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2" Type="http://schemas.openxmlformats.org/officeDocument/2006/relationships/custom-properties" Target="docProps/custom.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6"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Lst>
  <p:sldSz cy="5143500" cx="9144000"/>
  <p:notesSz cx="6858000" cy="9144000"/>
  <p:embeddedFontLst>
    <p:embeddedFont>
      <p:font typeface="Montserrat"/>
      <p:regular r:id="rId31"/>
      <p:bold r:id="rId32"/>
      <p:italic r:id="rId33"/>
      <p:boldItalic r:id="rId34"/>
    </p:embeddedFont>
    <p:embeddedFont>
      <p:font typeface="Chelsea Market"/>
      <p:regular r:id="rId35"/>
    </p:embeddedFont>
    <p:embeddedFont>
      <p:font typeface="Caveat Brush"/>
      <p:regular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A138D28-4A4D-4187-B811-699AD8DC7817}">
  <a:tblStyle styleId="{2A138D28-4A4D-4187-B811-699AD8DC7817}"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font" Target="fonts/Montserrat-boldItalic.fntdata"/><Relationship Id="rId25" Type="http://schemas.openxmlformats.org/officeDocument/2006/relationships/slide" Target="slides/slide19.xml"/><Relationship Id="rId7" Type="http://schemas.openxmlformats.org/officeDocument/2006/relationships/slide" Target="slides/slide1.xml"/><Relationship Id="rId33" Type="http://schemas.openxmlformats.org/officeDocument/2006/relationships/font" Target="fonts/Montserrat-italic.fntdata"/><Relationship Id="rId12" Type="http://schemas.openxmlformats.org/officeDocument/2006/relationships/slide" Target="slides/slide6.xml"/><Relationship Id="rId17" Type="http://schemas.openxmlformats.org/officeDocument/2006/relationships/slide" Target="slides/slide11.xml"/><Relationship Id="rId38" Type="http://schemas.openxmlformats.org/officeDocument/2006/relationships/customXml" Target="../customXml/item2.xml"/><Relationship Id="rId20" Type="http://schemas.openxmlformats.org/officeDocument/2006/relationships/slide" Target="slides/slide14.xml"/><Relationship Id="rId2" Type="http://schemas.openxmlformats.org/officeDocument/2006/relationships/viewProps" Target="viewProps.xml"/><Relationship Id="rId29" Type="http://schemas.openxmlformats.org/officeDocument/2006/relationships/slide" Target="slides/slide23.xml"/><Relationship Id="rId16" Type="http://schemas.openxmlformats.org/officeDocument/2006/relationships/slide" Target="slides/slide10.xml"/><Relationship Id="rId24" Type="http://schemas.openxmlformats.org/officeDocument/2006/relationships/slide" Target="slides/slide18.xml"/><Relationship Id="rId1" Type="http://schemas.openxmlformats.org/officeDocument/2006/relationships/theme" Target="theme/theme2.xml"/><Relationship Id="rId6" Type="http://schemas.openxmlformats.org/officeDocument/2006/relationships/notesMaster" Target="notesMasters/notesMaster1.xml"/><Relationship Id="rId11" Type="http://schemas.openxmlformats.org/officeDocument/2006/relationships/slide" Target="slides/slide5.xml"/><Relationship Id="rId32" Type="http://schemas.openxmlformats.org/officeDocument/2006/relationships/font" Target="fonts/Montserrat-bold.fntdata"/><Relationship Id="rId37" Type="http://schemas.openxmlformats.org/officeDocument/2006/relationships/customXml" Target="../customXml/item1.xml"/><Relationship Id="rId23" Type="http://schemas.openxmlformats.org/officeDocument/2006/relationships/slide" Target="slides/slide17.xml"/><Relationship Id="rId28" Type="http://schemas.openxmlformats.org/officeDocument/2006/relationships/slide" Target="slides/slide22.xml"/><Relationship Id="rId5" Type="http://schemas.openxmlformats.org/officeDocument/2006/relationships/slideMaster" Target="slideMasters/slideMaster1.xml"/><Relationship Id="rId15" Type="http://schemas.openxmlformats.org/officeDocument/2006/relationships/slide" Target="slides/slide9.xml"/><Relationship Id="rId36" Type="http://schemas.openxmlformats.org/officeDocument/2006/relationships/font" Target="fonts/CaveatBrush-regular.fntdata"/><Relationship Id="rId31" Type="http://schemas.openxmlformats.org/officeDocument/2006/relationships/font" Target="fonts/Montserrat-regular.fntdata"/><Relationship Id="rId10" Type="http://schemas.openxmlformats.org/officeDocument/2006/relationships/slide" Target="slides/slide4.xml"/><Relationship Id="rId19" Type="http://schemas.openxmlformats.org/officeDocument/2006/relationships/slide" Target="slides/slide13.xml"/><Relationship Id="rId22" Type="http://schemas.openxmlformats.org/officeDocument/2006/relationships/slide" Target="slides/slide16.xml"/><Relationship Id="rId4" Type="http://schemas.openxmlformats.org/officeDocument/2006/relationships/tableStyles" Target="tableStyles.xml"/><Relationship Id="rId9" Type="http://schemas.openxmlformats.org/officeDocument/2006/relationships/slide" Target="slides/slide3.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font" Target="fonts/ChelseaMarket-regular.fntdata"/><Relationship Id="rId14" Type="http://schemas.openxmlformats.org/officeDocument/2006/relationships/slide" Target="slides/slide8.xml"/><Relationship Id="rId8" Type="http://schemas.openxmlformats.org/officeDocument/2006/relationships/slide" Target="slides/slide2.xml"/><Relationship Id="rId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7" name="Shape 2247"/>
        <p:cNvGrpSpPr/>
        <p:nvPr/>
      </p:nvGrpSpPr>
      <p:grpSpPr>
        <a:xfrm>
          <a:off x="0" y="0"/>
          <a:ext cx="0" cy="0"/>
          <a:chOff x="0" y="0"/>
          <a:chExt cx="0" cy="0"/>
        </a:xfrm>
      </p:grpSpPr>
      <p:sp>
        <p:nvSpPr>
          <p:cNvPr id="2248" name="Google Shape;2248;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249" name="Google Shape;2249;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3" name="Shape 2463"/>
        <p:cNvGrpSpPr/>
        <p:nvPr/>
      </p:nvGrpSpPr>
      <p:grpSpPr>
        <a:xfrm>
          <a:off x="0" y="0"/>
          <a:ext cx="0" cy="0"/>
          <a:chOff x="0" y="0"/>
          <a:chExt cx="0" cy="0"/>
        </a:xfrm>
      </p:grpSpPr>
      <p:sp>
        <p:nvSpPr>
          <p:cNvPr id="2464" name="Google Shape;2464;gb36433b04f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65" name="Google Shape;2465;gb36433b04f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1" name="Shape 2571"/>
        <p:cNvGrpSpPr/>
        <p:nvPr/>
      </p:nvGrpSpPr>
      <p:grpSpPr>
        <a:xfrm>
          <a:off x="0" y="0"/>
          <a:ext cx="0" cy="0"/>
          <a:chOff x="0" y="0"/>
          <a:chExt cx="0" cy="0"/>
        </a:xfrm>
      </p:grpSpPr>
      <p:sp>
        <p:nvSpPr>
          <p:cNvPr id="2572" name="Google Shape;2572;gb36433b04f_3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3" name="Google Shape;2573;gb36433b04f_3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3" name="Shape 2693"/>
        <p:cNvGrpSpPr/>
        <p:nvPr/>
      </p:nvGrpSpPr>
      <p:grpSpPr>
        <a:xfrm>
          <a:off x="0" y="0"/>
          <a:ext cx="0" cy="0"/>
          <a:chOff x="0" y="0"/>
          <a:chExt cx="0" cy="0"/>
        </a:xfrm>
      </p:grpSpPr>
      <p:sp>
        <p:nvSpPr>
          <p:cNvPr id="2694" name="Google Shape;2694;gb36433b04f_3_8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95" name="Google Shape;2695;gb36433b04f_3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0" name="Shape 2760"/>
        <p:cNvGrpSpPr/>
        <p:nvPr/>
      </p:nvGrpSpPr>
      <p:grpSpPr>
        <a:xfrm>
          <a:off x="0" y="0"/>
          <a:ext cx="0" cy="0"/>
          <a:chOff x="0" y="0"/>
          <a:chExt cx="0" cy="0"/>
        </a:xfrm>
      </p:grpSpPr>
      <p:sp>
        <p:nvSpPr>
          <p:cNvPr id="2761" name="Google Shape;2761;gb36433b04f_3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2" name="Google Shape;2762;gb36433b04f_3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6" name="Shape 2976"/>
        <p:cNvGrpSpPr/>
        <p:nvPr/>
      </p:nvGrpSpPr>
      <p:grpSpPr>
        <a:xfrm>
          <a:off x="0" y="0"/>
          <a:ext cx="0" cy="0"/>
          <a:chOff x="0" y="0"/>
          <a:chExt cx="0" cy="0"/>
        </a:xfrm>
      </p:grpSpPr>
      <p:sp>
        <p:nvSpPr>
          <p:cNvPr id="2977" name="Google Shape;2977;gb36433b04f_3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8" name="Google Shape;2978;gb36433b04f_3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6" name="Shape 3016"/>
        <p:cNvGrpSpPr/>
        <p:nvPr/>
      </p:nvGrpSpPr>
      <p:grpSpPr>
        <a:xfrm>
          <a:off x="0" y="0"/>
          <a:ext cx="0" cy="0"/>
          <a:chOff x="0" y="0"/>
          <a:chExt cx="0" cy="0"/>
        </a:xfrm>
      </p:grpSpPr>
      <p:sp>
        <p:nvSpPr>
          <p:cNvPr id="3017" name="Google Shape;3017;gaac84e398c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8" name="Google Shape;3018;gaac84e398c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42" name="Shape 3042"/>
        <p:cNvGrpSpPr/>
        <p:nvPr/>
      </p:nvGrpSpPr>
      <p:grpSpPr>
        <a:xfrm>
          <a:off x="0" y="0"/>
          <a:ext cx="0" cy="0"/>
          <a:chOff x="0" y="0"/>
          <a:chExt cx="0" cy="0"/>
        </a:xfrm>
      </p:grpSpPr>
      <p:sp>
        <p:nvSpPr>
          <p:cNvPr id="3043" name="Google Shape;3043;gb4872ded43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4" name="Google Shape;3044;gb4872ded43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7" name="Shape 3107"/>
        <p:cNvGrpSpPr/>
        <p:nvPr/>
      </p:nvGrpSpPr>
      <p:grpSpPr>
        <a:xfrm>
          <a:off x="0" y="0"/>
          <a:ext cx="0" cy="0"/>
          <a:chOff x="0" y="0"/>
          <a:chExt cx="0" cy="0"/>
        </a:xfrm>
      </p:grpSpPr>
      <p:sp>
        <p:nvSpPr>
          <p:cNvPr id="3108" name="Google Shape;3108;gb4872ded43_1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9" name="Google Shape;3109;gb4872ded43_1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4" name="Shape 3164"/>
        <p:cNvGrpSpPr/>
        <p:nvPr/>
      </p:nvGrpSpPr>
      <p:grpSpPr>
        <a:xfrm>
          <a:off x="0" y="0"/>
          <a:ext cx="0" cy="0"/>
          <a:chOff x="0" y="0"/>
          <a:chExt cx="0" cy="0"/>
        </a:xfrm>
      </p:grpSpPr>
      <p:sp>
        <p:nvSpPr>
          <p:cNvPr id="3165" name="Google Shape;3165;ga98f10c965_0_45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6" name="Google Shape;3166;ga98f10c965_0_4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1" name="Shape 3171"/>
        <p:cNvGrpSpPr/>
        <p:nvPr/>
      </p:nvGrpSpPr>
      <p:grpSpPr>
        <a:xfrm>
          <a:off x="0" y="0"/>
          <a:ext cx="0" cy="0"/>
          <a:chOff x="0" y="0"/>
          <a:chExt cx="0" cy="0"/>
        </a:xfrm>
      </p:grpSpPr>
      <p:sp>
        <p:nvSpPr>
          <p:cNvPr id="3172" name="Google Shape;3172;gb36433b04f_2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3" name="Google Shape;3173;gb36433b04f_2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5" name="Shape 2295"/>
        <p:cNvGrpSpPr/>
        <p:nvPr/>
      </p:nvGrpSpPr>
      <p:grpSpPr>
        <a:xfrm>
          <a:off x="0" y="0"/>
          <a:ext cx="0" cy="0"/>
          <a:chOff x="0" y="0"/>
          <a:chExt cx="0" cy="0"/>
        </a:xfrm>
      </p:grpSpPr>
      <p:sp>
        <p:nvSpPr>
          <p:cNvPr id="2296" name="Google Shape;2296;gb36433b04f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7" name="Google Shape;2297;gb36433b04f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4" name="Shape 3454"/>
        <p:cNvGrpSpPr/>
        <p:nvPr/>
      </p:nvGrpSpPr>
      <p:grpSpPr>
        <a:xfrm>
          <a:off x="0" y="0"/>
          <a:ext cx="0" cy="0"/>
          <a:chOff x="0" y="0"/>
          <a:chExt cx="0" cy="0"/>
        </a:xfrm>
      </p:grpSpPr>
      <p:sp>
        <p:nvSpPr>
          <p:cNvPr id="3455" name="Google Shape;3455;gb36433b04f_2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6" name="Google Shape;3456;gb36433b04f_2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4" name="Shape 3464"/>
        <p:cNvGrpSpPr/>
        <p:nvPr/>
      </p:nvGrpSpPr>
      <p:grpSpPr>
        <a:xfrm>
          <a:off x="0" y="0"/>
          <a:ext cx="0" cy="0"/>
          <a:chOff x="0" y="0"/>
          <a:chExt cx="0" cy="0"/>
        </a:xfrm>
      </p:grpSpPr>
      <p:sp>
        <p:nvSpPr>
          <p:cNvPr id="3465" name="Google Shape;3465;gaad87c9719_0_29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6" name="Google Shape;3466;gaad87c9719_0_29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6" name="Shape 3476"/>
        <p:cNvGrpSpPr/>
        <p:nvPr/>
      </p:nvGrpSpPr>
      <p:grpSpPr>
        <a:xfrm>
          <a:off x="0" y="0"/>
          <a:ext cx="0" cy="0"/>
          <a:chOff x="0" y="0"/>
          <a:chExt cx="0" cy="0"/>
        </a:xfrm>
      </p:grpSpPr>
      <p:sp>
        <p:nvSpPr>
          <p:cNvPr id="3477" name="Google Shape;3477;gaad87c9719_0_3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8" name="Google Shape;3478;gaad87c9719_0_3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5" name="Shape 3485"/>
        <p:cNvGrpSpPr/>
        <p:nvPr/>
      </p:nvGrpSpPr>
      <p:grpSpPr>
        <a:xfrm>
          <a:off x="0" y="0"/>
          <a:ext cx="0" cy="0"/>
          <a:chOff x="0" y="0"/>
          <a:chExt cx="0" cy="0"/>
        </a:xfrm>
      </p:grpSpPr>
      <p:sp>
        <p:nvSpPr>
          <p:cNvPr id="3486" name="Google Shape;3486;gaad87c9719_0_3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87" name="Google Shape;3487;gaad87c9719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9" name="Shape 3609"/>
        <p:cNvGrpSpPr/>
        <p:nvPr/>
      </p:nvGrpSpPr>
      <p:grpSpPr>
        <a:xfrm>
          <a:off x="0" y="0"/>
          <a:ext cx="0" cy="0"/>
          <a:chOff x="0" y="0"/>
          <a:chExt cx="0" cy="0"/>
        </a:xfrm>
      </p:grpSpPr>
      <p:sp>
        <p:nvSpPr>
          <p:cNvPr id="3610" name="Google Shape;3610;gaad998022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1" name="Google Shape;3611;gaad998022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4" name="Shape 2334"/>
        <p:cNvGrpSpPr/>
        <p:nvPr/>
      </p:nvGrpSpPr>
      <p:grpSpPr>
        <a:xfrm>
          <a:off x="0" y="0"/>
          <a:ext cx="0" cy="0"/>
          <a:chOff x="0" y="0"/>
          <a:chExt cx="0" cy="0"/>
        </a:xfrm>
      </p:grpSpPr>
      <p:sp>
        <p:nvSpPr>
          <p:cNvPr id="2335" name="Google Shape;2335;ga98f10c965_0_45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6" name="Google Shape;2336;ga98f10c965_0_45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2" name="Shape 2342"/>
        <p:cNvGrpSpPr/>
        <p:nvPr/>
      </p:nvGrpSpPr>
      <p:grpSpPr>
        <a:xfrm>
          <a:off x="0" y="0"/>
          <a:ext cx="0" cy="0"/>
          <a:chOff x="0" y="0"/>
          <a:chExt cx="0" cy="0"/>
        </a:xfrm>
      </p:grpSpPr>
      <p:sp>
        <p:nvSpPr>
          <p:cNvPr id="2343" name="Google Shape;2343;gb36433b04f_3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44" name="Google Shape;2344;gb36433b04f_3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0" name="Shape 2360"/>
        <p:cNvGrpSpPr/>
        <p:nvPr/>
      </p:nvGrpSpPr>
      <p:grpSpPr>
        <a:xfrm>
          <a:off x="0" y="0"/>
          <a:ext cx="0" cy="0"/>
          <a:chOff x="0" y="0"/>
          <a:chExt cx="0" cy="0"/>
        </a:xfrm>
      </p:grpSpPr>
      <p:sp>
        <p:nvSpPr>
          <p:cNvPr id="2361" name="Google Shape;2361;gb36433b04f_1_20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62" name="Google Shape;2362;gb36433b04f_1_20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1" name="Shape 2401"/>
        <p:cNvGrpSpPr/>
        <p:nvPr/>
      </p:nvGrpSpPr>
      <p:grpSpPr>
        <a:xfrm>
          <a:off x="0" y="0"/>
          <a:ext cx="0" cy="0"/>
          <a:chOff x="0" y="0"/>
          <a:chExt cx="0" cy="0"/>
        </a:xfrm>
      </p:grpSpPr>
      <p:sp>
        <p:nvSpPr>
          <p:cNvPr id="2402" name="Google Shape;2402;gb36433b04f_1_4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03" name="Google Shape;2403;gb36433b04f_1_4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9" name="Shape 2409"/>
        <p:cNvGrpSpPr/>
        <p:nvPr/>
      </p:nvGrpSpPr>
      <p:grpSpPr>
        <a:xfrm>
          <a:off x="0" y="0"/>
          <a:ext cx="0" cy="0"/>
          <a:chOff x="0" y="0"/>
          <a:chExt cx="0" cy="0"/>
        </a:xfrm>
      </p:grpSpPr>
      <p:sp>
        <p:nvSpPr>
          <p:cNvPr id="2410" name="Google Shape;2410;gb36433b04f_1_4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1" name="Google Shape;2411;gb36433b04f_1_4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1" name="Shape 2421"/>
        <p:cNvGrpSpPr/>
        <p:nvPr/>
      </p:nvGrpSpPr>
      <p:grpSpPr>
        <a:xfrm>
          <a:off x="0" y="0"/>
          <a:ext cx="0" cy="0"/>
          <a:chOff x="0" y="0"/>
          <a:chExt cx="0" cy="0"/>
        </a:xfrm>
      </p:grpSpPr>
      <p:sp>
        <p:nvSpPr>
          <p:cNvPr id="2422" name="Google Shape;2422;gaac84e398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23" name="Google Shape;2423;gaac84e398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5" name="Shape 2445"/>
        <p:cNvGrpSpPr/>
        <p:nvPr/>
      </p:nvGrpSpPr>
      <p:grpSpPr>
        <a:xfrm>
          <a:off x="0" y="0"/>
          <a:ext cx="0" cy="0"/>
          <a:chOff x="0" y="0"/>
          <a:chExt cx="0" cy="0"/>
        </a:xfrm>
      </p:grpSpPr>
      <p:sp>
        <p:nvSpPr>
          <p:cNvPr id="2446" name="Google Shape;2446;gb36433b04f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7" name="Google Shape;2447;gb36433b04f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rgbClr val="FCFAF0"/>
        </a:solidFill>
      </p:bgPr>
    </p:bg>
    <p:spTree>
      <p:nvGrpSpPr>
        <p:cNvPr id="8" name="Shape 8"/>
        <p:cNvGrpSpPr/>
        <p:nvPr/>
      </p:nvGrpSpPr>
      <p:grpSpPr>
        <a:xfrm>
          <a:off x="0" y="0"/>
          <a:ext cx="0" cy="0"/>
          <a:chOff x="0" y="0"/>
          <a:chExt cx="0" cy="0"/>
        </a:xfrm>
      </p:grpSpPr>
      <p:grpSp>
        <p:nvGrpSpPr>
          <p:cNvPr id="9" name="Google Shape;9;p2"/>
          <p:cNvGrpSpPr/>
          <p:nvPr/>
        </p:nvGrpSpPr>
        <p:grpSpPr>
          <a:xfrm>
            <a:off x="125353" y="10088"/>
            <a:ext cx="9007255" cy="4990625"/>
            <a:chOff x="125353" y="10088"/>
            <a:chExt cx="9007255" cy="4990625"/>
          </a:xfrm>
        </p:grpSpPr>
        <p:sp>
          <p:nvSpPr>
            <p:cNvPr id="10" name="Google Shape;10;p2"/>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p:nvPr/>
          </p:nvSpPr>
          <p:spPr>
            <a:xfrm>
              <a:off x="1663713" y="24782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5777388" y="35823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2"/>
            <p:cNvSpPr/>
            <p:nvPr/>
          </p:nvSpPr>
          <p:spPr>
            <a:xfrm>
              <a:off x="1798225" y="32455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 name="Google Shape;15;p2"/>
            <p:cNvSpPr/>
            <p:nvPr/>
          </p:nvSpPr>
          <p:spPr>
            <a:xfrm>
              <a:off x="6059800" y="42707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rot="10800000">
              <a:off x="802425" y="23377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rot="10800000">
              <a:off x="6897850" y="378613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2"/>
            <p:cNvSpPr/>
            <p:nvPr/>
          </p:nvSpPr>
          <p:spPr>
            <a:xfrm rot="10800000">
              <a:off x="2348938" y="36857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 name="Google Shape;19;p2"/>
            <p:cNvSpPr/>
            <p:nvPr/>
          </p:nvSpPr>
          <p:spPr>
            <a:xfrm rot="10800000">
              <a:off x="893075" y="29993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rot="10800000">
              <a:off x="3237050" y="37538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rot="10800000">
              <a:off x="3588663" y="1702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2"/>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2"/>
            <p:cNvSpPr/>
            <p:nvPr/>
          </p:nvSpPr>
          <p:spPr>
            <a:xfrm flipH="1">
              <a:off x="6806713"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flipH="1">
              <a:off x="2183025" y="4833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flipH="1">
              <a:off x="8977313" y="33936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flipH="1">
              <a:off x="4025688" y="5113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flipH="1" rot="10800000">
              <a:off x="7316138" y="22756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 name="Google Shape;29;p2"/>
            <p:cNvSpPr/>
            <p:nvPr/>
          </p:nvSpPr>
          <p:spPr>
            <a:xfrm flipH="1" rot="10800000">
              <a:off x="2791138" y="5655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 name="Google Shape;30;p2"/>
            <p:cNvSpPr/>
            <p:nvPr/>
          </p:nvSpPr>
          <p:spPr>
            <a:xfrm>
              <a:off x="8645088" y="7008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10800000">
              <a:off x="7874875" y="36435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 name="Google Shape;32;p2"/>
            <p:cNvSpPr/>
            <p:nvPr/>
          </p:nvSpPr>
          <p:spPr>
            <a:xfrm rot="10800000">
              <a:off x="7281900" y="27527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2"/>
            <p:cNvSpPr/>
            <p:nvPr/>
          </p:nvSpPr>
          <p:spPr>
            <a:xfrm flipH="1">
              <a:off x="1757950" y="39988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flipH="1">
              <a:off x="7906850" y="829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flipH="1">
              <a:off x="404700" y="43270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 name="Google Shape;36;p2"/>
            <p:cNvSpPr/>
            <p:nvPr/>
          </p:nvSpPr>
          <p:spPr>
            <a:xfrm>
              <a:off x="1086225" y="378717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2"/>
            <p:cNvSpPr/>
            <p:nvPr/>
          </p:nvSpPr>
          <p:spPr>
            <a:xfrm>
              <a:off x="1757950" y="1081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 name="Google Shape;38;p2"/>
            <p:cNvSpPr/>
            <p:nvPr/>
          </p:nvSpPr>
          <p:spPr>
            <a:xfrm>
              <a:off x="358638" y="35331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a:off x="7887150" y="16377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 name="Google Shape;40;p2"/>
            <p:cNvSpPr/>
            <p:nvPr/>
          </p:nvSpPr>
          <p:spPr>
            <a:xfrm>
              <a:off x="5731763" y="2507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a:off x="7707563" y="234890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6933787">
              <a:off x="8407049" y="2108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flipH="1" rot="-9055221">
              <a:off x="8790849" y="1793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 name="Google Shape;46;p2"/>
            <p:cNvSpPr/>
            <p:nvPr/>
          </p:nvSpPr>
          <p:spPr>
            <a:xfrm rot="-6201734">
              <a:off x="8295472" y="2184239"/>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 name="Google Shape;47;p2"/>
            <p:cNvSpPr/>
            <p:nvPr/>
          </p:nvSpPr>
          <p:spPr>
            <a:xfrm rot="5824260">
              <a:off x="8894550" y="1975050"/>
              <a:ext cx="139926"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 name="Google Shape;48;p2"/>
            <p:cNvSpPr/>
            <p:nvPr/>
          </p:nvSpPr>
          <p:spPr>
            <a:xfrm rot="-8100000">
              <a:off x="8301858" y="1105433"/>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2"/>
            <p:cNvSpPr/>
            <p:nvPr/>
          </p:nvSpPr>
          <p:spPr>
            <a:xfrm rot="-5400000">
              <a:off x="8886150" y="11802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 name="Google Shape;50;p2"/>
            <p:cNvSpPr/>
            <p:nvPr/>
          </p:nvSpPr>
          <p:spPr>
            <a:xfrm rot="4429393">
              <a:off x="8654612" y="2489412"/>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2"/>
            <p:cNvSpPr/>
            <p:nvPr/>
          </p:nvSpPr>
          <p:spPr>
            <a:xfrm rot="5892960">
              <a:off x="2616438" y="454878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2"/>
            <p:cNvSpPr/>
            <p:nvPr/>
          </p:nvSpPr>
          <p:spPr>
            <a:xfrm rot="6793631">
              <a:off x="4550705" y="105350"/>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2"/>
            <p:cNvSpPr/>
            <p:nvPr/>
          </p:nvSpPr>
          <p:spPr>
            <a:xfrm flipH="1">
              <a:off x="6133825" y="347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 name="Google Shape;54;p2"/>
            <p:cNvSpPr/>
            <p:nvPr/>
          </p:nvSpPr>
          <p:spPr>
            <a:xfrm rot="5892960">
              <a:off x="1067463" y="1504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 name="Google Shape;55;p2"/>
            <p:cNvSpPr/>
            <p:nvPr/>
          </p:nvSpPr>
          <p:spPr>
            <a:xfrm rot="-6608738">
              <a:off x="893065" y="1539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2"/>
            <p:cNvSpPr/>
            <p:nvPr/>
          </p:nvSpPr>
          <p:spPr>
            <a:xfrm rot="4732326">
              <a:off x="4865500" y="426200"/>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2"/>
            <p:cNvSpPr/>
            <p:nvPr/>
          </p:nvSpPr>
          <p:spPr>
            <a:xfrm rot="9370977">
              <a:off x="5551281" y="47878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2"/>
            <p:cNvSpPr/>
            <p:nvPr/>
          </p:nvSpPr>
          <p:spPr>
            <a:xfrm rot="3532624">
              <a:off x="7151685" y="431029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2"/>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2"/>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2"/>
          <p:cNvSpPr txBox="1"/>
          <p:nvPr>
            <p:ph type="ctrTitle"/>
          </p:nvPr>
        </p:nvSpPr>
        <p:spPr>
          <a:xfrm>
            <a:off x="1186200" y="1144435"/>
            <a:ext cx="6771600" cy="1691700"/>
          </a:xfrm>
          <a:prstGeom prst="rect">
            <a:avLst/>
          </a:prstGeom>
        </p:spPr>
        <p:txBody>
          <a:bodyPr anchorCtr="0" anchor="ctr" bIns="91425" lIns="91425" spcFirstLastPara="1" rIns="91425" wrap="square" tIns="91425">
            <a:noAutofit/>
          </a:bodyPr>
          <a:lstStyle>
            <a:lvl1pPr lvl="0" algn="ctr">
              <a:lnSpc>
                <a:spcPct val="85000"/>
              </a:lnSpc>
              <a:spcBef>
                <a:spcPts val="0"/>
              </a:spcBef>
              <a:spcAft>
                <a:spcPts val="0"/>
              </a:spcAft>
              <a:buSzPts val="5200"/>
              <a:buNone/>
              <a:defRPr sz="7200">
                <a:solidFill>
                  <a:srgbClr val="1E4F70"/>
                </a:solidFill>
                <a:latin typeface="Caveat Brush"/>
                <a:ea typeface="Caveat Brush"/>
                <a:cs typeface="Caveat Brush"/>
                <a:sym typeface="Caveat Brush"/>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62" name="Google Shape;62;p2"/>
          <p:cNvSpPr txBox="1"/>
          <p:nvPr>
            <p:ph idx="1" type="subTitle"/>
          </p:nvPr>
        </p:nvSpPr>
        <p:spPr>
          <a:xfrm>
            <a:off x="2697750" y="2914891"/>
            <a:ext cx="3748500" cy="366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1400">
                <a:solidFill>
                  <a:schemeClr val="accent6"/>
                </a:solidFill>
                <a:latin typeface="Montserrat"/>
                <a:ea typeface="Montserrat"/>
                <a:cs typeface="Montserrat"/>
                <a:sym typeface="Montserrat"/>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grpSp>
        <p:nvGrpSpPr>
          <p:cNvPr id="63" name="Google Shape;63;p2"/>
          <p:cNvGrpSpPr/>
          <p:nvPr/>
        </p:nvGrpSpPr>
        <p:grpSpPr>
          <a:xfrm rot="866246">
            <a:off x="908632" y="4478664"/>
            <a:ext cx="448301" cy="605126"/>
            <a:chOff x="1802825" y="4746759"/>
            <a:chExt cx="298217" cy="402539"/>
          </a:xfrm>
        </p:grpSpPr>
        <p:sp>
          <p:nvSpPr>
            <p:cNvPr id="64" name="Google Shape;64;p2"/>
            <p:cNvSpPr/>
            <p:nvPr/>
          </p:nvSpPr>
          <p:spPr>
            <a:xfrm>
              <a:off x="1885159" y="4856872"/>
              <a:ext cx="215883" cy="292426"/>
            </a:xfrm>
            <a:custGeom>
              <a:rect b="b" l="l" r="r" t="t"/>
              <a:pathLst>
                <a:path extrusionOk="0" h="18915" w="13964">
                  <a:moveTo>
                    <a:pt x="803" y="1"/>
                  </a:moveTo>
                  <a:cubicBezTo>
                    <a:pt x="392" y="1"/>
                    <a:pt x="1" y="468"/>
                    <a:pt x="317" y="917"/>
                  </a:cubicBezTo>
                  <a:lnTo>
                    <a:pt x="12765" y="18675"/>
                  </a:lnTo>
                  <a:cubicBezTo>
                    <a:pt x="12875" y="18822"/>
                    <a:pt x="13041" y="18915"/>
                    <a:pt x="13244" y="18915"/>
                  </a:cubicBezTo>
                  <a:cubicBezTo>
                    <a:pt x="13705" y="18915"/>
                    <a:pt x="13963" y="18380"/>
                    <a:pt x="13705" y="18011"/>
                  </a:cubicBezTo>
                  <a:lnTo>
                    <a:pt x="1258" y="253"/>
                  </a:lnTo>
                  <a:cubicBezTo>
                    <a:pt x="1132" y="75"/>
                    <a:pt x="966" y="1"/>
                    <a:pt x="8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2"/>
            <p:cNvSpPr/>
            <p:nvPr/>
          </p:nvSpPr>
          <p:spPr>
            <a:xfrm>
              <a:off x="1807107" y="4783520"/>
              <a:ext cx="269421" cy="291514"/>
            </a:xfrm>
            <a:custGeom>
              <a:rect b="b" l="l" r="r" t="t"/>
              <a:pathLst>
                <a:path extrusionOk="0" h="18856" w="17427">
                  <a:moveTo>
                    <a:pt x="7247" y="1"/>
                  </a:moveTo>
                  <a:lnTo>
                    <a:pt x="0" y="5219"/>
                  </a:lnTo>
                  <a:lnTo>
                    <a:pt x="9681" y="18570"/>
                  </a:lnTo>
                  <a:cubicBezTo>
                    <a:pt x="9821" y="18765"/>
                    <a:pt x="10067" y="18856"/>
                    <a:pt x="10390" y="18856"/>
                  </a:cubicBezTo>
                  <a:cubicBezTo>
                    <a:pt x="11259" y="18856"/>
                    <a:pt x="12692" y="18199"/>
                    <a:pt x="14144" y="17150"/>
                  </a:cubicBezTo>
                  <a:cubicBezTo>
                    <a:pt x="16136" y="15712"/>
                    <a:pt x="17426" y="14071"/>
                    <a:pt x="16892" y="13352"/>
                  </a:cubicBezTo>
                  <a:lnTo>
                    <a:pt x="724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2"/>
            <p:cNvSpPr/>
            <p:nvPr/>
          </p:nvSpPr>
          <p:spPr>
            <a:xfrm>
              <a:off x="1802825" y="4746759"/>
              <a:ext cx="153116" cy="152420"/>
            </a:xfrm>
            <a:custGeom>
              <a:rect b="b" l="l" r="r" t="t"/>
              <a:pathLst>
                <a:path extrusionOk="0" h="9859" w="9904">
                  <a:moveTo>
                    <a:pt x="1033" y="1"/>
                  </a:moveTo>
                  <a:cubicBezTo>
                    <a:pt x="492" y="1"/>
                    <a:pt x="19" y="431"/>
                    <a:pt x="19" y="1014"/>
                  </a:cubicBezTo>
                  <a:cubicBezTo>
                    <a:pt x="1" y="3596"/>
                    <a:pt x="1" y="8907"/>
                    <a:pt x="462" y="9534"/>
                  </a:cubicBezTo>
                  <a:cubicBezTo>
                    <a:pt x="622" y="9754"/>
                    <a:pt x="922" y="9859"/>
                    <a:pt x="1322" y="9859"/>
                  </a:cubicBezTo>
                  <a:cubicBezTo>
                    <a:pt x="2393" y="9859"/>
                    <a:pt x="4185" y="9108"/>
                    <a:pt x="5957" y="7819"/>
                  </a:cubicBezTo>
                  <a:cubicBezTo>
                    <a:pt x="8409" y="6048"/>
                    <a:pt x="9903" y="3946"/>
                    <a:pt x="9313" y="3135"/>
                  </a:cubicBezTo>
                  <a:cubicBezTo>
                    <a:pt x="8852" y="2508"/>
                    <a:pt x="3818" y="848"/>
                    <a:pt x="1365" y="55"/>
                  </a:cubicBezTo>
                  <a:cubicBezTo>
                    <a:pt x="1254" y="18"/>
                    <a:pt x="1142" y="1"/>
                    <a:pt x="1033"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2"/>
            <p:cNvSpPr/>
            <p:nvPr/>
          </p:nvSpPr>
          <p:spPr>
            <a:xfrm>
              <a:off x="1906028" y="4970525"/>
              <a:ext cx="164510" cy="56754"/>
            </a:xfrm>
            <a:custGeom>
              <a:rect b="b" l="l" r="r" t="t"/>
              <a:pathLst>
                <a:path extrusionOk="0" h="3671" w="10641">
                  <a:moveTo>
                    <a:pt x="9607" y="1"/>
                  </a:moveTo>
                  <a:lnTo>
                    <a:pt x="0" y="1937"/>
                  </a:lnTo>
                  <a:lnTo>
                    <a:pt x="1236" y="3670"/>
                  </a:lnTo>
                  <a:lnTo>
                    <a:pt x="10603" y="1734"/>
                  </a:lnTo>
                  <a:cubicBezTo>
                    <a:pt x="10640" y="1568"/>
                    <a:pt x="10585" y="1402"/>
                    <a:pt x="10493" y="1255"/>
                  </a:cubicBezTo>
                  <a:lnTo>
                    <a:pt x="9607" y="1"/>
                  </a:ln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2"/>
            <p:cNvSpPr/>
            <p:nvPr/>
          </p:nvSpPr>
          <p:spPr>
            <a:xfrm>
              <a:off x="1873240" y="4926050"/>
              <a:ext cx="168220" cy="56182"/>
            </a:xfrm>
            <a:custGeom>
              <a:rect b="b" l="l" r="r" t="t"/>
              <a:pathLst>
                <a:path extrusionOk="0" h="3634" w="10881">
                  <a:moveTo>
                    <a:pt x="9645" y="1"/>
                  </a:moveTo>
                  <a:lnTo>
                    <a:pt x="0" y="1882"/>
                  </a:lnTo>
                  <a:lnTo>
                    <a:pt x="1254" y="3634"/>
                  </a:lnTo>
                  <a:lnTo>
                    <a:pt x="10880" y="1734"/>
                  </a:lnTo>
                  <a:lnTo>
                    <a:pt x="9645" y="1"/>
                  </a:ln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2"/>
            <p:cNvSpPr/>
            <p:nvPr/>
          </p:nvSpPr>
          <p:spPr>
            <a:xfrm>
              <a:off x="1838179" y="4877602"/>
              <a:ext cx="168777" cy="56738"/>
            </a:xfrm>
            <a:custGeom>
              <a:rect b="b" l="l" r="r" t="t"/>
              <a:pathLst>
                <a:path extrusionOk="0" h="3670" w="10917">
                  <a:moveTo>
                    <a:pt x="9645" y="0"/>
                  </a:moveTo>
                  <a:lnTo>
                    <a:pt x="0" y="1899"/>
                  </a:lnTo>
                  <a:lnTo>
                    <a:pt x="1291" y="3670"/>
                  </a:lnTo>
                  <a:lnTo>
                    <a:pt x="10917" y="1789"/>
                  </a:lnTo>
                  <a:lnTo>
                    <a:pt x="9645" y="0"/>
                  </a:ln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 name="Google Shape;70;p2"/>
          <p:cNvGrpSpPr/>
          <p:nvPr/>
        </p:nvGrpSpPr>
        <p:grpSpPr>
          <a:xfrm flipH="1" rot="-1799641">
            <a:off x="653449" y="4678753"/>
            <a:ext cx="307935" cy="415627"/>
            <a:chOff x="1802825" y="4746759"/>
            <a:chExt cx="298217" cy="402539"/>
          </a:xfrm>
        </p:grpSpPr>
        <p:sp>
          <p:nvSpPr>
            <p:cNvPr id="71" name="Google Shape;71;p2"/>
            <p:cNvSpPr/>
            <p:nvPr/>
          </p:nvSpPr>
          <p:spPr>
            <a:xfrm>
              <a:off x="1885159" y="4856872"/>
              <a:ext cx="215883" cy="292426"/>
            </a:xfrm>
            <a:custGeom>
              <a:rect b="b" l="l" r="r" t="t"/>
              <a:pathLst>
                <a:path extrusionOk="0" h="18915" w="13964">
                  <a:moveTo>
                    <a:pt x="803" y="1"/>
                  </a:moveTo>
                  <a:cubicBezTo>
                    <a:pt x="392" y="1"/>
                    <a:pt x="1" y="468"/>
                    <a:pt x="317" y="917"/>
                  </a:cubicBezTo>
                  <a:lnTo>
                    <a:pt x="12765" y="18675"/>
                  </a:lnTo>
                  <a:cubicBezTo>
                    <a:pt x="12875" y="18822"/>
                    <a:pt x="13041" y="18915"/>
                    <a:pt x="13244" y="18915"/>
                  </a:cubicBezTo>
                  <a:cubicBezTo>
                    <a:pt x="13705" y="18915"/>
                    <a:pt x="13963" y="18380"/>
                    <a:pt x="13705" y="18011"/>
                  </a:cubicBezTo>
                  <a:lnTo>
                    <a:pt x="1258" y="253"/>
                  </a:lnTo>
                  <a:cubicBezTo>
                    <a:pt x="1132" y="75"/>
                    <a:pt x="966" y="1"/>
                    <a:pt x="8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2"/>
            <p:cNvSpPr/>
            <p:nvPr/>
          </p:nvSpPr>
          <p:spPr>
            <a:xfrm>
              <a:off x="1807107" y="4783520"/>
              <a:ext cx="269421" cy="291514"/>
            </a:xfrm>
            <a:custGeom>
              <a:rect b="b" l="l" r="r" t="t"/>
              <a:pathLst>
                <a:path extrusionOk="0" h="18856" w="17427">
                  <a:moveTo>
                    <a:pt x="7247" y="1"/>
                  </a:moveTo>
                  <a:lnTo>
                    <a:pt x="0" y="5219"/>
                  </a:lnTo>
                  <a:lnTo>
                    <a:pt x="9681" y="18570"/>
                  </a:lnTo>
                  <a:cubicBezTo>
                    <a:pt x="9821" y="18765"/>
                    <a:pt x="10067" y="18856"/>
                    <a:pt x="10390" y="18856"/>
                  </a:cubicBezTo>
                  <a:cubicBezTo>
                    <a:pt x="11259" y="18856"/>
                    <a:pt x="12692" y="18199"/>
                    <a:pt x="14144" y="17150"/>
                  </a:cubicBezTo>
                  <a:cubicBezTo>
                    <a:pt x="16136" y="15712"/>
                    <a:pt x="17426" y="14071"/>
                    <a:pt x="16892" y="13352"/>
                  </a:cubicBezTo>
                  <a:lnTo>
                    <a:pt x="7247"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2"/>
            <p:cNvSpPr/>
            <p:nvPr/>
          </p:nvSpPr>
          <p:spPr>
            <a:xfrm>
              <a:off x="1802825" y="4746759"/>
              <a:ext cx="153116" cy="152420"/>
            </a:xfrm>
            <a:custGeom>
              <a:rect b="b" l="l" r="r" t="t"/>
              <a:pathLst>
                <a:path extrusionOk="0" h="9859" w="9904">
                  <a:moveTo>
                    <a:pt x="1033" y="1"/>
                  </a:moveTo>
                  <a:cubicBezTo>
                    <a:pt x="492" y="1"/>
                    <a:pt x="19" y="431"/>
                    <a:pt x="19" y="1014"/>
                  </a:cubicBezTo>
                  <a:cubicBezTo>
                    <a:pt x="1" y="3596"/>
                    <a:pt x="1" y="8907"/>
                    <a:pt x="462" y="9534"/>
                  </a:cubicBezTo>
                  <a:cubicBezTo>
                    <a:pt x="622" y="9754"/>
                    <a:pt x="922" y="9859"/>
                    <a:pt x="1322" y="9859"/>
                  </a:cubicBezTo>
                  <a:cubicBezTo>
                    <a:pt x="2393" y="9859"/>
                    <a:pt x="4185" y="9108"/>
                    <a:pt x="5957" y="7819"/>
                  </a:cubicBezTo>
                  <a:cubicBezTo>
                    <a:pt x="8409" y="6048"/>
                    <a:pt x="9903" y="3946"/>
                    <a:pt x="9313" y="3135"/>
                  </a:cubicBezTo>
                  <a:cubicBezTo>
                    <a:pt x="8852" y="2508"/>
                    <a:pt x="3818" y="848"/>
                    <a:pt x="1365" y="55"/>
                  </a:cubicBezTo>
                  <a:cubicBezTo>
                    <a:pt x="1254" y="18"/>
                    <a:pt x="1142" y="1"/>
                    <a:pt x="10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2"/>
            <p:cNvSpPr/>
            <p:nvPr/>
          </p:nvSpPr>
          <p:spPr>
            <a:xfrm>
              <a:off x="1906028" y="4970525"/>
              <a:ext cx="164510" cy="56754"/>
            </a:xfrm>
            <a:custGeom>
              <a:rect b="b" l="l" r="r" t="t"/>
              <a:pathLst>
                <a:path extrusionOk="0" h="3671" w="10641">
                  <a:moveTo>
                    <a:pt x="9607" y="1"/>
                  </a:moveTo>
                  <a:lnTo>
                    <a:pt x="0" y="1937"/>
                  </a:lnTo>
                  <a:lnTo>
                    <a:pt x="1236" y="3670"/>
                  </a:lnTo>
                  <a:lnTo>
                    <a:pt x="10603" y="1734"/>
                  </a:lnTo>
                  <a:cubicBezTo>
                    <a:pt x="10640" y="1568"/>
                    <a:pt x="10585" y="1402"/>
                    <a:pt x="10493" y="1255"/>
                  </a:cubicBezTo>
                  <a:lnTo>
                    <a:pt x="960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2"/>
            <p:cNvSpPr/>
            <p:nvPr/>
          </p:nvSpPr>
          <p:spPr>
            <a:xfrm>
              <a:off x="1873240" y="4926050"/>
              <a:ext cx="168220" cy="56182"/>
            </a:xfrm>
            <a:custGeom>
              <a:rect b="b" l="l" r="r" t="t"/>
              <a:pathLst>
                <a:path extrusionOk="0" h="3634" w="10881">
                  <a:moveTo>
                    <a:pt x="9645" y="1"/>
                  </a:moveTo>
                  <a:lnTo>
                    <a:pt x="0" y="1882"/>
                  </a:lnTo>
                  <a:lnTo>
                    <a:pt x="1254" y="3634"/>
                  </a:lnTo>
                  <a:lnTo>
                    <a:pt x="10880" y="1734"/>
                  </a:lnTo>
                  <a:lnTo>
                    <a:pt x="964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2"/>
            <p:cNvSpPr/>
            <p:nvPr/>
          </p:nvSpPr>
          <p:spPr>
            <a:xfrm>
              <a:off x="1838179" y="4877602"/>
              <a:ext cx="168777" cy="56738"/>
            </a:xfrm>
            <a:custGeom>
              <a:rect b="b" l="l" r="r" t="t"/>
              <a:pathLst>
                <a:path extrusionOk="0" h="3670" w="10917">
                  <a:moveTo>
                    <a:pt x="9645" y="0"/>
                  </a:moveTo>
                  <a:lnTo>
                    <a:pt x="0" y="1899"/>
                  </a:lnTo>
                  <a:lnTo>
                    <a:pt x="1291" y="3670"/>
                  </a:lnTo>
                  <a:lnTo>
                    <a:pt x="10917" y="1789"/>
                  </a:lnTo>
                  <a:lnTo>
                    <a:pt x="96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 name="Google Shape;77;p2"/>
          <p:cNvGrpSpPr/>
          <p:nvPr/>
        </p:nvGrpSpPr>
        <p:grpSpPr>
          <a:xfrm>
            <a:off x="113496" y="182327"/>
            <a:ext cx="1180374" cy="1435123"/>
            <a:chOff x="113496" y="182327"/>
            <a:chExt cx="1180374" cy="1435123"/>
          </a:xfrm>
        </p:grpSpPr>
        <p:grpSp>
          <p:nvGrpSpPr>
            <p:cNvPr id="78" name="Google Shape;78;p2"/>
            <p:cNvGrpSpPr/>
            <p:nvPr/>
          </p:nvGrpSpPr>
          <p:grpSpPr>
            <a:xfrm>
              <a:off x="184660" y="182327"/>
              <a:ext cx="944034" cy="903175"/>
              <a:chOff x="2385200" y="76600"/>
              <a:chExt cx="1233225" cy="1179850"/>
            </a:xfrm>
          </p:grpSpPr>
          <p:grpSp>
            <p:nvGrpSpPr>
              <p:cNvPr id="79" name="Google Shape;79;p2"/>
              <p:cNvGrpSpPr/>
              <p:nvPr/>
            </p:nvGrpSpPr>
            <p:grpSpPr>
              <a:xfrm>
                <a:off x="2385200" y="172325"/>
                <a:ext cx="1177975" cy="1084125"/>
                <a:chOff x="2385200" y="172325"/>
                <a:chExt cx="1177975" cy="1084125"/>
              </a:xfrm>
            </p:grpSpPr>
            <p:sp>
              <p:nvSpPr>
                <p:cNvPr id="80" name="Google Shape;80;p2"/>
                <p:cNvSpPr/>
                <p:nvPr/>
              </p:nvSpPr>
              <p:spPr>
                <a:xfrm>
                  <a:off x="2708500" y="42930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2"/>
                <p:cNvSpPr/>
                <p:nvPr/>
              </p:nvSpPr>
              <p:spPr>
                <a:xfrm>
                  <a:off x="3255700" y="39170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2"/>
                <p:cNvSpPr/>
                <p:nvPr/>
              </p:nvSpPr>
              <p:spPr>
                <a:xfrm>
                  <a:off x="3109575" y="51562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2"/>
                <p:cNvSpPr/>
                <p:nvPr/>
              </p:nvSpPr>
              <p:spPr>
                <a:xfrm>
                  <a:off x="2385200" y="67237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2"/>
                <p:cNvSpPr/>
                <p:nvPr/>
              </p:nvSpPr>
              <p:spPr>
                <a:xfrm>
                  <a:off x="2967350" y="17232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 name="Google Shape;85;p2"/>
              <p:cNvGrpSpPr/>
              <p:nvPr/>
            </p:nvGrpSpPr>
            <p:grpSpPr>
              <a:xfrm>
                <a:off x="2757775" y="130825"/>
                <a:ext cx="860650" cy="792625"/>
                <a:chOff x="2757775" y="130825"/>
                <a:chExt cx="860650" cy="792625"/>
              </a:xfrm>
            </p:grpSpPr>
            <p:sp>
              <p:nvSpPr>
                <p:cNvPr id="86" name="Google Shape;86;p2"/>
                <p:cNvSpPr/>
                <p:nvPr/>
              </p:nvSpPr>
              <p:spPr>
                <a:xfrm>
                  <a:off x="2757775" y="14402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2"/>
                <p:cNvSpPr/>
                <p:nvPr/>
              </p:nvSpPr>
              <p:spPr>
                <a:xfrm>
                  <a:off x="3172600" y="46185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 name="Google Shape;88;p2"/>
                <p:cNvSpPr/>
                <p:nvPr/>
              </p:nvSpPr>
              <p:spPr>
                <a:xfrm>
                  <a:off x="3165325" y="51732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2"/>
                <p:cNvSpPr/>
                <p:nvPr/>
              </p:nvSpPr>
              <p:spPr>
                <a:xfrm>
                  <a:off x="2796075" y="51310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 name="Google Shape;90;p2"/>
                <p:cNvSpPr/>
                <p:nvPr/>
              </p:nvSpPr>
              <p:spPr>
                <a:xfrm>
                  <a:off x="3060125" y="16420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 name="Google Shape;91;p2"/>
                <p:cNvSpPr/>
                <p:nvPr/>
              </p:nvSpPr>
              <p:spPr>
                <a:xfrm>
                  <a:off x="3228725" y="27065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2"/>
                <p:cNvSpPr/>
                <p:nvPr/>
              </p:nvSpPr>
              <p:spPr>
                <a:xfrm>
                  <a:off x="3008900" y="65532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2"/>
                <p:cNvSpPr/>
                <p:nvPr/>
              </p:nvSpPr>
              <p:spPr>
                <a:xfrm>
                  <a:off x="3029025" y="13082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2"/>
                <p:cNvSpPr/>
                <p:nvPr/>
              </p:nvSpPr>
              <p:spPr>
                <a:xfrm>
                  <a:off x="3474200" y="25457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 name="Google Shape;95;p2"/>
                <p:cNvSpPr/>
                <p:nvPr/>
              </p:nvSpPr>
              <p:spPr>
                <a:xfrm>
                  <a:off x="2996750" y="90890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
                <p:cNvSpPr/>
                <p:nvPr/>
              </p:nvSpPr>
              <p:spPr>
                <a:xfrm>
                  <a:off x="2782125" y="37295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7" name="Google Shape;97;p2"/>
              <p:cNvGrpSpPr/>
              <p:nvPr/>
            </p:nvGrpSpPr>
            <p:grpSpPr>
              <a:xfrm>
                <a:off x="2729100" y="76600"/>
                <a:ext cx="775650" cy="752575"/>
                <a:chOff x="2729100" y="76600"/>
                <a:chExt cx="775650" cy="752575"/>
              </a:xfrm>
            </p:grpSpPr>
            <p:sp>
              <p:nvSpPr>
                <p:cNvPr id="98" name="Google Shape;98;p2"/>
                <p:cNvSpPr/>
                <p:nvPr/>
              </p:nvSpPr>
              <p:spPr>
                <a:xfrm>
                  <a:off x="3143000" y="7660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2"/>
                <p:cNvSpPr/>
                <p:nvPr/>
              </p:nvSpPr>
              <p:spPr>
                <a:xfrm>
                  <a:off x="2749925" y="51110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 name="Google Shape;100;p2"/>
                <p:cNvSpPr/>
                <p:nvPr/>
              </p:nvSpPr>
              <p:spPr>
                <a:xfrm>
                  <a:off x="2787750" y="27840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2"/>
                <p:cNvSpPr/>
                <p:nvPr/>
              </p:nvSpPr>
              <p:spPr>
                <a:xfrm>
                  <a:off x="3237250" y="52610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2"/>
                <p:cNvSpPr/>
                <p:nvPr/>
              </p:nvSpPr>
              <p:spPr>
                <a:xfrm>
                  <a:off x="2729100" y="26295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
                <p:cNvSpPr/>
                <p:nvPr/>
              </p:nvSpPr>
              <p:spPr>
                <a:xfrm>
                  <a:off x="3482300" y="75525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2"/>
                <p:cNvSpPr/>
                <p:nvPr/>
              </p:nvSpPr>
              <p:spPr>
                <a:xfrm>
                  <a:off x="2979375" y="61912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
                <p:cNvSpPr/>
                <p:nvPr/>
              </p:nvSpPr>
              <p:spPr>
                <a:xfrm>
                  <a:off x="3222000" y="61345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 name="Google Shape;106;p2"/>
                <p:cNvSpPr/>
                <p:nvPr/>
              </p:nvSpPr>
              <p:spPr>
                <a:xfrm>
                  <a:off x="3244150" y="17075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2"/>
                <p:cNvSpPr/>
                <p:nvPr/>
              </p:nvSpPr>
              <p:spPr>
                <a:xfrm>
                  <a:off x="2903275" y="59385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08" name="Google Shape;108;p2"/>
            <p:cNvGrpSpPr/>
            <p:nvPr/>
          </p:nvGrpSpPr>
          <p:grpSpPr>
            <a:xfrm rot="-1358797">
              <a:off x="176560" y="1035070"/>
              <a:ext cx="694699" cy="466627"/>
              <a:chOff x="2727950" y="1021625"/>
              <a:chExt cx="766450" cy="514875"/>
            </a:xfrm>
          </p:grpSpPr>
          <p:grpSp>
            <p:nvGrpSpPr>
              <p:cNvPr id="109" name="Google Shape;109;p2"/>
              <p:cNvGrpSpPr/>
              <p:nvPr/>
            </p:nvGrpSpPr>
            <p:grpSpPr>
              <a:xfrm>
                <a:off x="3089450" y="1080375"/>
                <a:ext cx="404825" cy="455825"/>
                <a:chOff x="3089450" y="1080375"/>
                <a:chExt cx="404825" cy="455825"/>
              </a:xfrm>
            </p:grpSpPr>
            <p:sp>
              <p:nvSpPr>
                <p:cNvPr id="110" name="Google Shape;110;p2"/>
                <p:cNvSpPr/>
                <p:nvPr/>
              </p:nvSpPr>
              <p:spPr>
                <a:xfrm>
                  <a:off x="3308400" y="1308350"/>
                  <a:ext cx="80900" cy="227850"/>
                </a:xfrm>
                <a:custGeom>
                  <a:rect b="b" l="l" r="r" t="t"/>
                  <a:pathLst>
                    <a:path extrusionOk="0" h="9114" w="3236">
                      <a:moveTo>
                        <a:pt x="62" y="1"/>
                      </a:moveTo>
                      <a:cubicBezTo>
                        <a:pt x="30" y="1"/>
                        <a:pt x="1" y="40"/>
                        <a:pt x="27" y="79"/>
                      </a:cubicBezTo>
                      <a:cubicBezTo>
                        <a:pt x="1945" y="2532"/>
                        <a:pt x="2258" y="5519"/>
                        <a:pt x="1318" y="8432"/>
                      </a:cubicBezTo>
                      <a:cubicBezTo>
                        <a:pt x="1198" y="8816"/>
                        <a:pt x="1521" y="9113"/>
                        <a:pt x="1819" y="9113"/>
                      </a:cubicBezTo>
                      <a:cubicBezTo>
                        <a:pt x="1979" y="9113"/>
                        <a:pt x="2132" y="9027"/>
                        <a:pt x="2203" y="8820"/>
                      </a:cubicBezTo>
                      <a:cubicBezTo>
                        <a:pt x="3235" y="5777"/>
                        <a:pt x="2295" y="2310"/>
                        <a:pt x="101" y="24"/>
                      </a:cubicBezTo>
                      <a:cubicBezTo>
                        <a:pt x="90" y="7"/>
                        <a:pt x="76" y="1"/>
                        <a:pt x="62"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2"/>
                <p:cNvSpPr/>
                <p:nvPr/>
              </p:nvSpPr>
              <p:spPr>
                <a:xfrm>
                  <a:off x="3089450" y="1300875"/>
                  <a:ext cx="191150" cy="149175"/>
                </a:xfrm>
                <a:custGeom>
                  <a:rect b="b" l="l" r="r" t="t"/>
                  <a:pathLst>
                    <a:path extrusionOk="0" h="5967" w="7646">
                      <a:moveTo>
                        <a:pt x="7512" y="0"/>
                      </a:moveTo>
                      <a:cubicBezTo>
                        <a:pt x="7468" y="0"/>
                        <a:pt x="7424" y="21"/>
                        <a:pt x="7402" y="65"/>
                      </a:cubicBezTo>
                      <a:cubicBezTo>
                        <a:pt x="6074" y="2923"/>
                        <a:pt x="3640" y="4730"/>
                        <a:pt x="524" y="5136"/>
                      </a:cubicBezTo>
                      <a:cubicBezTo>
                        <a:pt x="1" y="5208"/>
                        <a:pt x="60" y="5967"/>
                        <a:pt x="579" y="5967"/>
                      </a:cubicBezTo>
                      <a:cubicBezTo>
                        <a:pt x="591" y="5967"/>
                        <a:pt x="603" y="5966"/>
                        <a:pt x="616" y="5965"/>
                      </a:cubicBezTo>
                      <a:cubicBezTo>
                        <a:pt x="3824" y="5670"/>
                        <a:pt x="6775" y="3255"/>
                        <a:pt x="7623" y="138"/>
                      </a:cubicBezTo>
                      <a:cubicBezTo>
                        <a:pt x="7645" y="49"/>
                        <a:pt x="7580" y="0"/>
                        <a:pt x="7512"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2"/>
                <p:cNvSpPr/>
                <p:nvPr/>
              </p:nvSpPr>
              <p:spPr>
                <a:xfrm>
                  <a:off x="3141650" y="1230875"/>
                  <a:ext cx="80750" cy="22700"/>
                </a:xfrm>
                <a:custGeom>
                  <a:rect b="b" l="l" r="r" t="t"/>
                  <a:pathLst>
                    <a:path extrusionOk="0" h="908" w="3230">
                      <a:moveTo>
                        <a:pt x="263" y="0"/>
                      </a:moveTo>
                      <a:cubicBezTo>
                        <a:pt x="49" y="0"/>
                        <a:pt x="1" y="309"/>
                        <a:pt x="206" y="412"/>
                      </a:cubicBezTo>
                      <a:cubicBezTo>
                        <a:pt x="885" y="789"/>
                        <a:pt x="1787" y="907"/>
                        <a:pt x="2608" y="907"/>
                      </a:cubicBezTo>
                      <a:cubicBezTo>
                        <a:pt x="2789" y="907"/>
                        <a:pt x="2967" y="901"/>
                        <a:pt x="3138" y="891"/>
                      </a:cubicBezTo>
                      <a:cubicBezTo>
                        <a:pt x="3230" y="891"/>
                        <a:pt x="3230" y="762"/>
                        <a:pt x="3138" y="744"/>
                      </a:cubicBezTo>
                      <a:cubicBezTo>
                        <a:pt x="2658" y="633"/>
                        <a:pt x="2179" y="523"/>
                        <a:pt x="1718" y="412"/>
                      </a:cubicBezTo>
                      <a:cubicBezTo>
                        <a:pt x="1257" y="283"/>
                        <a:pt x="796" y="98"/>
                        <a:pt x="316" y="6"/>
                      </a:cubicBezTo>
                      <a:cubicBezTo>
                        <a:pt x="298" y="2"/>
                        <a:pt x="280" y="0"/>
                        <a:pt x="263"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2"/>
                <p:cNvSpPr/>
                <p:nvPr/>
              </p:nvSpPr>
              <p:spPr>
                <a:xfrm>
                  <a:off x="3357300" y="1128400"/>
                  <a:ext cx="53200" cy="110900"/>
                </a:xfrm>
                <a:custGeom>
                  <a:rect b="b" l="l" r="r" t="t"/>
                  <a:pathLst>
                    <a:path extrusionOk="0" h="4436" w="2128">
                      <a:moveTo>
                        <a:pt x="1705" y="0"/>
                      </a:moveTo>
                      <a:cubicBezTo>
                        <a:pt x="1580" y="0"/>
                        <a:pt x="1454" y="78"/>
                        <a:pt x="1427" y="233"/>
                      </a:cubicBezTo>
                      <a:cubicBezTo>
                        <a:pt x="1243" y="934"/>
                        <a:pt x="1261" y="1653"/>
                        <a:pt x="1021" y="2353"/>
                      </a:cubicBezTo>
                      <a:cubicBezTo>
                        <a:pt x="818" y="3054"/>
                        <a:pt x="468" y="3718"/>
                        <a:pt x="44" y="4308"/>
                      </a:cubicBezTo>
                      <a:cubicBezTo>
                        <a:pt x="0" y="4366"/>
                        <a:pt x="37" y="4436"/>
                        <a:pt x="81" y="4436"/>
                      </a:cubicBezTo>
                      <a:cubicBezTo>
                        <a:pt x="93" y="4436"/>
                        <a:pt x="106" y="4431"/>
                        <a:pt x="118" y="4419"/>
                      </a:cubicBezTo>
                      <a:cubicBezTo>
                        <a:pt x="708" y="3902"/>
                        <a:pt x="1187" y="3275"/>
                        <a:pt x="1519" y="2575"/>
                      </a:cubicBezTo>
                      <a:cubicBezTo>
                        <a:pt x="1814" y="1911"/>
                        <a:pt x="2128" y="970"/>
                        <a:pt x="1980" y="251"/>
                      </a:cubicBezTo>
                      <a:cubicBezTo>
                        <a:pt x="1961" y="83"/>
                        <a:pt x="1834" y="0"/>
                        <a:pt x="170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2"/>
                <p:cNvSpPr/>
                <p:nvPr/>
              </p:nvSpPr>
              <p:spPr>
                <a:xfrm>
                  <a:off x="3433225" y="1263725"/>
                  <a:ext cx="61050" cy="17950"/>
                </a:xfrm>
                <a:custGeom>
                  <a:rect b="b" l="l" r="r" t="t"/>
                  <a:pathLst>
                    <a:path extrusionOk="0" h="718" w="2442">
                      <a:moveTo>
                        <a:pt x="2229" y="0"/>
                      </a:moveTo>
                      <a:cubicBezTo>
                        <a:pt x="2222" y="0"/>
                        <a:pt x="2215" y="1"/>
                        <a:pt x="2207" y="2"/>
                      </a:cubicBezTo>
                      <a:cubicBezTo>
                        <a:pt x="1912" y="94"/>
                        <a:pt x="1617" y="186"/>
                        <a:pt x="1340" y="333"/>
                      </a:cubicBezTo>
                      <a:cubicBezTo>
                        <a:pt x="1060" y="410"/>
                        <a:pt x="780" y="451"/>
                        <a:pt x="506" y="451"/>
                      </a:cubicBezTo>
                      <a:cubicBezTo>
                        <a:pt x="383" y="451"/>
                        <a:pt x="262" y="443"/>
                        <a:pt x="142" y="426"/>
                      </a:cubicBezTo>
                      <a:cubicBezTo>
                        <a:pt x="136" y="425"/>
                        <a:pt x="130" y="424"/>
                        <a:pt x="125" y="424"/>
                      </a:cubicBezTo>
                      <a:cubicBezTo>
                        <a:pt x="28" y="424"/>
                        <a:pt x="0" y="574"/>
                        <a:pt x="105" y="592"/>
                      </a:cubicBezTo>
                      <a:cubicBezTo>
                        <a:pt x="384" y="661"/>
                        <a:pt x="737" y="718"/>
                        <a:pt x="1090" y="718"/>
                      </a:cubicBezTo>
                      <a:cubicBezTo>
                        <a:pt x="1578" y="718"/>
                        <a:pt x="2066" y="610"/>
                        <a:pt x="2355" y="278"/>
                      </a:cubicBezTo>
                      <a:cubicBezTo>
                        <a:pt x="2442" y="156"/>
                        <a:pt x="2364" y="0"/>
                        <a:pt x="222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2"/>
                <p:cNvSpPr/>
                <p:nvPr/>
              </p:nvSpPr>
              <p:spPr>
                <a:xfrm>
                  <a:off x="3221575" y="1101975"/>
                  <a:ext cx="54325" cy="98250"/>
                </a:xfrm>
                <a:custGeom>
                  <a:rect b="b" l="l" r="r" t="t"/>
                  <a:pathLst>
                    <a:path extrusionOk="0" h="3930" w="2173">
                      <a:moveTo>
                        <a:pt x="265" y="0"/>
                      </a:moveTo>
                      <a:cubicBezTo>
                        <a:pt x="125" y="0"/>
                        <a:pt x="0" y="147"/>
                        <a:pt x="107" y="294"/>
                      </a:cubicBezTo>
                      <a:cubicBezTo>
                        <a:pt x="955" y="1401"/>
                        <a:pt x="1637" y="2618"/>
                        <a:pt x="2117" y="3908"/>
                      </a:cubicBezTo>
                      <a:cubicBezTo>
                        <a:pt x="2125" y="3924"/>
                        <a:pt x="2136" y="3930"/>
                        <a:pt x="2146" y="3930"/>
                      </a:cubicBezTo>
                      <a:cubicBezTo>
                        <a:pt x="2160" y="3930"/>
                        <a:pt x="2172" y="3919"/>
                        <a:pt x="2172" y="3908"/>
                      </a:cubicBezTo>
                      <a:cubicBezTo>
                        <a:pt x="1988" y="2470"/>
                        <a:pt x="1379" y="1142"/>
                        <a:pt x="420" y="73"/>
                      </a:cubicBezTo>
                      <a:cubicBezTo>
                        <a:pt x="374" y="22"/>
                        <a:pt x="319" y="0"/>
                        <a:pt x="26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2"/>
                <p:cNvSpPr/>
                <p:nvPr/>
              </p:nvSpPr>
              <p:spPr>
                <a:xfrm>
                  <a:off x="3384925" y="1080375"/>
                  <a:ext cx="29725" cy="22550"/>
                </a:xfrm>
                <a:custGeom>
                  <a:rect b="b" l="l" r="r" t="t"/>
                  <a:pathLst>
                    <a:path extrusionOk="0" h="902" w="1189">
                      <a:moveTo>
                        <a:pt x="686" y="1"/>
                      </a:moveTo>
                      <a:cubicBezTo>
                        <a:pt x="632" y="1"/>
                        <a:pt x="577" y="11"/>
                        <a:pt x="525" y="33"/>
                      </a:cubicBezTo>
                      <a:cubicBezTo>
                        <a:pt x="451" y="52"/>
                        <a:pt x="396" y="89"/>
                        <a:pt x="322" y="144"/>
                      </a:cubicBezTo>
                      <a:cubicBezTo>
                        <a:pt x="1" y="394"/>
                        <a:pt x="180" y="902"/>
                        <a:pt x="576" y="902"/>
                      </a:cubicBezTo>
                      <a:cubicBezTo>
                        <a:pt x="589" y="902"/>
                        <a:pt x="603" y="901"/>
                        <a:pt x="617" y="900"/>
                      </a:cubicBezTo>
                      <a:cubicBezTo>
                        <a:pt x="691" y="900"/>
                        <a:pt x="783" y="881"/>
                        <a:pt x="857" y="863"/>
                      </a:cubicBezTo>
                      <a:cubicBezTo>
                        <a:pt x="1078" y="771"/>
                        <a:pt x="1189" y="513"/>
                        <a:pt x="1096" y="291"/>
                      </a:cubicBezTo>
                      <a:cubicBezTo>
                        <a:pt x="1026" y="109"/>
                        <a:pt x="859" y="1"/>
                        <a:pt x="686"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7" name="Google Shape;117;p2"/>
              <p:cNvGrpSpPr/>
              <p:nvPr/>
            </p:nvGrpSpPr>
            <p:grpSpPr>
              <a:xfrm>
                <a:off x="3046225" y="1021975"/>
                <a:ext cx="446100" cy="514525"/>
                <a:chOff x="3046225" y="1021975"/>
                <a:chExt cx="446100" cy="514525"/>
              </a:xfrm>
            </p:grpSpPr>
            <p:sp>
              <p:nvSpPr>
                <p:cNvPr id="118" name="Google Shape;118;p2"/>
                <p:cNvSpPr/>
                <p:nvPr/>
              </p:nvSpPr>
              <p:spPr>
                <a:xfrm>
                  <a:off x="3393600" y="1402475"/>
                  <a:ext cx="20125" cy="86150"/>
                </a:xfrm>
                <a:custGeom>
                  <a:rect b="b" l="l" r="r" t="t"/>
                  <a:pathLst>
                    <a:path extrusionOk="0" h="3446" w="805">
                      <a:moveTo>
                        <a:pt x="36" y="0"/>
                      </a:moveTo>
                      <a:cubicBezTo>
                        <a:pt x="17" y="0"/>
                        <a:pt x="0" y="16"/>
                        <a:pt x="12" y="39"/>
                      </a:cubicBezTo>
                      <a:cubicBezTo>
                        <a:pt x="454" y="1053"/>
                        <a:pt x="583" y="2196"/>
                        <a:pt x="325" y="3284"/>
                      </a:cubicBezTo>
                      <a:cubicBezTo>
                        <a:pt x="304" y="3389"/>
                        <a:pt x="384" y="3446"/>
                        <a:pt x="463" y="3446"/>
                      </a:cubicBezTo>
                      <a:cubicBezTo>
                        <a:pt x="524" y="3446"/>
                        <a:pt x="586" y="3412"/>
                        <a:pt x="602" y="3340"/>
                      </a:cubicBezTo>
                      <a:cubicBezTo>
                        <a:pt x="805" y="2196"/>
                        <a:pt x="620" y="1035"/>
                        <a:pt x="67" y="20"/>
                      </a:cubicBezTo>
                      <a:cubicBezTo>
                        <a:pt x="60" y="6"/>
                        <a:pt x="48" y="0"/>
                        <a:pt x="36"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 name="Google Shape;119;p2"/>
                <p:cNvSpPr/>
                <p:nvPr/>
              </p:nvSpPr>
              <p:spPr>
                <a:xfrm>
                  <a:off x="3131875" y="1086225"/>
                  <a:ext cx="141525" cy="192300"/>
                </a:xfrm>
                <a:custGeom>
                  <a:rect b="b" l="l" r="r" t="t"/>
                  <a:pathLst>
                    <a:path extrusionOk="0" h="7692" w="5661">
                      <a:moveTo>
                        <a:pt x="680" y="1"/>
                      </a:moveTo>
                      <a:cubicBezTo>
                        <a:pt x="303" y="1"/>
                        <a:pt x="0" y="482"/>
                        <a:pt x="394" y="740"/>
                      </a:cubicBezTo>
                      <a:cubicBezTo>
                        <a:pt x="2976" y="2473"/>
                        <a:pt x="4451" y="4686"/>
                        <a:pt x="5428" y="7618"/>
                      </a:cubicBezTo>
                      <a:cubicBezTo>
                        <a:pt x="5443" y="7669"/>
                        <a:pt x="5484" y="7691"/>
                        <a:pt x="5526" y="7691"/>
                      </a:cubicBezTo>
                      <a:cubicBezTo>
                        <a:pt x="5591" y="7691"/>
                        <a:pt x="5661" y="7640"/>
                        <a:pt x="5649" y="7563"/>
                      </a:cubicBezTo>
                      <a:cubicBezTo>
                        <a:pt x="5410" y="4594"/>
                        <a:pt x="3437" y="1643"/>
                        <a:pt x="929" y="76"/>
                      </a:cubicBezTo>
                      <a:cubicBezTo>
                        <a:pt x="847" y="23"/>
                        <a:pt x="761" y="1"/>
                        <a:pt x="680"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2"/>
                <p:cNvSpPr/>
                <p:nvPr/>
              </p:nvSpPr>
              <p:spPr>
                <a:xfrm>
                  <a:off x="3294425" y="1021975"/>
                  <a:ext cx="69975" cy="246425"/>
                </a:xfrm>
                <a:custGeom>
                  <a:rect b="b" l="l" r="r" t="t"/>
                  <a:pathLst>
                    <a:path extrusionOk="0" h="9857" w="2799">
                      <a:moveTo>
                        <a:pt x="1260" y="1"/>
                      </a:moveTo>
                      <a:cubicBezTo>
                        <a:pt x="993" y="1"/>
                        <a:pt x="719" y="245"/>
                        <a:pt x="862" y="544"/>
                      </a:cubicBezTo>
                      <a:cubicBezTo>
                        <a:pt x="1618" y="2019"/>
                        <a:pt x="1913" y="3715"/>
                        <a:pt x="1711" y="5375"/>
                      </a:cubicBezTo>
                      <a:cubicBezTo>
                        <a:pt x="1471" y="7016"/>
                        <a:pt x="752" y="8289"/>
                        <a:pt x="14" y="9727"/>
                      </a:cubicBezTo>
                      <a:cubicBezTo>
                        <a:pt x="0" y="9797"/>
                        <a:pt x="50" y="9857"/>
                        <a:pt x="107" y="9857"/>
                      </a:cubicBezTo>
                      <a:cubicBezTo>
                        <a:pt x="125" y="9857"/>
                        <a:pt x="144" y="9851"/>
                        <a:pt x="162" y="9838"/>
                      </a:cubicBezTo>
                      <a:cubicBezTo>
                        <a:pt x="2743" y="7606"/>
                        <a:pt x="2799" y="3162"/>
                        <a:pt x="1618" y="249"/>
                      </a:cubicBezTo>
                      <a:cubicBezTo>
                        <a:pt x="1547" y="73"/>
                        <a:pt x="1404" y="1"/>
                        <a:pt x="1260"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
                <p:cNvSpPr/>
                <p:nvPr/>
              </p:nvSpPr>
              <p:spPr>
                <a:xfrm>
                  <a:off x="3310450" y="1170250"/>
                  <a:ext cx="181875" cy="112425"/>
                </a:xfrm>
                <a:custGeom>
                  <a:rect b="b" l="l" r="r" t="t"/>
                  <a:pathLst>
                    <a:path extrusionOk="0" h="4497" w="7275">
                      <a:moveTo>
                        <a:pt x="6659" y="0"/>
                      </a:moveTo>
                      <a:cubicBezTo>
                        <a:pt x="6502" y="0"/>
                        <a:pt x="6353" y="81"/>
                        <a:pt x="6288" y="274"/>
                      </a:cubicBezTo>
                      <a:cubicBezTo>
                        <a:pt x="5458" y="2763"/>
                        <a:pt x="2176" y="3427"/>
                        <a:pt x="37" y="4441"/>
                      </a:cubicBezTo>
                      <a:cubicBezTo>
                        <a:pt x="0" y="4441"/>
                        <a:pt x="19" y="4497"/>
                        <a:pt x="55" y="4497"/>
                      </a:cubicBezTo>
                      <a:cubicBezTo>
                        <a:pt x="2582" y="3870"/>
                        <a:pt x="6030" y="3353"/>
                        <a:pt x="7118" y="643"/>
                      </a:cubicBezTo>
                      <a:cubicBezTo>
                        <a:pt x="7274" y="282"/>
                        <a:pt x="6953" y="0"/>
                        <a:pt x="665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2"/>
                <p:cNvSpPr/>
                <p:nvPr/>
              </p:nvSpPr>
              <p:spPr>
                <a:xfrm>
                  <a:off x="3357725" y="1323900"/>
                  <a:ext cx="94300" cy="125950"/>
                </a:xfrm>
                <a:custGeom>
                  <a:rect b="b" l="l" r="r" t="t"/>
                  <a:pathLst>
                    <a:path extrusionOk="0" h="5038" w="3772">
                      <a:moveTo>
                        <a:pt x="43" y="0"/>
                      </a:moveTo>
                      <a:cubicBezTo>
                        <a:pt x="16" y="0"/>
                        <a:pt x="1" y="54"/>
                        <a:pt x="45" y="84"/>
                      </a:cubicBezTo>
                      <a:cubicBezTo>
                        <a:pt x="1926" y="1006"/>
                        <a:pt x="2867" y="2666"/>
                        <a:pt x="3014" y="4712"/>
                      </a:cubicBezTo>
                      <a:cubicBezTo>
                        <a:pt x="3031" y="4934"/>
                        <a:pt x="3198" y="5037"/>
                        <a:pt x="3368" y="5037"/>
                      </a:cubicBezTo>
                      <a:cubicBezTo>
                        <a:pt x="3567" y="5037"/>
                        <a:pt x="3772" y="4897"/>
                        <a:pt x="3752" y="4639"/>
                      </a:cubicBezTo>
                      <a:cubicBezTo>
                        <a:pt x="3623" y="2518"/>
                        <a:pt x="2055" y="674"/>
                        <a:pt x="64" y="10"/>
                      </a:cubicBezTo>
                      <a:cubicBezTo>
                        <a:pt x="57" y="3"/>
                        <a:pt x="50" y="0"/>
                        <a:pt x="43"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 name="Google Shape;123;p2"/>
                <p:cNvSpPr/>
                <p:nvPr/>
              </p:nvSpPr>
              <p:spPr>
                <a:xfrm>
                  <a:off x="3046225" y="1254050"/>
                  <a:ext cx="199075" cy="55550"/>
                </a:xfrm>
                <a:custGeom>
                  <a:rect b="b" l="l" r="r" t="t"/>
                  <a:pathLst>
                    <a:path extrusionOk="0" h="2222" w="7963">
                      <a:moveTo>
                        <a:pt x="549" y="1"/>
                      </a:moveTo>
                      <a:cubicBezTo>
                        <a:pt x="182" y="1"/>
                        <a:pt x="0" y="549"/>
                        <a:pt x="298" y="831"/>
                      </a:cubicBezTo>
                      <a:cubicBezTo>
                        <a:pt x="1276" y="1818"/>
                        <a:pt x="2716" y="2221"/>
                        <a:pt x="4178" y="2221"/>
                      </a:cubicBezTo>
                      <a:cubicBezTo>
                        <a:pt x="5502" y="2221"/>
                        <a:pt x="6843" y="1891"/>
                        <a:pt x="7877" y="1366"/>
                      </a:cubicBezTo>
                      <a:cubicBezTo>
                        <a:pt x="7963" y="1314"/>
                        <a:pt x="7920" y="1198"/>
                        <a:pt x="7839" y="1198"/>
                      </a:cubicBezTo>
                      <a:cubicBezTo>
                        <a:pt x="7833" y="1198"/>
                        <a:pt x="7828" y="1199"/>
                        <a:pt x="7822" y="1200"/>
                      </a:cubicBezTo>
                      <a:cubicBezTo>
                        <a:pt x="7017" y="1517"/>
                        <a:pt x="6156" y="1681"/>
                        <a:pt x="5297" y="1681"/>
                      </a:cubicBezTo>
                      <a:cubicBezTo>
                        <a:pt x="4857" y="1681"/>
                        <a:pt x="4417" y="1638"/>
                        <a:pt x="3986" y="1550"/>
                      </a:cubicBezTo>
                      <a:cubicBezTo>
                        <a:pt x="2750" y="1292"/>
                        <a:pt x="1828" y="628"/>
                        <a:pt x="759" y="57"/>
                      </a:cubicBezTo>
                      <a:cubicBezTo>
                        <a:pt x="684" y="18"/>
                        <a:pt x="613" y="1"/>
                        <a:pt x="54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2"/>
                <p:cNvSpPr/>
                <p:nvPr/>
              </p:nvSpPr>
              <p:spPr>
                <a:xfrm>
                  <a:off x="3311425" y="1432175"/>
                  <a:ext cx="17950" cy="66925"/>
                </a:xfrm>
                <a:custGeom>
                  <a:rect b="b" l="l" r="r" t="t"/>
                  <a:pathLst>
                    <a:path extrusionOk="0" h="2677" w="718">
                      <a:moveTo>
                        <a:pt x="531" y="1"/>
                      </a:moveTo>
                      <a:cubicBezTo>
                        <a:pt x="504" y="1"/>
                        <a:pt x="477" y="20"/>
                        <a:pt x="477" y="50"/>
                      </a:cubicBezTo>
                      <a:cubicBezTo>
                        <a:pt x="496" y="916"/>
                        <a:pt x="275" y="1672"/>
                        <a:pt x="35" y="2484"/>
                      </a:cubicBezTo>
                      <a:cubicBezTo>
                        <a:pt x="1" y="2598"/>
                        <a:pt x="107" y="2676"/>
                        <a:pt x="211" y="2676"/>
                      </a:cubicBezTo>
                      <a:cubicBezTo>
                        <a:pt x="275" y="2676"/>
                        <a:pt x="339" y="2646"/>
                        <a:pt x="367" y="2576"/>
                      </a:cubicBezTo>
                      <a:cubicBezTo>
                        <a:pt x="643" y="1764"/>
                        <a:pt x="717" y="898"/>
                        <a:pt x="588" y="50"/>
                      </a:cubicBezTo>
                      <a:cubicBezTo>
                        <a:pt x="580" y="15"/>
                        <a:pt x="555" y="1"/>
                        <a:pt x="531"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2"/>
                <p:cNvSpPr/>
                <p:nvPr/>
              </p:nvSpPr>
              <p:spPr>
                <a:xfrm>
                  <a:off x="3196225" y="1396975"/>
                  <a:ext cx="62150" cy="72375"/>
                </a:xfrm>
                <a:custGeom>
                  <a:rect b="b" l="l" r="r" t="t"/>
                  <a:pathLst>
                    <a:path extrusionOk="0" h="2895" w="2486">
                      <a:moveTo>
                        <a:pt x="2227" y="1"/>
                      </a:moveTo>
                      <a:cubicBezTo>
                        <a:pt x="1951" y="499"/>
                        <a:pt x="1822" y="1033"/>
                        <a:pt x="1471" y="1494"/>
                      </a:cubicBezTo>
                      <a:cubicBezTo>
                        <a:pt x="1102" y="1937"/>
                        <a:pt x="660" y="2287"/>
                        <a:pt x="162" y="2545"/>
                      </a:cubicBezTo>
                      <a:cubicBezTo>
                        <a:pt x="1" y="2642"/>
                        <a:pt x="121" y="2894"/>
                        <a:pt x="278" y="2894"/>
                      </a:cubicBezTo>
                      <a:cubicBezTo>
                        <a:pt x="300" y="2894"/>
                        <a:pt x="323" y="2889"/>
                        <a:pt x="346" y="2877"/>
                      </a:cubicBezTo>
                      <a:cubicBezTo>
                        <a:pt x="1287" y="2435"/>
                        <a:pt x="2485" y="1144"/>
                        <a:pt x="226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 name="Google Shape;126;p2"/>
                <p:cNvSpPr/>
                <p:nvPr/>
              </p:nvSpPr>
              <p:spPr>
                <a:xfrm>
                  <a:off x="3398800" y="1155725"/>
                  <a:ext cx="45450" cy="66700"/>
                </a:xfrm>
                <a:custGeom>
                  <a:rect b="b" l="l" r="r" t="t"/>
                  <a:pathLst>
                    <a:path extrusionOk="0" h="2668" w="1818">
                      <a:moveTo>
                        <a:pt x="1574" y="1"/>
                      </a:moveTo>
                      <a:cubicBezTo>
                        <a:pt x="1495" y="1"/>
                        <a:pt x="1415" y="38"/>
                        <a:pt x="1371" y="117"/>
                      </a:cubicBezTo>
                      <a:cubicBezTo>
                        <a:pt x="984" y="947"/>
                        <a:pt x="541" y="1740"/>
                        <a:pt x="44" y="2514"/>
                      </a:cubicBezTo>
                      <a:cubicBezTo>
                        <a:pt x="1" y="2586"/>
                        <a:pt x="46" y="2668"/>
                        <a:pt x="111" y="2668"/>
                      </a:cubicBezTo>
                      <a:cubicBezTo>
                        <a:pt x="130" y="2668"/>
                        <a:pt x="152" y="2660"/>
                        <a:pt x="173" y="2643"/>
                      </a:cubicBezTo>
                      <a:cubicBezTo>
                        <a:pt x="929" y="2053"/>
                        <a:pt x="1592" y="1205"/>
                        <a:pt x="1795" y="246"/>
                      </a:cubicBezTo>
                      <a:cubicBezTo>
                        <a:pt x="1818" y="89"/>
                        <a:pt x="1697" y="1"/>
                        <a:pt x="157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 name="Google Shape;127;p2"/>
                <p:cNvSpPr/>
                <p:nvPr/>
              </p:nvSpPr>
              <p:spPr>
                <a:xfrm>
                  <a:off x="3292525" y="1516450"/>
                  <a:ext cx="25925" cy="20050"/>
                </a:xfrm>
                <a:custGeom>
                  <a:rect b="b" l="l" r="r" t="t"/>
                  <a:pathLst>
                    <a:path extrusionOk="0" h="802" w="1037">
                      <a:moveTo>
                        <a:pt x="683" y="0"/>
                      </a:moveTo>
                      <a:cubicBezTo>
                        <a:pt x="382" y="0"/>
                        <a:pt x="1" y="272"/>
                        <a:pt x="219" y="551"/>
                      </a:cubicBezTo>
                      <a:lnTo>
                        <a:pt x="275" y="643"/>
                      </a:lnTo>
                      <a:cubicBezTo>
                        <a:pt x="358" y="752"/>
                        <a:pt x="478" y="801"/>
                        <a:pt x="596" y="801"/>
                      </a:cubicBezTo>
                      <a:cubicBezTo>
                        <a:pt x="818" y="801"/>
                        <a:pt x="1036" y="631"/>
                        <a:pt x="1012" y="367"/>
                      </a:cubicBezTo>
                      <a:cubicBezTo>
                        <a:pt x="1012" y="330"/>
                        <a:pt x="994" y="293"/>
                        <a:pt x="994" y="256"/>
                      </a:cubicBezTo>
                      <a:cubicBezTo>
                        <a:pt x="975" y="73"/>
                        <a:pt x="840" y="0"/>
                        <a:pt x="683"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8" name="Google Shape;128;p2"/>
              <p:cNvGrpSpPr/>
              <p:nvPr/>
            </p:nvGrpSpPr>
            <p:grpSpPr>
              <a:xfrm>
                <a:off x="2727950" y="1021625"/>
                <a:ext cx="766450" cy="487700"/>
                <a:chOff x="2727950" y="1021625"/>
                <a:chExt cx="766450" cy="487700"/>
              </a:xfrm>
            </p:grpSpPr>
            <p:sp>
              <p:nvSpPr>
                <p:cNvPr id="129" name="Google Shape;129;p2"/>
                <p:cNvSpPr/>
                <p:nvPr/>
              </p:nvSpPr>
              <p:spPr>
                <a:xfrm>
                  <a:off x="2727950" y="1150775"/>
                  <a:ext cx="394275" cy="126950"/>
                </a:xfrm>
                <a:custGeom>
                  <a:rect b="b" l="l" r="r" t="t"/>
                  <a:pathLst>
                    <a:path extrusionOk="0" h="5078" w="15771">
                      <a:moveTo>
                        <a:pt x="10574" y="1"/>
                      </a:moveTo>
                      <a:cubicBezTo>
                        <a:pt x="9498" y="1"/>
                        <a:pt x="8431" y="119"/>
                        <a:pt x="7442" y="334"/>
                      </a:cubicBezTo>
                      <a:cubicBezTo>
                        <a:pt x="4860" y="887"/>
                        <a:pt x="1909" y="2159"/>
                        <a:pt x="250" y="4317"/>
                      </a:cubicBezTo>
                      <a:cubicBezTo>
                        <a:pt x="1" y="4639"/>
                        <a:pt x="287" y="5078"/>
                        <a:pt x="628" y="5078"/>
                      </a:cubicBezTo>
                      <a:cubicBezTo>
                        <a:pt x="716" y="5078"/>
                        <a:pt x="808" y="5049"/>
                        <a:pt x="895" y="4981"/>
                      </a:cubicBezTo>
                      <a:cubicBezTo>
                        <a:pt x="3034" y="3321"/>
                        <a:pt x="4952" y="1827"/>
                        <a:pt x="7626" y="1108"/>
                      </a:cubicBezTo>
                      <a:cubicBezTo>
                        <a:pt x="8829" y="795"/>
                        <a:pt x="9991" y="664"/>
                        <a:pt x="11144" y="664"/>
                      </a:cubicBezTo>
                      <a:cubicBezTo>
                        <a:pt x="12641" y="664"/>
                        <a:pt x="14124" y="885"/>
                        <a:pt x="15666" y="1219"/>
                      </a:cubicBezTo>
                      <a:cubicBezTo>
                        <a:pt x="15671" y="1220"/>
                        <a:pt x="15677" y="1221"/>
                        <a:pt x="15682" y="1221"/>
                      </a:cubicBezTo>
                      <a:cubicBezTo>
                        <a:pt x="15745" y="1221"/>
                        <a:pt x="15771" y="1124"/>
                        <a:pt x="15703" y="1090"/>
                      </a:cubicBezTo>
                      <a:cubicBezTo>
                        <a:pt x="14182" y="329"/>
                        <a:pt x="12366" y="1"/>
                        <a:pt x="1057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
                <p:cNvSpPr/>
                <p:nvPr/>
              </p:nvSpPr>
              <p:spPr>
                <a:xfrm>
                  <a:off x="3236525" y="1348450"/>
                  <a:ext cx="68875" cy="160875"/>
                </a:xfrm>
                <a:custGeom>
                  <a:rect b="b" l="l" r="r" t="t"/>
                  <a:pathLst>
                    <a:path extrusionOk="0" h="6435" w="2755">
                      <a:moveTo>
                        <a:pt x="2241" y="0"/>
                      </a:moveTo>
                      <a:cubicBezTo>
                        <a:pt x="2203" y="0"/>
                        <a:pt x="2164" y="29"/>
                        <a:pt x="2164" y="79"/>
                      </a:cubicBezTo>
                      <a:cubicBezTo>
                        <a:pt x="2146" y="1186"/>
                        <a:pt x="2090" y="2255"/>
                        <a:pt x="1722" y="3306"/>
                      </a:cubicBezTo>
                      <a:cubicBezTo>
                        <a:pt x="1371" y="4265"/>
                        <a:pt x="781" y="5058"/>
                        <a:pt x="191" y="5869"/>
                      </a:cubicBezTo>
                      <a:cubicBezTo>
                        <a:pt x="0" y="6142"/>
                        <a:pt x="233" y="6435"/>
                        <a:pt x="494" y="6435"/>
                      </a:cubicBezTo>
                      <a:cubicBezTo>
                        <a:pt x="586" y="6435"/>
                        <a:pt x="681" y="6399"/>
                        <a:pt x="763" y="6312"/>
                      </a:cubicBezTo>
                      <a:cubicBezTo>
                        <a:pt x="2127" y="4745"/>
                        <a:pt x="2754" y="2089"/>
                        <a:pt x="2312" y="61"/>
                      </a:cubicBezTo>
                      <a:cubicBezTo>
                        <a:pt x="2303" y="19"/>
                        <a:pt x="2273" y="0"/>
                        <a:pt x="2241"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
                <p:cNvSpPr/>
                <p:nvPr/>
              </p:nvSpPr>
              <p:spPr>
                <a:xfrm>
                  <a:off x="3116500" y="1301925"/>
                  <a:ext cx="122700" cy="72500"/>
                </a:xfrm>
                <a:custGeom>
                  <a:rect b="b" l="l" r="r" t="t"/>
                  <a:pathLst>
                    <a:path extrusionOk="0" h="2900" w="4908">
                      <a:moveTo>
                        <a:pt x="4808" y="0"/>
                      </a:moveTo>
                      <a:cubicBezTo>
                        <a:pt x="4788" y="0"/>
                        <a:pt x="4768" y="7"/>
                        <a:pt x="4752" y="23"/>
                      </a:cubicBezTo>
                      <a:cubicBezTo>
                        <a:pt x="3462" y="1442"/>
                        <a:pt x="2171" y="2198"/>
                        <a:pt x="253" y="2512"/>
                      </a:cubicBezTo>
                      <a:cubicBezTo>
                        <a:pt x="1" y="2530"/>
                        <a:pt x="30" y="2900"/>
                        <a:pt x="272" y="2900"/>
                      </a:cubicBezTo>
                      <a:cubicBezTo>
                        <a:pt x="278" y="2900"/>
                        <a:pt x="284" y="2900"/>
                        <a:pt x="290" y="2899"/>
                      </a:cubicBezTo>
                      <a:cubicBezTo>
                        <a:pt x="2097" y="2807"/>
                        <a:pt x="3996" y="1701"/>
                        <a:pt x="4881" y="96"/>
                      </a:cubicBezTo>
                      <a:cubicBezTo>
                        <a:pt x="4908" y="43"/>
                        <a:pt x="4859" y="0"/>
                        <a:pt x="4808"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2"/>
                <p:cNvSpPr/>
                <p:nvPr/>
              </p:nvSpPr>
              <p:spPr>
                <a:xfrm>
                  <a:off x="3249625" y="1070075"/>
                  <a:ext cx="58075" cy="163225"/>
                </a:xfrm>
                <a:custGeom>
                  <a:rect b="b" l="l" r="r" t="t"/>
                  <a:pathLst>
                    <a:path extrusionOk="0" h="6529" w="2323">
                      <a:moveTo>
                        <a:pt x="334" y="0"/>
                      </a:moveTo>
                      <a:cubicBezTo>
                        <a:pt x="173" y="0"/>
                        <a:pt x="1" y="154"/>
                        <a:pt x="91" y="335"/>
                      </a:cubicBezTo>
                      <a:cubicBezTo>
                        <a:pt x="1124" y="2326"/>
                        <a:pt x="1456" y="4170"/>
                        <a:pt x="1566" y="6401"/>
                      </a:cubicBezTo>
                      <a:cubicBezTo>
                        <a:pt x="1566" y="6487"/>
                        <a:pt x="1630" y="6528"/>
                        <a:pt x="1697" y="6528"/>
                      </a:cubicBezTo>
                      <a:cubicBezTo>
                        <a:pt x="1759" y="6528"/>
                        <a:pt x="1825" y="6491"/>
                        <a:pt x="1843" y="6420"/>
                      </a:cubicBezTo>
                      <a:cubicBezTo>
                        <a:pt x="2322" y="4299"/>
                        <a:pt x="1696" y="1884"/>
                        <a:pt x="515" y="95"/>
                      </a:cubicBezTo>
                      <a:cubicBezTo>
                        <a:pt x="471" y="28"/>
                        <a:pt x="404" y="0"/>
                        <a:pt x="334"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2"/>
                <p:cNvSpPr/>
                <p:nvPr/>
              </p:nvSpPr>
              <p:spPr>
                <a:xfrm>
                  <a:off x="3357925" y="1285725"/>
                  <a:ext cx="110300" cy="53600"/>
                </a:xfrm>
                <a:custGeom>
                  <a:rect b="b" l="l" r="r" t="t"/>
                  <a:pathLst>
                    <a:path extrusionOk="0" h="2144" w="4412">
                      <a:moveTo>
                        <a:pt x="1082" y="1"/>
                      </a:moveTo>
                      <a:cubicBezTo>
                        <a:pt x="723" y="1"/>
                        <a:pt x="364" y="51"/>
                        <a:pt x="19" y="154"/>
                      </a:cubicBezTo>
                      <a:cubicBezTo>
                        <a:pt x="0" y="154"/>
                        <a:pt x="19" y="173"/>
                        <a:pt x="19" y="173"/>
                      </a:cubicBezTo>
                      <a:cubicBezTo>
                        <a:pt x="91" y="169"/>
                        <a:pt x="162" y="168"/>
                        <a:pt x="233" y="168"/>
                      </a:cubicBezTo>
                      <a:cubicBezTo>
                        <a:pt x="1743" y="168"/>
                        <a:pt x="3014" y="910"/>
                        <a:pt x="3965" y="2072"/>
                      </a:cubicBezTo>
                      <a:cubicBezTo>
                        <a:pt x="4009" y="2122"/>
                        <a:pt x="4070" y="2143"/>
                        <a:pt x="4130" y="2143"/>
                      </a:cubicBezTo>
                      <a:cubicBezTo>
                        <a:pt x="4271" y="2143"/>
                        <a:pt x="4411" y="2024"/>
                        <a:pt x="4334" y="1869"/>
                      </a:cubicBezTo>
                      <a:cubicBezTo>
                        <a:pt x="3697" y="668"/>
                        <a:pt x="2391" y="1"/>
                        <a:pt x="1082"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2"/>
                <p:cNvSpPr/>
                <p:nvPr/>
              </p:nvSpPr>
              <p:spPr>
                <a:xfrm>
                  <a:off x="3229925" y="1021625"/>
                  <a:ext cx="24425" cy="19100"/>
                </a:xfrm>
                <a:custGeom>
                  <a:rect b="b" l="l" r="r" t="t"/>
                  <a:pathLst>
                    <a:path extrusionOk="0" h="764" w="977">
                      <a:moveTo>
                        <a:pt x="407" y="0"/>
                      </a:moveTo>
                      <a:cubicBezTo>
                        <a:pt x="201" y="0"/>
                        <a:pt x="0" y="164"/>
                        <a:pt x="13" y="410"/>
                      </a:cubicBezTo>
                      <a:lnTo>
                        <a:pt x="13" y="521"/>
                      </a:lnTo>
                      <a:cubicBezTo>
                        <a:pt x="25" y="695"/>
                        <a:pt x="150" y="764"/>
                        <a:pt x="299" y="764"/>
                      </a:cubicBezTo>
                      <a:cubicBezTo>
                        <a:pt x="592" y="764"/>
                        <a:pt x="977" y="495"/>
                        <a:pt x="769" y="226"/>
                      </a:cubicBezTo>
                      <a:lnTo>
                        <a:pt x="695" y="134"/>
                      </a:lnTo>
                      <a:cubicBezTo>
                        <a:pt x="615" y="41"/>
                        <a:pt x="510" y="0"/>
                        <a:pt x="40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2"/>
                <p:cNvSpPr/>
                <p:nvPr/>
              </p:nvSpPr>
              <p:spPr>
                <a:xfrm>
                  <a:off x="3467175" y="1340725"/>
                  <a:ext cx="27225" cy="21725"/>
                </a:xfrm>
                <a:custGeom>
                  <a:rect b="b" l="l" r="r" t="t"/>
                  <a:pathLst>
                    <a:path extrusionOk="0" h="869" w="1089">
                      <a:moveTo>
                        <a:pt x="569" y="1"/>
                      </a:moveTo>
                      <a:cubicBezTo>
                        <a:pt x="289" y="1"/>
                        <a:pt x="1" y="251"/>
                        <a:pt x="130" y="591"/>
                      </a:cubicBezTo>
                      <a:cubicBezTo>
                        <a:pt x="204" y="786"/>
                        <a:pt x="361" y="868"/>
                        <a:pt x="521" y="868"/>
                      </a:cubicBezTo>
                      <a:cubicBezTo>
                        <a:pt x="800" y="868"/>
                        <a:pt x="1089" y="618"/>
                        <a:pt x="960" y="278"/>
                      </a:cubicBezTo>
                      <a:cubicBezTo>
                        <a:pt x="886" y="83"/>
                        <a:pt x="729" y="1"/>
                        <a:pt x="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2"/>
                <p:cNvSpPr/>
                <p:nvPr/>
              </p:nvSpPr>
              <p:spPr>
                <a:xfrm>
                  <a:off x="3076250" y="1367950"/>
                  <a:ext cx="27525" cy="22125"/>
                </a:xfrm>
                <a:custGeom>
                  <a:rect b="b" l="l" r="r" t="t"/>
                  <a:pathLst>
                    <a:path extrusionOk="0" h="885" w="1101">
                      <a:moveTo>
                        <a:pt x="571" y="0"/>
                      </a:moveTo>
                      <a:cubicBezTo>
                        <a:pt x="291" y="0"/>
                        <a:pt x="0" y="256"/>
                        <a:pt x="130" y="609"/>
                      </a:cubicBezTo>
                      <a:cubicBezTo>
                        <a:pt x="203" y="802"/>
                        <a:pt x="361" y="885"/>
                        <a:pt x="523" y="885"/>
                      </a:cubicBezTo>
                      <a:cubicBezTo>
                        <a:pt x="807" y="885"/>
                        <a:pt x="1100" y="629"/>
                        <a:pt x="959" y="277"/>
                      </a:cubicBezTo>
                      <a:cubicBezTo>
                        <a:pt x="886" y="83"/>
                        <a:pt x="730" y="0"/>
                        <a:pt x="571"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137" name="Google Shape;137;p2"/>
            <p:cNvGrpSpPr/>
            <p:nvPr/>
          </p:nvGrpSpPr>
          <p:grpSpPr>
            <a:xfrm rot="5159963">
              <a:off x="866573" y="916182"/>
              <a:ext cx="492794" cy="328219"/>
              <a:chOff x="4758075" y="3216175"/>
              <a:chExt cx="900025" cy="599450"/>
            </a:xfrm>
          </p:grpSpPr>
          <p:sp>
            <p:nvSpPr>
              <p:cNvPr id="138" name="Google Shape;138;p2"/>
              <p:cNvSpPr/>
              <p:nvPr/>
            </p:nvSpPr>
            <p:spPr>
              <a:xfrm>
                <a:off x="5211575" y="3404200"/>
                <a:ext cx="446525" cy="179700"/>
              </a:xfrm>
              <a:custGeom>
                <a:rect b="b" l="l" r="r" t="t"/>
                <a:pathLst>
                  <a:path extrusionOk="0" h="7188" w="17861">
                    <a:moveTo>
                      <a:pt x="4486" y="0"/>
                    </a:moveTo>
                    <a:cubicBezTo>
                      <a:pt x="2957" y="0"/>
                      <a:pt x="1444" y="225"/>
                      <a:pt x="88" y="739"/>
                    </a:cubicBezTo>
                    <a:cubicBezTo>
                      <a:pt x="1" y="756"/>
                      <a:pt x="12" y="888"/>
                      <a:pt x="91" y="888"/>
                    </a:cubicBezTo>
                    <a:cubicBezTo>
                      <a:pt x="95" y="888"/>
                      <a:pt x="101" y="888"/>
                      <a:pt x="106" y="887"/>
                    </a:cubicBezTo>
                    <a:cubicBezTo>
                      <a:pt x="1235" y="759"/>
                      <a:pt x="2328" y="680"/>
                      <a:pt x="3405" y="680"/>
                    </a:cubicBezTo>
                    <a:cubicBezTo>
                      <a:pt x="5441" y="680"/>
                      <a:pt x="7417" y="963"/>
                      <a:pt x="9455" y="1735"/>
                    </a:cubicBezTo>
                    <a:cubicBezTo>
                      <a:pt x="12461" y="2878"/>
                      <a:pt x="14526" y="4833"/>
                      <a:pt x="16794" y="7027"/>
                    </a:cubicBezTo>
                    <a:cubicBezTo>
                      <a:pt x="16907" y="7140"/>
                      <a:pt x="17033" y="7188"/>
                      <a:pt x="17155" y="7188"/>
                    </a:cubicBezTo>
                    <a:cubicBezTo>
                      <a:pt x="17530" y="7188"/>
                      <a:pt x="17861" y="6735"/>
                      <a:pt x="17624" y="6345"/>
                    </a:cubicBezTo>
                    <a:cubicBezTo>
                      <a:pt x="15965" y="3634"/>
                      <a:pt x="12701" y="1809"/>
                      <a:pt x="9769" y="850"/>
                    </a:cubicBezTo>
                    <a:cubicBezTo>
                      <a:pt x="8146" y="319"/>
                      <a:pt x="6305" y="0"/>
                      <a:pt x="44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2"/>
              <p:cNvSpPr/>
              <p:nvPr/>
            </p:nvSpPr>
            <p:spPr>
              <a:xfrm>
                <a:off x="5024900" y="3312300"/>
                <a:ext cx="185850" cy="208400"/>
              </a:xfrm>
              <a:custGeom>
                <a:rect b="b" l="l" r="r" t="t"/>
                <a:pathLst>
                  <a:path extrusionOk="0" h="8336" w="7434">
                    <a:moveTo>
                      <a:pt x="6640" y="1"/>
                    </a:moveTo>
                    <a:cubicBezTo>
                      <a:pt x="6560" y="1"/>
                      <a:pt x="6477" y="20"/>
                      <a:pt x="6393" y="63"/>
                    </a:cubicBezTo>
                    <a:cubicBezTo>
                      <a:pt x="3295" y="1575"/>
                      <a:pt x="658" y="4747"/>
                      <a:pt x="12" y="8177"/>
                    </a:cubicBezTo>
                    <a:cubicBezTo>
                      <a:pt x="1" y="8271"/>
                      <a:pt x="80" y="8336"/>
                      <a:pt x="153" y="8336"/>
                    </a:cubicBezTo>
                    <a:cubicBezTo>
                      <a:pt x="193" y="8336"/>
                      <a:pt x="232" y="8315"/>
                      <a:pt x="252" y="8269"/>
                    </a:cubicBezTo>
                    <a:cubicBezTo>
                      <a:pt x="1746" y="4987"/>
                      <a:pt x="3737" y="2608"/>
                      <a:pt x="6946" y="911"/>
                    </a:cubicBezTo>
                    <a:cubicBezTo>
                      <a:pt x="7434" y="644"/>
                      <a:pt x="7103" y="1"/>
                      <a:pt x="66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
              <p:cNvSpPr/>
              <p:nvPr/>
            </p:nvSpPr>
            <p:spPr>
              <a:xfrm>
                <a:off x="4928850" y="3216175"/>
                <a:ext cx="81000" cy="289700"/>
              </a:xfrm>
              <a:custGeom>
                <a:rect b="b" l="l" r="r" t="t"/>
                <a:pathLst>
                  <a:path extrusionOk="0" h="11588" w="3240">
                    <a:moveTo>
                      <a:pt x="2577" y="0"/>
                    </a:moveTo>
                    <a:cubicBezTo>
                      <a:pt x="2428" y="0"/>
                      <a:pt x="2282" y="70"/>
                      <a:pt x="2195" y="239"/>
                    </a:cubicBezTo>
                    <a:cubicBezTo>
                      <a:pt x="461" y="3503"/>
                      <a:pt x="0" y="8666"/>
                      <a:pt x="2693" y="11561"/>
                    </a:cubicBezTo>
                    <a:cubicBezTo>
                      <a:pt x="2716" y="11579"/>
                      <a:pt x="2741" y="11587"/>
                      <a:pt x="2766" y="11587"/>
                    </a:cubicBezTo>
                    <a:cubicBezTo>
                      <a:pt x="2840" y="11587"/>
                      <a:pt x="2909" y="11515"/>
                      <a:pt x="2896" y="11432"/>
                    </a:cubicBezTo>
                    <a:cubicBezTo>
                      <a:pt x="2213" y="9680"/>
                      <a:pt x="1513" y="8113"/>
                      <a:pt x="1457" y="6176"/>
                    </a:cubicBezTo>
                    <a:cubicBezTo>
                      <a:pt x="1420" y="4222"/>
                      <a:pt x="1974" y="2304"/>
                      <a:pt x="3025" y="681"/>
                    </a:cubicBezTo>
                    <a:cubicBezTo>
                      <a:pt x="3239" y="328"/>
                      <a:pt x="2901" y="0"/>
                      <a:pt x="25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
              <p:cNvSpPr/>
              <p:nvPr/>
            </p:nvSpPr>
            <p:spPr>
              <a:xfrm>
                <a:off x="4783275" y="3369825"/>
                <a:ext cx="197700" cy="150600"/>
              </a:xfrm>
              <a:custGeom>
                <a:rect b="b" l="l" r="r" t="t"/>
                <a:pathLst>
                  <a:path extrusionOk="0" h="6024" w="7908">
                    <a:moveTo>
                      <a:pt x="677" y="0"/>
                    </a:moveTo>
                    <a:cubicBezTo>
                      <a:pt x="354" y="0"/>
                      <a:pt x="0" y="284"/>
                      <a:pt x="125" y="694"/>
                    </a:cubicBezTo>
                    <a:cubicBezTo>
                      <a:pt x="1047" y="3977"/>
                      <a:pt x="4994" y="4991"/>
                      <a:pt x="7852" y="6023"/>
                    </a:cubicBezTo>
                    <a:cubicBezTo>
                      <a:pt x="7870" y="6023"/>
                      <a:pt x="7907" y="5987"/>
                      <a:pt x="7870" y="5950"/>
                    </a:cubicBezTo>
                    <a:cubicBezTo>
                      <a:pt x="5510" y="4530"/>
                      <a:pt x="1804" y="3350"/>
                      <a:pt x="1121" y="362"/>
                    </a:cubicBezTo>
                    <a:cubicBezTo>
                      <a:pt x="1065" y="109"/>
                      <a:pt x="877" y="0"/>
                      <a:pt x="6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 name="Google Shape;142;p2"/>
              <p:cNvSpPr/>
              <p:nvPr/>
            </p:nvSpPr>
            <p:spPr>
              <a:xfrm>
                <a:off x="4868450" y="3550525"/>
                <a:ext cx="111750" cy="258850"/>
              </a:xfrm>
              <a:custGeom>
                <a:rect b="b" l="l" r="r" t="t"/>
                <a:pathLst>
                  <a:path extrusionOk="0" h="10354" w="4470">
                    <a:moveTo>
                      <a:pt x="4391" y="1"/>
                    </a:moveTo>
                    <a:cubicBezTo>
                      <a:pt x="4379" y="1"/>
                      <a:pt x="4365" y="4"/>
                      <a:pt x="4353" y="12"/>
                    </a:cubicBezTo>
                    <a:cubicBezTo>
                      <a:pt x="1531" y="2410"/>
                      <a:pt x="1" y="6319"/>
                      <a:pt x="849" y="9970"/>
                    </a:cubicBezTo>
                    <a:cubicBezTo>
                      <a:pt x="913" y="10239"/>
                      <a:pt x="1104" y="10353"/>
                      <a:pt x="1307" y="10353"/>
                    </a:cubicBezTo>
                    <a:cubicBezTo>
                      <a:pt x="1634" y="10353"/>
                      <a:pt x="1991" y="10059"/>
                      <a:pt x="1900" y="9638"/>
                    </a:cubicBezTo>
                    <a:cubicBezTo>
                      <a:pt x="1163" y="6135"/>
                      <a:pt x="1900" y="2705"/>
                      <a:pt x="4426" y="86"/>
                    </a:cubicBezTo>
                    <a:cubicBezTo>
                      <a:pt x="4469" y="43"/>
                      <a:pt x="4435" y="1"/>
                      <a:pt x="43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2"/>
              <p:cNvSpPr/>
              <p:nvPr/>
            </p:nvSpPr>
            <p:spPr>
              <a:xfrm>
                <a:off x="4796600" y="3562350"/>
                <a:ext cx="124425" cy="136250"/>
              </a:xfrm>
              <a:custGeom>
                <a:rect b="b" l="l" r="r" t="t"/>
                <a:pathLst>
                  <a:path extrusionOk="0" h="5450" w="4977">
                    <a:moveTo>
                      <a:pt x="4903" y="0"/>
                    </a:moveTo>
                    <a:cubicBezTo>
                      <a:pt x="2506" y="554"/>
                      <a:pt x="459" y="2471"/>
                      <a:pt x="53" y="4942"/>
                    </a:cubicBezTo>
                    <a:cubicBezTo>
                      <a:pt x="1" y="5260"/>
                      <a:pt x="257" y="5450"/>
                      <a:pt x="503" y="5450"/>
                    </a:cubicBezTo>
                    <a:cubicBezTo>
                      <a:pt x="685" y="5450"/>
                      <a:pt x="862" y="5344"/>
                      <a:pt x="902" y="5108"/>
                    </a:cubicBezTo>
                    <a:cubicBezTo>
                      <a:pt x="1307" y="2748"/>
                      <a:pt x="2617" y="922"/>
                      <a:pt x="4922" y="93"/>
                    </a:cubicBezTo>
                    <a:cubicBezTo>
                      <a:pt x="4977" y="74"/>
                      <a:pt x="4940" y="0"/>
                      <a:pt x="49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
              <p:cNvSpPr/>
              <p:nvPr/>
            </p:nvSpPr>
            <p:spPr>
              <a:xfrm>
                <a:off x="5013150" y="3545750"/>
                <a:ext cx="205175" cy="193950"/>
              </a:xfrm>
              <a:custGeom>
                <a:rect b="b" l="l" r="r" t="t"/>
                <a:pathLst>
                  <a:path extrusionOk="0" h="7758" w="8207">
                    <a:moveTo>
                      <a:pt x="151" y="0"/>
                    </a:moveTo>
                    <a:cubicBezTo>
                      <a:pt x="76" y="0"/>
                      <a:pt x="0" y="53"/>
                      <a:pt x="21" y="148"/>
                    </a:cubicBezTo>
                    <a:cubicBezTo>
                      <a:pt x="630" y="3855"/>
                      <a:pt x="3746" y="7026"/>
                      <a:pt x="7434" y="7746"/>
                    </a:cubicBezTo>
                    <a:cubicBezTo>
                      <a:pt x="7473" y="7754"/>
                      <a:pt x="7511" y="7758"/>
                      <a:pt x="7546" y="7758"/>
                    </a:cubicBezTo>
                    <a:cubicBezTo>
                      <a:pt x="8066" y="7758"/>
                      <a:pt x="8207" y="6926"/>
                      <a:pt x="7637" y="6805"/>
                    </a:cubicBezTo>
                    <a:cubicBezTo>
                      <a:pt x="4060" y="5957"/>
                      <a:pt x="1460" y="3541"/>
                      <a:pt x="280" y="93"/>
                    </a:cubicBezTo>
                    <a:cubicBezTo>
                      <a:pt x="264" y="30"/>
                      <a:pt x="208" y="0"/>
                      <a:pt x="1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
              <p:cNvSpPr/>
              <p:nvPr/>
            </p:nvSpPr>
            <p:spPr>
              <a:xfrm>
                <a:off x="4972175" y="3599125"/>
                <a:ext cx="67900" cy="192375"/>
              </a:xfrm>
              <a:custGeom>
                <a:rect b="b" l="l" r="r" t="t"/>
                <a:pathLst>
                  <a:path extrusionOk="0" h="7695" w="2716">
                    <a:moveTo>
                      <a:pt x="852" y="1"/>
                    </a:moveTo>
                    <a:cubicBezTo>
                      <a:pt x="813" y="1"/>
                      <a:pt x="773" y="20"/>
                      <a:pt x="757" y="60"/>
                    </a:cubicBezTo>
                    <a:cubicBezTo>
                      <a:pt x="1" y="2365"/>
                      <a:pt x="425" y="5518"/>
                      <a:pt x="1808" y="7491"/>
                    </a:cubicBezTo>
                    <a:cubicBezTo>
                      <a:pt x="1896" y="7635"/>
                      <a:pt x="2021" y="7694"/>
                      <a:pt x="2145" y="7694"/>
                    </a:cubicBezTo>
                    <a:cubicBezTo>
                      <a:pt x="2434" y="7694"/>
                      <a:pt x="2715" y="7372"/>
                      <a:pt x="2509" y="7049"/>
                    </a:cubicBezTo>
                    <a:cubicBezTo>
                      <a:pt x="1937" y="6035"/>
                      <a:pt x="1347" y="5057"/>
                      <a:pt x="1070" y="3896"/>
                    </a:cubicBezTo>
                    <a:cubicBezTo>
                      <a:pt x="738" y="2642"/>
                      <a:pt x="831" y="1388"/>
                      <a:pt x="941" y="97"/>
                    </a:cubicBezTo>
                    <a:cubicBezTo>
                      <a:pt x="952" y="34"/>
                      <a:pt x="903" y="1"/>
                      <a:pt x="8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2"/>
              <p:cNvSpPr/>
              <p:nvPr/>
            </p:nvSpPr>
            <p:spPr>
              <a:xfrm>
                <a:off x="5055975" y="3518100"/>
                <a:ext cx="234025" cy="54525"/>
              </a:xfrm>
              <a:custGeom>
                <a:rect b="b" l="l" r="r" t="t"/>
                <a:pathLst>
                  <a:path extrusionOk="0" h="2181" w="9361">
                    <a:moveTo>
                      <a:pt x="8720" y="0"/>
                    </a:moveTo>
                    <a:cubicBezTo>
                      <a:pt x="8660" y="0"/>
                      <a:pt x="8594" y="12"/>
                      <a:pt x="8524" y="37"/>
                    </a:cubicBezTo>
                    <a:cubicBezTo>
                      <a:pt x="7197" y="572"/>
                      <a:pt x="6053" y="1217"/>
                      <a:pt x="4597" y="1365"/>
                    </a:cubicBezTo>
                    <a:cubicBezTo>
                      <a:pt x="4340" y="1390"/>
                      <a:pt x="4083" y="1402"/>
                      <a:pt x="3827" y="1402"/>
                    </a:cubicBezTo>
                    <a:cubicBezTo>
                      <a:pt x="2557" y="1402"/>
                      <a:pt x="1306" y="1100"/>
                      <a:pt x="171" y="517"/>
                    </a:cubicBezTo>
                    <a:cubicBezTo>
                      <a:pt x="154" y="508"/>
                      <a:pt x="138" y="504"/>
                      <a:pt x="123" y="504"/>
                    </a:cubicBezTo>
                    <a:cubicBezTo>
                      <a:pt x="42" y="504"/>
                      <a:pt x="1" y="620"/>
                      <a:pt x="79" y="683"/>
                    </a:cubicBezTo>
                    <a:cubicBezTo>
                      <a:pt x="1448" y="1567"/>
                      <a:pt x="3370" y="2181"/>
                      <a:pt x="5217" y="2181"/>
                    </a:cubicBezTo>
                    <a:cubicBezTo>
                      <a:pt x="6604" y="2181"/>
                      <a:pt x="7949" y="1834"/>
                      <a:pt x="8985" y="996"/>
                    </a:cubicBezTo>
                    <a:cubicBezTo>
                      <a:pt x="9361" y="686"/>
                      <a:pt x="9187" y="0"/>
                      <a:pt x="87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2"/>
              <p:cNvSpPr/>
              <p:nvPr/>
            </p:nvSpPr>
            <p:spPr>
              <a:xfrm>
                <a:off x="5061450" y="3552025"/>
                <a:ext cx="132975" cy="97950"/>
              </a:xfrm>
              <a:custGeom>
                <a:rect b="b" l="l" r="r" t="t"/>
                <a:pathLst>
                  <a:path extrusionOk="0" h="3918" w="5319">
                    <a:moveTo>
                      <a:pt x="99" y="0"/>
                    </a:moveTo>
                    <a:cubicBezTo>
                      <a:pt x="52" y="0"/>
                      <a:pt x="1" y="37"/>
                      <a:pt x="26" y="100"/>
                    </a:cubicBezTo>
                    <a:cubicBezTo>
                      <a:pt x="837" y="2073"/>
                      <a:pt x="2902" y="3585"/>
                      <a:pt x="4986" y="3917"/>
                    </a:cubicBezTo>
                    <a:cubicBezTo>
                      <a:pt x="5244" y="3917"/>
                      <a:pt x="5318" y="3567"/>
                      <a:pt x="5078" y="3475"/>
                    </a:cubicBezTo>
                    <a:cubicBezTo>
                      <a:pt x="2902" y="2884"/>
                      <a:pt x="1501" y="1833"/>
                      <a:pt x="155" y="26"/>
                    </a:cubicBezTo>
                    <a:cubicBezTo>
                      <a:pt x="143" y="9"/>
                      <a:pt x="122" y="0"/>
                      <a:pt x="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2"/>
              <p:cNvSpPr/>
              <p:nvPr/>
            </p:nvSpPr>
            <p:spPr>
              <a:xfrm>
                <a:off x="5086975" y="3480225"/>
                <a:ext cx="95175" cy="20575"/>
              </a:xfrm>
              <a:custGeom>
                <a:rect b="b" l="l" r="r" t="t"/>
                <a:pathLst>
                  <a:path extrusionOk="0" h="823" w="3807">
                    <a:moveTo>
                      <a:pt x="3506" y="1"/>
                    </a:moveTo>
                    <a:cubicBezTo>
                      <a:pt x="3494" y="1"/>
                      <a:pt x="3481" y="2"/>
                      <a:pt x="3467" y="3"/>
                    </a:cubicBezTo>
                    <a:cubicBezTo>
                      <a:pt x="2914" y="40"/>
                      <a:pt x="2361" y="224"/>
                      <a:pt x="1808" y="298"/>
                    </a:cubicBezTo>
                    <a:cubicBezTo>
                      <a:pt x="1236" y="390"/>
                      <a:pt x="664" y="446"/>
                      <a:pt x="111" y="501"/>
                    </a:cubicBezTo>
                    <a:cubicBezTo>
                      <a:pt x="0" y="519"/>
                      <a:pt x="0" y="667"/>
                      <a:pt x="111" y="685"/>
                    </a:cubicBezTo>
                    <a:cubicBezTo>
                      <a:pt x="581" y="766"/>
                      <a:pt x="1103" y="822"/>
                      <a:pt x="1630" y="822"/>
                    </a:cubicBezTo>
                    <a:cubicBezTo>
                      <a:pt x="2302" y="822"/>
                      <a:pt x="2980" y="731"/>
                      <a:pt x="3559" y="483"/>
                    </a:cubicBezTo>
                    <a:cubicBezTo>
                      <a:pt x="3806" y="377"/>
                      <a:pt x="3783" y="1"/>
                      <a:pt x="35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2"/>
              <p:cNvSpPr/>
              <p:nvPr/>
            </p:nvSpPr>
            <p:spPr>
              <a:xfrm>
                <a:off x="4997075" y="3280325"/>
                <a:ext cx="79975" cy="185500"/>
              </a:xfrm>
              <a:custGeom>
                <a:rect b="b" l="l" r="r" t="t"/>
                <a:pathLst>
                  <a:path extrusionOk="0" h="7420" w="3199">
                    <a:moveTo>
                      <a:pt x="2791" y="0"/>
                    </a:moveTo>
                    <a:cubicBezTo>
                      <a:pt x="2722" y="0"/>
                      <a:pt x="2653" y="26"/>
                      <a:pt x="2601" y="88"/>
                    </a:cubicBezTo>
                    <a:cubicBezTo>
                      <a:pt x="1015" y="2025"/>
                      <a:pt x="1" y="4754"/>
                      <a:pt x="296" y="7262"/>
                    </a:cubicBezTo>
                    <a:cubicBezTo>
                      <a:pt x="306" y="7363"/>
                      <a:pt x="394" y="7420"/>
                      <a:pt x="477" y="7420"/>
                    </a:cubicBezTo>
                    <a:cubicBezTo>
                      <a:pt x="546" y="7420"/>
                      <a:pt x="611" y="7381"/>
                      <a:pt x="628" y="7298"/>
                    </a:cubicBezTo>
                    <a:cubicBezTo>
                      <a:pt x="1015" y="4717"/>
                      <a:pt x="1623" y="2615"/>
                      <a:pt x="3062" y="420"/>
                    </a:cubicBezTo>
                    <a:cubicBezTo>
                      <a:pt x="3198" y="215"/>
                      <a:pt x="2991" y="0"/>
                      <a:pt x="27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2"/>
              <p:cNvSpPr/>
              <p:nvPr/>
            </p:nvSpPr>
            <p:spPr>
              <a:xfrm>
                <a:off x="4880900" y="3330500"/>
                <a:ext cx="51425" cy="133900"/>
              </a:xfrm>
              <a:custGeom>
                <a:rect b="b" l="l" r="r" t="t"/>
                <a:pathLst>
                  <a:path extrusionOk="0" h="5356" w="2057">
                    <a:moveTo>
                      <a:pt x="582" y="0"/>
                    </a:moveTo>
                    <a:cubicBezTo>
                      <a:pt x="443" y="0"/>
                      <a:pt x="302" y="84"/>
                      <a:pt x="259" y="257"/>
                    </a:cubicBezTo>
                    <a:cubicBezTo>
                      <a:pt x="1" y="1087"/>
                      <a:pt x="240" y="2230"/>
                      <a:pt x="517" y="3023"/>
                    </a:cubicBezTo>
                    <a:cubicBezTo>
                      <a:pt x="812" y="3872"/>
                      <a:pt x="1292" y="4664"/>
                      <a:pt x="1900" y="5328"/>
                    </a:cubicBezTo>
                    <a:cubicBezTo>
                      <a:pt x="1914" y="5347"/>
                      <a:pt x="1932" y="5355"/>
                      <a:pt x="1950" y="5355"/>
                    </a:cubicBezTo>
                    <a:cubicBezTo>
                      <a:pt x="2002" y="5355"/>
                      <a:pt x="2057" y="5286"/>
                      <a:pt x="2029" y="5218"/>
                    </a:cubicBezTo>
                    <a:cubicBezTo>
                      <a:pt x="1587" y="4480"/>
                      <a:pt x="1292" y="3669"/>
                      <a:pt x="1107" y="2820"/>
                    </a:cubicBezTo>
                    <a:cubicBezTo>
                      <a:pt x="904" y="1972"/>
                      <a:pt x="1033" y="1142"/>
                      <a:pt x="904" y="313"/>
                    </a:cubicBezTo>
                    <a:cubicBezTo>
                      <a:pt x="894" y="107"/>
                      <a:pt x="739" y="0"/>
                      <a:pt x="5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2"/>
              <p:cNvSpPr/>
              <p:nvPr/>
            </p:nvSpPr>
            <p:spPr>
              <a:xfrm>
                <a:off x="4791475" y="3514400"/>
                <a:ext cx="133700" cy="53625"/>
              </a:xfrm>
              <a:custGeom>
                <a:rect b="b" l="l" r="r" t="t"/>
                <a:pathLst>
                  <a:path extrusionOk="0" h="2145" w="5348">
                    <a:moveTo>
                      <a:pt x="3640" y="1"/>
                    </a:moveTo>
                    <a:cubicBezTo>
                      <a:pt x="2266" y="1"/>
                      <a:pt x="904" y="625"/>
                      <a:pt x="111" y="1808"/>
                    </a:cubicBezTo>
                    <a:cubicBezTo>
                      <a:pt x="1" y="1987"/>
                      <a:pt x="168" y="2145"/>
                      <a:pt x="336" y="2145"/>
                    </a:cubicBezTo>
                    <a:cubicBezTo>
                      <a:pt x="394" y="2145"/>
                      <a:pt x="451" y="2127"/>
                      <a:pt x="498" y="2084"/>
                    </a:cubicBezTo>
                    <a:cubicBezTo>
                      <a:pt x="1592" y="975"/>
                      <a:pt x="2964" y="303"/>
                      <a:pt x="4479" y="303"/>
                    </a:cubicBezTo>
                    <a:cubicBezTo>
                      <a:pt x="4752" y="303"/>
                      <a:pt x="5030" y="324"/>
                      <a:pt x="5311" y="370"/>
                    </a:cubicBezTo>
                    <a:cubicBezTo>
                      <a:pt x="5330" y="370"/>
                      <a:pt x="5348" y="333"/>
                      <a:pt x="5330" y="333"/>
                    </a:cubicBezTo>
                    <a:cubicBezTo>
                      <a:pt x="4791" y="110"/>
                      <a:pt x="4214" y="1"/>
                      <a:pt x="36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
              <p:cNvSpPr/>
              <p:nvPr/>
            </p:nvSpPr>
            <p:spPr>
              <a:xfrm>
                <a:off x="4839425" y="3649550"/>
                <a:ext cx="30625" cy="98325"/>
              </a:xfrm>
              <a:custGeom>
                <a:rect b="b" l="l" r="r" t="t"/>
                <a:pathLst>
                  <a:path extrusionOk="0" h="3933" w="1225">
                    <a:moveTo>
                      <a:pt x="1172" y="0"/>
                    </a:moveTo>
                    <a:cubicBezTo>
                      <a:pt x="1160" y="0"/>
                      <a:pt x="1149" y="5"/>
                      <a:pt x="1143" y="16"/>
                    </a:cubicBezTo>
                    <a:cubicBezTo>
                      <a:pt x="369" y="1104"/>
                      <a:pt x="0" y="2450"/>
                      <a:pt x="129" y="3796"/>
                    </a:cubicBezTo>
                    <a:cubicBezTo>
                      <a:pt x="129" y="3886"/>
                      <a:pt x="208" y="3932"/>
                      <a:pt x="285" y="3932"/>
                    </a:cubicBezTo>
                    <a:cubicBezTo>
                      <a:pt x="365" y="3932"/>
                      <a:pt x="443" y="3882"/>
                      <a:pt x="424" y="3778"/>
                    </a:cubicBezTo>
                    <a:cubicBezTo>
                      <a:pt x="277" y="2469"/>
                      <a:pt x="553" y="1159"/>
                      <a:pt x="1199" y="35"/>
                    </a:cubicBezTo>
                    <a:cubicBezTo>
                      <a:pt x="1224" y="22"/>
                      <a:pt x="1197" y="0"/>
                      <a:pt x="11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2"/>
              <p:cNvSpPr/>
              <p:nvPr/>
            </p:nvSpPr>
            <p:spPr>
              <a:xfrm>
                <a:off x="4936675" y="3692550"/>
                <a:ext cx="16700" cy="78300"/>
              </a:xfrm>
              <a:custGeom>
                <a:rect b="b" l="l" r="r" t="t"/>
                <a:pathLst>
                  <a:path extrusionOk="0" h="3132" w="668">
                    <a:moveTo>
                      <a:pt x="375" y="1"/>
                    </a:moveTo>
                    <a:cubicBezTo>
                      <a:pt x="348" y="1"/>
                      <a:pt x="323" y="16"/>
                      <a:pt x="314" y="48"/>
                    </a:cubicBezTo>
                    <a:cubicBezTo>
                      <a:pt x="93" y="988"/>
                      <a:pt x="1" y="2058"/>
                      <a:pt x="259" y="2998"/>
                    </a:cubicBezTo>
                    <a:cubicBezTo>
                      <a:pt x="282" y="3091"/>
                      <a:pt x="360" y="3132"/>
                      <a:pt x="441" y="3132"/>
                    </a:cubicBezTo>
                    <a:cubicBezTo>
                      <a:pt x="552" y="3132"/>
                      <a:pt x="668" y="3053"/>
                      <a:pt x="646" y="2925"/>
                    </a:cubicBezTo>
                    <a:cubicBezTo>
                      <a:pt x="462" y="1947"/>
                      <a:pt x="314" y="1062"/>
                      <a:pt x="444" y="66"/>
                    </a:cubicBezTo>
                    <a:cubicBezTo>
                      <a:pt x="444" y="25"/>
                      <a:pt x="409" y="1"/>
                      <a:pt x="37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 name="Google Shape;154;p2"/>
              <p:cNvSpPr/>
              <p:nvPr/>
            </p:nvSpPr>
            <p:spPr>
              <a:xfrm>
                <a:off x="5023825" y="3660200"/>
                <a:ext cx="67475" cy="90050"/>
              </a:xfrm>
              <a:custGeom>
                <a:rect b="b" l="l" r="r" t="t"/>
                <a:pathLst>
                  <a:path extrusionOk="0" h="3602" w="2699">
                    <a:moveTo>
                      <a:pt x="424" y="0"/>
                    </a:moveTo>
                    <a:cubicBezTo>
                      <a:pt x="415" y="0"/>
                      <a:pt x="406" y="5"/>
                      <a:pt x="406" y="14"/>
                    </a:cubicBezTo>
                    <a:cubicBezTo>
                      <a:pt x="0" y="1305"/>
                      <a:pt x="1217" y="2946"/>
                      <a:pt x="2268" y="3573"/>
                    </a:cubicBezTo>
                    <a:cubicBezTo>
                      <a:pt x="2302" y="3593"/>
                      <a:pt x="2335" y="3601"/>
                      <a:pt x="2368" y="3601"/>
                    </a:cubicBezTo>
                    <a:cubicBezTo>
                      <a:pt x="2552" y="3601"/>
                      <a:pt x="2699" y="3330"/>
                      <a:pt x="2526" y="3204"/>
                    </a:cubicBezTo>
                    <a:cubicBezTo>
                      <a:pt x="1973" y="2854"/>
                      <a:pt x="1494" y="2375"/>
                      <a:pt x="1143" y="1821"/>
                    </a:cubicBezTo>
                    <a:cubicBezTo>
                      <a:pt x="775" y="1250"/>
                      <a:pt x="701" y="604"/>
                      <a:pt x="443" y="14"/>
                    </a:cubicBezTo>
                    <a:cubicBezTo>
                      <a:pt x="443" y="5"/>
                      <a:pt x="434" y="0"/>
                      <a:pt x="4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 name="Google Shape;155;p2"/>
              <p:cNvSpPr/>
              <p:nvPr/>
            </p:nvSpPr>
            <p:spPr>
              <a:xfrm>
                <a:off x="4841200" y="3357700"/>
                <a:ext cx="45250" cy="81975"/>
              </a:xfrm>
              <a:custGeom>
                <a:rect b="b" l="l" r="r" t="t"/>
                <a:pathLst>
                  <a:path extrusionOk="0" h="3279" w="1810">
                    <a:moveTo>
                      <a:pt x="261" y="0"/>
                    </a:moveTo>
                    <a:cubicBezTo>
                      <a:pt x="127" y="0"/>
                      <a:pt x="0" y="90"/>
                      <a:pt x="21" y="257"/>
                    </a:cubicBezTo>
                    <a:cubicBezTo>
                      <a:pt x="113" y="1401"/>
                      <a:pt x="777" y="2470"/>
                      <a:pt x="1589" y="3245"/>
                    </a:cubicBezTo>
                    <a:cubicBezTo>
                      <a:pt x="1613" y="3269"/>
                      <a:pt x="1641" y="3279"/>
                      <a:pt x="1667" y="3279"/>
                    </a:cubicBezTo>
                    <a:cubicBezTo>
                      <a:pt x="1743" y="3279"/>
                      <a:pt x="1809" y="3197"/>
                      <a:pt x="1755" y="3115"/>
                    </a:cubicBezTo>
                    <a:cubicBezTo>
                      <a:pt x="1238" y="2157"/>
                      <a:pt x="906" y="1179"/>
                      <a:pt x="519" y="165"/>
                    </a:cubicBezTo>
                    <a:cubicBezTo>
                      <a:pt x="471" y="53"/>
                      <a:pt x="364" y="0"/>
                      <a:pt x="2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
              <p:cNvSpPr/>
              <p:nvPr/>
            </p:nvSpPr>
            <p:spPr>
              <a:xfrm>
                <a:off x="4769550" y="3476950"/>
                <a:ext cx="69425" cy="24650"/>
              </a:xfrm>
              <a:custGeom>
                <a:rect b="b" l="l" r="r" t="t"/>
                <a:pathLst>
                  <a:path extrusionOk="0" h="986" w="2777">
                    <a:moveTo>
                      <a:pt x="258" y="0"/>
                    </a:moveTo>
                    <a:cubicBezTo>
                      <a:pt x="100" y="0"/>
                      <a:pt x="0" y="166"/>
                      <a:pt x="84" y="300"/>
                    </a:cubicBezTo>
                    <a:cubicBezTo>
                      <a:pt x="473" y="823"/>
                      <a:pt x="1242" y="985"/>
                      <a:pt x="1930" y="985"/>
                    </a:cubicBezTo>
                    <a:cubicBezTo>
                      <a:pt x="2189" y="985"/>
                      <a:pt x="2436" y="962"/>
                      <a:pt x="2648" y="927"/>
                    </a:cubicBezTo>
                    <a:cubicBezTo>
                      <a:pt x="2777" y="927"/>
                      <a:pt x="2777" y="743"/>
                      <a:pt x="2648" y="743"/>
                    </a:cubicBezTo>
                    <a:cubicBezTo>
                      <a:pt x="2168" y="743"/>
                      <a:pt x="1707" y="650"/>
                      <a:pt x="1265" y="466"/>
                    </a:cubicBezTo>
                    <a:cubicBezTo>
                      <a:pt x="933" y="337"/>
                      <a:pt x="656" y="97"/>
                      <a:pt x="306" y="5"/>
                    </a:cubicBezTo>
                    <a:cubicBezTo>
                      <a:pt x="289" y="2"/>
                      <a:pt x="274" y="0"/>
                      <a:pt x="2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
              <p:cNvSpPr/>
              <p:nvPr/>
            </p:nvSpPr>
            <p:spPr>
              <a:xfrm>
                <a:off x="5030875" y="3321125"/>
                <a:ext cx="74775" cy="108400"/>
              </a:xfrm>
              <a:custGeom>
                <a:rect b="b" l="l" r="r" t="t"/>
                <a:pathLst>
                  <a:path extrusionOk="0" h="4336" w="2991">
                    <a:moveTo>
                      <a:pt x="2672" y="0"/>
                    </a:moveTo>
                    <a:cubicBezTo>
                      <a:pt x="2621" y="0"/>
                      <a:pt x="2568" y="18"/>
                      <a:pt x="2521" y="61"/>
                    </a:cubicBezTo>
                    <a:cubicBezTo>
                      <a:pt x="1267" y="1185"/>
                      <a:pt x="400" y="2661"/>
                      <a:pt x="13" y="4283"/>
                    </a:cubicBezTo>
                    <a:cubicBezTo>
                      <a:pt x="0" y="4309"/>
                      <a:pt x="33" y="4336"/>
                      <a:pt x="54" y="4336"/>
                    </a:cubicBezTo>
                    <a:cubicBezTo>
                      <a:pt x="62" y="4336"/>
                      <a:pt x="69" y="4331"/>
                      <a:pt x="69" y="4320"/>
                    </a:cubicBezTo>
                    <a:cubicBezTo>
                      <a:pt x="788" y="2864"/>
                      <a:pt x="1728" y="1536"/>
                      <a:pt x="2835" y="356"/>
                    </a:cubicBezTo>
                    <a:cubicBezTo>
                      <a:pt x="2991" y="200"/>
                      <a:pt x="2841" y="0"/>
                      <a:pt x="26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
              <p:cNvSpPr/>
              <p:nvPr/>
            </p:nvSpPr>
            <p:spPr>
              <a:xfrm>
                <a:off x="5075875" y="3226150"/>
                <a:ext cx="30400" cy="22950"/>
              </a:xfrm>
              <a:custGeom>
                <a:rect b="b" l="l" r="r" t="t"/>
                <a:pathLst>
                  <a:path extrusionOk="0" h="918" w="1216">
                    <a:moveTo>
                      <a:pt x="706" y="0"/>
                    </a:moveTo>
                    <a:cubicBezTo>
                      <a:pt x="595" y="0"/>
                      <a:pt x="482" y="41"/>
                      <a:pt x="389" y="135"/>
                    </a:cubicBezTo>
                    <a:lnTo>
                      <a:pt x="297" y="227"/>
                    </a:lnTo>
                    <a:cubicBezTo>
                      <a:pt x="0" y="536"/>
                      <a:pt x="470" y="918"/>
                      <a:pt x="823" y="918"/>
                    </a:cubicBezTo>
                    <a:cubicBezTo>
                      <a:pt x="976" y="918"/>
                      <a:pt x="1106" y="847"/>
                      <a:pt x="1145" y="669"/>
                    </a:cubicBezTo>
                    <a:lnTo>
                      <a:pt x="1164" y="540"/>
                    </a:lnTo>
                    <a:cubicBezTo>
                      <a:pt x="1215" y="229"/>
                      <a:pt x="967" y="0"/>
                      <a:pt x="7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
              <p:cNvSpPr/>
              <p:nvPr/>
            </p:nvSpPr>
            <p:spPr>
              <a:xfrm>
                <a:off x="4883200" y="3274925"/>
                <a:ext cx="34100" cy="26675"/>
              </a:xfrm>
              <a:custGeom>
                <a:rect b="b" l="l" r="r" t="t"/>
                <a:pathLst>
                  <a:path extrusionOk="0" h="1067" w="1364">
                    <a:moveTo>
                      <a:pt x="599" y="0"/>
                    </a:moveTo>
                    <a:cubicBezTo>
                      <a:pt x="412" y="0"/>
                      <a:pt x="223" y="100"/>
                      <a:pt x="130" y="286"/>
                    </a:cubicBezTo>
                    <a:cubicBezTo>
                      <a:pt x="1" y="526"/>
                      <a:pt x="93" y="839"/>
                      <a:pt x="351" y="968"/>
                    </a:cubicBezTo>
                    <a:cubicBezTo>
                      <a:pt x="425" y="1005"/>
                      <a:pt x="517" y="1042"/>
                      <a:pt x="609" y="1060"/>
                    </a:cubicBezTo>
                    <a:cubicBezTo>
                      <a:pt x="638" y="1065"/>
                      <a:pt x="666" y="1067"/>
                      <a:pt x="693" y="1067"/>
                    </a:cubicBezTo>
                    <a:cubicBezTo>
                      <a:pt x="1122" y="1067"/>
                      <a:pt x="1363" y="542"/>
                      <a:pt x="1034" y="212"/>
                    </a:cubicBezTo>
                    <a:cubicBezTo>
                      <a:pt x="978" y="157"/>
                      <a:pt x="904" y="101"/>
                      <a:pt x="812" y="46"/>
                    </a:cubicBezTo>
                    <a:cubicBezTo>
                      <a:pt x="745" y="15"/>
                      <a:pt x="672" y="0"/>
                      <a:pt x="5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2"/>
              <p:cNvSpPr/>
              <p:nvPr/>
            </p:nvSpPr>
            <p:spPr>
              <a:xfrm>
                <a:off x="4758075" y="3566825"/>
                <a:ext cx="33625" cy="25650"/>
              </a:xfrm>
              <a:custGeom>
                <a:rect b="b" l="l" r="r" t="t"/>
                <a:pathLst>
                  <a:path extrusionOk="0" h="1026" w="1345">
                    <a:moveTo>
                      <a:pt x="643" y="0"/>
                    </a:moveTo>
                    <a:cubicBezTo>
                      <a:pt x="474" y="0"/>
                      <a:pt x="308" y="83"/>
                      <a:pt x="211" y="282"/>
                    </a:cubicBezTo>
                    <a:cubicBezTo>
                      <a:pt x="1" y="679"/>
                      <a:pt x="348" y="1026"/>
                      <a:pt x="694" y="1026"/>
                    </a:cubicBezTo>
                    <a:cubicBezTo>
                      <a:pt x="862" y="1026"/>
                      <a:pt x="1031" y="943"/>
                      <a:pt x="1133" y="743"/>
                    </a:cubicBezTo>
                    <a:cubicBezTo>
                      <a:pt x="1344" y="347"/>
                      <a:pt x="988" y="0"/>
                      <a:pt x="64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2"/>
              <p:cNvSpPr/>
              <p:nvPr/>
            </p:nvSpPr>
            <p:spPr>
              <a:xfrm>
                <a:off x="4941400" y="3791875"/>
                <a:ext cx="31250" cy="23750"/>
              </a:xfrm>
              <a:custGeom>
                <a:rect b="b" l="l" r="r" t="t"/>
                <a:pathLst>
                  <a:path extrusionOk="0" h="950" w="1250">
                    <a:moveTo>
                      <a:pt x="421" y="1"/>
                    </a:moveTo>
                    <a:cubicBezTo>
                      <a:pt x="264" y="1"/>
                      <a:pt x="128" y="75"/>
                      <a:pt x="89" y="261"/>
                    </a:cubicBezTo>
                    <a:lnTo>
                      <a:pt x="52" y="390"/>
                    </a:lnTo>
                    <a:cubicBezTo>
                      <a:pt x="1" y="710"/>
                      <a:pt x="260" y="950"/>
                      <a:pt x="534" y="950"/>
                    </a:cubicBezTo>
                    <a:cubicBezTo>
                      <a:pt x="656" y="950"/>
                      <a:pt x="780" y="903"/>
                      <a:pt x="881" y="796"/>
                    </a:cubicBezTo>
                    <a:lnTo>
                      <a:pt x="955" y="703"/>
                    </a:lnTo>
                    <a:cubicBezTo>
                      <a:pt x="1250" y="383"/>
                      <a:pt x="780" y="1"/>
                      <a:pt x="42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2"/>
              <p:cNvSpPr/>
              <p:nvPr/>
            </p:nvSpPr>
            <p:spPr>
              <a:xfrm>
                <a:off x="5208025" y="3646425"/>
                <a:ext cx="33650" cy="25800"/>
              </a:xfrm>
              <a:custGeom>
                <a:rect b="b" l="l" r="r" t="t"/>
                <a:pathLst>
                  <a:path extrusionOk="0" h="1032" w="1346">
                    <a:moveTo>
                      <a:pt x="642" y="1"/>
                    </a:moveTo>
                    <a:cubicBezTo>
                      <a:pt x="477" y="1"/>
                      <a:pt x="312" y="80"/>
                      <a:pt x="211" y="270"/>
                    </a:cubicBezTo>
                    <a:cubicBezTo>
                      <a:pt x="0" y="680"/>
                      <a:pt x="341" y="1031"/>
                      <a:pt x="687" y="1031"/>
                    </a:cubicBezTo>
                    <a:cubicBezTo>
                      <a:pt x="855" y="1031"/>
                      <a:pt x="1025" y="948"/>
                      <a:pt x="1133" y="750"/>
                    </a:cubicBezTo>
                    <a:cubicBezTo>
                      <a:pt x="1346" y="350"/>
                      <a:pt x="991" y="1"/>
                      <a:pt x="6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767" name="Shape 767"/>
        <p:cNvGrpSpPr/>
        <p:nvPr/>
      </p:nvGrpSpPr>
      <p:grpSpPr>
        <a:xfrm>
          <a:off x="0" y="0"/>
          <a:ext cx="0" cy="0"/>
          <a:chOff x="0" y="0"/>
          <a:chExt cx="0" cy="0"/>
        </a:xfrm>
      </p:grpSpPr>
      <p:sp>
        <p:nvSpPr>
          <p:cNvPr id="768" name="Google Shape;768;p11"/>
          <p:cNvSpPr txBox="1"/>
          <p:nvPr>
            <p:ph hasCustomPrompt="1" type="title"/>
          </p:nvPr>
        </p:nvSpPr>
        <p:spPr>
          <a:xfrm>
            <a:off x="1248350" y="1340275"/>
            <a:ext cx="6647400" cy="14991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69" name="Google Shape;769;p11"/>
          <p:cNvSpPr txBox="1"/>
          <p:nvPr>
            <p:ph idx="1" type="subTitle"/>
          </p:nvPr>
        </p:nvSpPr>
        <p:spPr>
          <a:xfrm>
            <a:off x="2377650" y="2677575"/>
            <a:ext cx="4388700" cy="412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solidFill>
                  <a:schemeClr val="accent6"/>
                </a:solidFill>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770" name="Google Shape;770;p11"/>
          <p:cNvGrpSpPr/>
          <p:nvPr/>
        </p:nvGrpSpPr>
        <p:grpSpPr>
          <a:xfrm flipH="1">
            <a:off x="125353" y="10088"/>
            <a:ext cx="9007255" cy="5106688"/>
            <a:chOff x="125353" y="10088"/>
            <a:chExt cx="9007255" cy="5106688"/>
          </a:xfrm>
        </p:grpSpPr>
        <p:grpSp>
          <p:nvGrpSpPr>
            <p:cNvPr id="771" name="Google Shape;771;p11"/>
            <p:cNvGrpSpPr/>
            <p:nvPr/>
          </p:nvGrpSpPr>
          <p:grpSpPr>
            <a:xfrm>
              <a:off x="6957990" y="2931650"/>
              <a:ext cx="1318364" cy="2185126"/>
              <a:chOff x="6957990" y="2931650"/>
              <a:chExt cx="1318364" cy="2185126"/>
            </a:xfrm>
          </p:grpSpPr>
          <p:sp>
            <p:nvSpPr>
              <p:cNvPr id="772" name="Google Shape;772;p11"/>
              <p:cNvSpPr/>
              <p:nvPr/>
            </p:nvSpPr>
            <p:spPr>
              <a:xfrm>
                <a:off x="7659085" y="4589676"/>
                <a:ext cx="232326" cy="491209"/>
              </a:xfrm>
              <a:custGeom>
                <a:rect b="b" l="l" r="r" t="t"/>
                <a:pathLst>
                  <a:path extrusionOk="0" h="5774" w="2731">
                    <a:moveTo>
                      <a:pt x="1437" y="0"/>
                    </a:moveTo>
                    <a:cubicBezTo>
                      <a:pt x="315" y="1554"/>
                      <a:pt x="135" y="3565"/>
                      <a:pt x="0" y="5478"/>
                    </a:cubicBezTo>
                    <a:lnTo>
                      <a:pt x="566" y="5774"/>
                    </a:lnTo>
                    <a:cubicBezTo>
                      <a:pt x="692" y="3700"/>
                      <a:pt x="1446" y="1715"/>
                      <a:pt x="2730" y="90"/>
                    </a:cubicBezTo>
                    <a:lnTo>
                      <a:pt x="1437" y="0"/>
                    </a:lnTo>
                    <a:close/>
                  </a:path>
                </a:pathLst>
              </a:custGeom>
              <a:solidFill>
                <a:srgbClr val="EAB5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p11"/>
              <p:cNvSpPr/>
              <p:nvPr/>
            </p:nvSpPr>
            <p:spPr>
              <a:xfrm>
                <a:off x="6979200" y="4323831"/>
                <a:ext cx="473670" cy="311706"/>
              </a:xfrm>
              <a:custGeom>
                <a:rect b="b" l="l" r="r" t="t"/>
                <a:pathLst>
                  <a:path extrusionOk="0" h="3664" w="5568">
                    <a:moveTo>
                      <a:pt x="5343" y="0"/>
                    </a:moveTo>
                    <a:cubicBezTo>
                      <a:pt x="3135" y="117"/>
                      <a:pt x="1132" y="1320"/>
                      <a:pt x="1" y="3215"/>
                    </a:cubicBezTo>
                    <a:cubicBezTo>
                      <a:pt x="180" y="3368"/>
                      <a:pt x="351" y="3520"/>
                      <a:pt x="540" y="3664"/>
                    </a:cubicBezTo>
                    <a:cubicBezTo>
                      <a:pt x="1302" y="1884"/>
                      <a:pt x="3417" y="1160"/>
                      <a:pt x="5246" y="1160"/>
                    </a:cubicBezTo>
                    <a:cubicBezTo>
                      <a:pt x="5354" y="1160"/>
                      <a:pt x="5462" y="1163"/>
                      <a:pt x="5568" y="1168"/>
                    </a:cubicBezTo>
                    <a:lnTo>
                      <a:pt x="5343"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4" name="Google Shape;774;p11"/>
              <p:cNvSpPr/>
              <p:nvPr/>
            </p:nvSpPr>
            <p:spPr>
              <a:xfrm>
                <a:off x="7057125" y="3445732"/>
                <a:ext cx="1078688" cy="1272004"/>
              </a:xfrm>
              <a:custGeom>
                <a:rect b="b" l="l" r="r" t="t"/>
                <a:pathLst>
                  <a:path extrusionOk="0" h="14952" w="12680">
                    <a:moveTo>
                      <a:pt x="5068" y="1"/>
                    </a:moveTo>
                    <a:cubicBezTo>
                      <a:pt x="4403" y="1"/>
                      <a:pt x="3739" y="195"/>
                      <a:pt x="3090" y="328"/>
                    </a:cubicBezTo>
                    <a:cubicBezTo>
                      <a:pt x="2744" y="397"/>
                      <a:pt x="2405" y="499"/>
                      <a:pt x="2061" y="499"/>
                    </a:cubicBezTo>
                    <a:cubicBezTo>
                      <a:pt x="2003" y="499"/>
                      <a:pt x="1945" y="497"/>
                      <a:pt x="1886" y="490"/>
                    </a:cubicBezTo>
                    <a:cubicBezTo>
                      <a:pt x="1681" y="468"/>
                      <a:pt x="1476" y="447"/>
                      <a:pt x="1274" y="447"/>
                    </a:cubicBezTo>
                    <a:cubicBezTo>
                      <a:pt x="990" y="447"/>
                      <a:pt x="712" y="488"/>
                      <a:pt x="450" y="625"/>
                    </a:cubicBezTo>
                    <a:cubicBezTo>
                      <a:pt x="1" y="867"/>
                      <a:pt x="37" y="1505"/>
                      <a:pt x="261" y="1900"/>
                    </a:cubicBezTo>
                    <a:cubicBezTo>
                      <a:pt x="521" y="2394"/>
                      <a:pt x="1087" y="2528"/>
                      <a:pt x="1608" y="2546"/>
                    </a:cubicBezTo>
                    <a:cubicBezTo>
                      <a:pt x="1628" y="2544"/>
                      <a:pt x="1649" y="2543"/>
                      <a:pt x="1670" y="2543"/>
                    </a:cubicBezTo>
                    <a:cubicBezTo>
                      <a:pt x="1733" y="2543"/>
                      <a:pt x="1799" y="2553"/>
                      <a:pt x="1859" y="2573"/>
                    </a:cubicBezTo>
                    <a:cubicBezTo>
                      <a:pt x="1913" y="2591"/>
                      <a:pt x="1967" y="2618"/>
                      <a:pt x="2012" y="2654"/>
                    </a:cubicBezTo>
                    <a:cubicBezTo>
                      <a:pt x="2669" y="3059"/>
                      <a:pt x="3298" y="3265"/>
                      <a:pt x="4009" y="3265"/>
                    </a:cubicBezTo>
                    <a:cubicBezTo>
                      <a:pt x="4182" y="3265"/>
                      <a:pt x="4360" y="3253"/>
                      <a:pt x="4544" y="3229"/>
                    </a:cubicBezTo>
                    <a:lnTo>
                      <a:pt x="4544" y="3229"/>
                    </a:lnTo>
                    <a:cubicBezTo>
                      <a:pt x="4418" y="3247"/>
                      <a:pt x="4158" y="5276"/>
                      <a:pt x="4122" y="5491"/>
                    </a:cubicBezTo>
                    <a:cubicBezTo>
                      <a:pt x="3996" y="6219"/>
                      <a:pt x="3889" y="6946"/>
                      <a:pt x="3700" y="7655"/>
                    </a:cubicBezTo>
                    <a:cubicBezTo>
                      <a:pt x="3341" y="9047"/>
                      <a:pt x="3305" y="11382"/>
                      <a:pt x="4526" y="12370"/>
                    </a:cubicBezTo>
                    <a:cubicBezTo>
                      <a:pt x="5065" y="12801"/>
                      <a:pt x="5586" y="13241"/>
                      <a:pt x="6214" y="13528"/>
                    </a:cubicBezTo>
                    <a:cubicBezTo>
                      <a:pt x="7121" y="13950"/>
                      <a:pt x="8073" y="14309"/>
                      <a:pt x="9034" y="14596"/>
                    </a:cubicBezTo>
                    <a:cubicBezTo>
                      <a:pt x="9546" y="14740"/>
                      <a:pt x="10048" y="14902"/>
                      <a:pt x="10578" y="14947"/>
                    </a:cubicBezTo>
                    <a:cubicBezTo>
                      <a:pt x="10615" y="14950"/>
                      <a:pt x="10650" y="14951"/>
                      <a:pt x="10683" y="14951"/>
                    </a:cubicBezTo>
                    <a:cubicBezTo>
                      <a:pt x="11245" y="14951"/>
                      <a:pt x="11345" y="14533"/>
                      <a:pt x="11701" y="14076"/>
                    </a:cubicBezTo>
                    <a:cubicBezTo>
                      <a:pt x="11844" y="13896"/>
                      <a:pt x="11961" y="13708"/>
                      <a:pt x="12078" y="13510"/>
                    </a:cubicBezTo>
                    <a:cubicBezTo>
                      <a:pt x="12482" y="12774"/>
                      <a:pt x="12679" y="11903"/>
                      <a:pt x="12329" y="11095"/>
                    </a:cubicBezTo>
                    <a:cubicBezTo>
                      <a:pt x="12078" y="10484"/>
                      <a:pt x="11539" y="10053"/>
                      <a:pt x="10964" y="9757"/>
                    </a:cubicBezTo>
                    <a:cubicBezTo>
                      <a:pt x="9923" y="9236"/>
                      <a:pt x="8711" y="9020"/>
                      <a:pt x="7615" y="8607"/>
                    </a:cubicBezTo>
                    <a:cubicBezTo>
                      <a:pt x="6340" y="8122"/>
                      <a:pt x="6457" y="7126"/>
                      <a:pt x="6376" y="5949"/>
                    </a:cubicBezTo>
                    <a:cubicBezTo>
                      <a:pt x="6295" y="4890"/>
                      <a:pt x="6645" y="3785"/>
                      <a:pt x="6780" y="2735"/>
                    </a:cubicBezTo>
                    <a:cubicBezTo>
                      <a:pt x="6861" y="2070"/>
                      <a:pt x="6861" y="1523"/>
                      <a:pt x="6582" y="903"/>
                    </a:cubicBezTo>
                    <a:cubicBezTo>
                      <a:pt x="6376" y="400"/>
                      <a:pt x="5909" y="59"/>
                      <a:pt x="5361" y="14"/>
                    </a:cubicBezTo>
                    <a:cubicBezTo>
                      <a:pt x="5264" y="5"/>
                      <a:pt x="5166" y="1"/>
                      <a:pt x="506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1"/>
              <p:cNvSpPr/>
              <p:nvPr/>
            </p:nvSpPr>
            <p:spPr>
              <a:xfrm>
                <a:off x="7468867" y="3625316"/>
                <a:ext cx="70353" cy="48491"/>
              </a:xfrm>
              <a:custGeom>
                <a:rect b="b" l="l" r="r" t="t"/>
                <a:pathLst>
                  <a:path extrusionOk="0" h="570" w="827">
                    <a:moveTo>
                      <a:pt x="303" y="1"/>
                    </a:moveTo>
                    <a:cubicBezTo>
                      <a:pt x="211" y="1"/>
                      <a:pt x="123" y="31"/>
                      <a:pt x="63" y="112"/>
                    </a:cubicBezTo>
                    <a:cubicBezTo>
                      <a:pt x="0" y="211"/>
                      <a:pt x="9" y="345"/>
                      <a:pt x="81" y="435"/>
                    </a:cubicBezTo>
                    <a:cubicBezTo>
                      <a:pt x="162" y="525"/>
                      <a:pt x="279" y="570"/>
                      <a:pt x="396" y="570"/>
                    </a:cubicBezTo>
                    <a:cubicBezTo>
                      <a:pt x="494" y="570"/>
                      <a:pt x="584" y="543"/>
                      <a:pt x="665" y="498"/>
                    </a:cubicBezTo>
                    <a:cubicBezTo>
                      <a:pt x="701" y="480"/>
                      <a:pt x="728" y="462"/>
                      <a:pt x="746" y="435"/>
                    </a:cubicBezTo>
                    <a:cubicBezTo>
                      <a:pt x="827" y="301"/>
                      <a:pt x="710" y="148"/>
                      <a:pt x="593" y="85"/>
                    </a:cubicBezTo>
                    <a:cubicBezTo>
                      <a:pt x="513" y="38"/>
                      <a:pt x="405" y="1"/>
                      <a:pt x="30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11"/>
              <p:cNvSpPr/>
              <p:nvPr/>
            </p:nvSpPr>
            <p:spPr>
              <a:xfrm>
                <a:off x="7507829" y="3466744"/>
                <a:ext cx="35219" cy="28159"/>
              </a:xfrm>
              <a:custGeom>
                <a:rect b="b" l="l" r="r" t="t"/>
                <a:pathLst>
                  <a:path extrusionOk="0" h="331" w="414">
                    <a:moveTo>
                      <a:pt x="169" y="0"/>
                    </a:moveTo>
                    <a:cubicBezTo>
                      <a:pt x="103" y="0"/>
                      <a:pt x="41" y="33"/>
                      <a:pt x="18" y="117"/>
                    </a:cubicBezTo>
                    <a:cubicBezTo>
                      <a:pt x="0" y="216"/>
                      <a:pt x="54" y="306"/>
                      <a:pt x="153" y="324"/>
                    </a:cubicBezTo>
                    <a:cubicBezTo>
                      <a:pt x="158" y="328"/>
                      <a:pt x="164" y="331"/>
                      <a:pt x="172" y="331"/>
                    </a:cubicBezTo>
                    <a:cubicBezTo>
                      <a:pt x="180" y="331"/>
                      <a:pt x="189" y="328"/>
                      <a:pt x="198" y="324"/>
                    </a:cubicBezTo>
                    <a:cubicBezTo>
                      <a:pt x="207" y="324"/>
                      <a:pt x="216" y="315"/>
                      <a:pt x="234" y="306"/>
                    </a:cubicBezTo>
                    <a:lnTo>
                      <a:pt x="306" y="243"/>
                    </a:lnTo>
                    <a:cubicBezTo>
                      <a:pt x="324" y="234"/>
                      <a:pt x="333" y="216"/>
                      <a:pt x="351" y="207"/>
                    </a:cubicBezTo>
                    <a:cubicBezTo>
                      <a:pt x="414" y="104"/>
                      <a:pt x="286" y="0"/>
                      <a:pt x="169"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7" name="Google Shape;777;p11"/>
              <p:cNvSpPr/>
              <p:nvPr/>
            </p:nvSpPr>
            <p:spPr>
              <a:xfrm>
                <a:off x="7534541" y="3484269"/>
                <a:ext cx="47469" cy="47130"/>
              </a:xfrm>
              <a:custGeom>
                <a:rect b="b" l="l" r="r" t="t"/>
                <a:pathLst>
                  <a:path extrusionOk="0" h="554" w="558">
                    <a:moveTo>
                      <a:pt x="329" y="1"/>
                    </a:moveTo>
                    <a:cubicBezTo>
                      <a:pt x="233" y="1"/>
                      <a:pt x="115" y="94"/>
                      <a:pt x="64" y="154"/>
                    </a:cubicBezTo>
                    <a:cubicBezTo>
                      <a:pt x="46" y="172"/>
                      <a:pt x="28" y="190"/>
                      <a:pt x="19" y="208"/>
                    </a:cubicBezTo>
                    <a:cubicBezTo>
                      <a:pt x="1" y="261"/>
                      <a:pt x="1" y="315"/>
                      <a:pt x="28" y="369"/>
                    </a:cubicBezTo>
                    <a:cubicBezTo>
                      <a:pt x="46" y="432"/>
                      <a:pt x="91" y="495"/>
                      <a:pt x="144" y="540"/>
                    </a:cubicBezTo>
                    <a:cubicBezTo>
                      <a:pt x="176" y="549"/>
                      <a:pt x="207" y="553"/>
                      <a:pt x="238" y="553"/>
                    </a:cubicBezTo>
                    <a:cubicBezTo>
                      <a:pt x="268" y="553"/>
                      <a:pt x="297" y="549"/>
                      <a:pt x="324" y="540"/>
                    </a:cubicBezTo>
                    <a:cubicBezTo>
                      <a:pt x="378" y="504"/>
                      <a:pt x="432" y="468"/>
                      <a:pt x="477" y="432"/>
                    </a:cubicBezTo>
                    <a:cubicBezTo>
                      <a:pt x="504" y="414"/>
                      <a:pt x="522" y="396"/>
                      <a:pt x="530" y="369"/>
                    </a:cubicBezTo>
                    <a:cubicBezTo>
                      <a:pt x="539" y="342"/>
                      <a:pt x="548" y="324"/>
                      <a:pt x="548" y="297"/>
                    </a:cubicBezTo>
                    <a:cubicBezTo>
                      <a:pt x="557" y="217"/>
                      <a:pt x="530" y="145"/>
                      <a:pt x="486" y="82"/>
                    </a:cubicBezTo>
                    <a:cubicBezTo>
                      <a:pt x="441" y="46"/>
                      <a:pt x="396" y="19"/>
                      <a:pt x="342" y="1"/>
                    </a:cubicBezTo>
                    <a:cubicBezTo>
                      <a:pt x="338" y="1"/>
                      <a:pt x="333" y="1"/>
                      <a:pt x="3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8" name="Google Shape;778;p11"/>
              <p:cNvSpPr/>
              <p:nvPr/>
            </p:nvSpPr>
            <p:spPr>
              <a:xfrm>
                <a:off x="7477289" y="3456791"/>
                <a:ext cx="26797" cy="26372"/>
              </a:xfrm>
              <a:custGeom>
                <a:rect b="b" l="l" r="r" t="t"/>
                <a:pathLst>
                  <a:path extrusionOk="0" h="310" w="315">
                    <a:moveTo>
                      <a:pt x="108" y="1"/>
                    </a:moveTo>
                    <a:cubicBezTo>
                      <a:pt x="90" y="1"/>
                      <a:pt x="72" y="1"/>
                      <a:pt x="63" y="10"/>
                    </a:cubicBezTo>
                    <a:cubicBezTo>
                      <a:pt x="36" y="28"/>
                      <a:pt x="18" y="64"/>
                      <a:pt x="18" y="100"/>
                    </a:cubicBezTo>
                    <a:cubicBezTo>
                      <a:pt x="0" y="136"/>
                      <a:pt x="0" y="180"/>
                      <a:pt x="9" y="216"/>
                    </a:cubicBezTo>
                    <a:cubicBezTo>
                      <a:pt x="9" y="261"/>
                      <a:pt x="36" y="297"/>
                      <a:pt x="81" y="306"/>
                    </a:cubicBezTo>
                    <a:cubicBezTo>
                      <a:pt x="88" y="308"/>
                      <a:pt x="95" y="309"/>
                      <a:pt x="103" y="309"/>
                    </a:cubicBezTo>
                    <a:cubicBezTo>
                      <a:pt x="125" y="309"/>
                      <a:pt x="151" y="299"/>
                      <a:pt x="171" y="279"/>
                    </a:cubicBezTo>
                    <a:cubicBezTo>
                      <a:pt x="198" y="261"/>
                      <a:pt x="216" y="234"/>
                      <a:pt x="243" y="207"/>
                    </a:cubicBezTo>
                    <a:cubicBezTo>
                      <a:pt x="279" y="171"/>
                      <a:pt x="315" y="118"/>
                      <a:pt x="288" y="55"/>
                    </a:cubicBezTo>
                    <a:cubicBezTo>
                      <a:pt x="252" y="1"/>
                      <a:pt x="162" y="1"/>
                      <a:pt x="10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11"/>
              <p:cNvSpPr/>
              <p:nvPr/>
            </p:nvSpPr>
            <p:spPr>
              <a:xfrm>
                <a:off x="7484179" y="3492435"/>
                <a:ext cx="35985" cy="35560"/>
              </a:xfrm>
              <a:custGeom>
                <a:rect b="b" l="l" r="r" t="t"/>
                <a:pathLst>
                  <a:path extrusionOk="0" h="418" w="423">
                    <a:moveTo>
                      <a:pt x="146" y="1"/>
                    </a:moveTo>
                    <a:cubicBezTo>
                      <a:pt x="125" y="1"/>
                      <a:pt x="104" y="4"/>
                      <a:pt x="81" y="13"/>
                    </a:cubicBezTo>
                    <a:cubicBezTo>
                      <a:pt x="36" y="40"/>
                      <a:pt x="0" y="85"/>
                      <a:pt x="0" y="139"/>
                    </a:cubicBezTo>
                    <a:cubicBezTo>
                      <a:pt x="0" y="201"/>
                      <a:pt x="27" y="246"/>
                      <a:pt x="63" y="291"/>
                    </a:cubicBezTo>
                    <a:cubicBezTo>
                      <a:pt x="97" y="326"/>
                      <a:pt x="148" y="417"/>
                      <a:pt x="200" y="417"/>
                    </a:cubicBezTo>
                    <a:cubicBezTo>
                      <a:pt x="202" y="417"/>
                      <a:pt x="204" y="417"/>
                      <a:pt x="207" y="417"/>
                    </a:cubicBezTo>
                    <a:cubicBezTo>
                      <a:pt x="260" y="417"/>
                      <a:pt x="332" y="327"/>
                      <a:pt x="359" y="309"/>
                    </a:cubicBezTo>
                    <a:cubicBezTo>
                      <a:pt x="404" y="291"/>
                      <a:pt x="422" y="228"/>
                      <a:pt x="386" y="192"/>
                    </a:cubicBezTo>
                    <a:cubicBezTo>
                      <a:pt x="333" y="109"/>
                      <a:pt x="255" y="1"/>
                      <a:pt x="14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11"/>
              <p:cNvSpPr/>
              <p:nvPr/>
            </p:nvSpPr>
            <p:spPr>
              <a:xfrm>
                <a:off x="7515485" y="3525528"/>
                <a:ext cx="25266" cy="26117"/>
              </a:xfrm>
              <a:custGeom>
                <a:rect b="b" l="l" r="r" t="t"/>
                <a:pathLst>
                  <a:path extrusionOk="0" h="307" w="297">
                    <a:moveTo>
                      <a:pt x="126" y="1"/>
                    </a:moveTo>
                    <a:lnTo>
                      <a:pt x="126" y="1"/>
                    </a:lnTo>
                    <a:cubicBezTo>
                      <a:pt x="72" y="19"/>
                      <a:pt x="27" y="64"/>
                      <a:pt x="9" y="127"/>
                    </a:cubicBezTo>
                    <a:cubicBezTo>
                      <a:pt x="0" y="145"/>
                      <a:pt x="0" y="163"/>
                      <a:pt x="0" y="181"/>
                    </a:cubicBezTo>
                    <a:cubicBezTo>
                      <a:pt x="9" y="216"/>
                      <a:pt x="27" y="252"/>
                      <a:pt x="63" y="270"/>
                    </a:cubicBezTo>
                    <a:cubicBezTo>
                      <a:pt x="99" y="288"/>
                      <a:pt x="135" y="297"/>
                      <a:pt x="171" y="306"/>
                    </a:cubicBezTo>
                    <a:lnTo>
                      <a:pt x="216" y="306"/>
                    </a:lnTo>
                    <a:cubicBezTo>
                      <a:pt x="225" y="297"/>
                      <a:pt x="234" y="288"/>
                      <a:pt x="234" y="279"/>
                    </a:cubicBezTo>
                    <a:lnTo>
                      <a:pt x="270" y="216"/>
                    </a:lnTo>
                    <a:cubicBezTo>
                      <a:pt x="288" y="190"/>
                      <a:pt x="297" y="154"/>
                      <a:pt x="297" y="118"/>
                    </a:cubicBezTo>
                    <a:cubicBezTo>
                      <a:pt x="288" y="100"/>
                      <a:pt x="279" y="82"/>
                      <a:pt x="261" y="64"/>
                    </a:cubicBezTo>
                    <a:cubicBezTo>
                      <a:pt x="243" y="46"/>
                      <a:pt x="216" y="28"/>
                      <a:pt x="198" y="10"/>
                    </a:cubicBezTo>
                    <a:cubicBezTo>
                      <a:pt x="184" y="5"/>
                      <a:pt x="171" y="3"/>
                      <a:pt x="157" y="3"/>
                    </a:cubicBezTo>
                    <a:cubicBezTo>
                      <a:pt x="144" y="3"/>
                      <a:pt x="130" y="5"/>
                      <a:pt x="117" y="10"/>
                    </a:cubicBezTo>
                    <a:lnTo>
                      <a:pt x="126"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1" name="Google Shape;781;p11"/>
              <p:cNvSpPr/>
              <p:nvPr/>
            </p:nvSpPr>
            <p:spPr>
              <a:xfrm>
                <a:off x="7555979" y="3533184"/>
                <a:ext cx="29860" cy="31817"/>
              </a:xfrm>
              <a:custGeom>
                <a:rect b="b" l="l" r="r" t="t"/>
                <a:pathLst>
                  <a:path extrusionOk="0" h="374" w="351">
                    <a:moveTo>
                      <a:pt x="207" y="1"/>
                    </a:moveTo>
                    <a:cubicBezTo>
                      <a:pt x="153" y="10"/>
                      <a:pt x="99" y="37"/>
                      <a:pt x="63" y="82"/>
                    </a:cubicBezTo>
                    <a:cubicBezTo>
                      <a:pt x="27" y="109"/>
                      <a:pt x="9" y="144"/>
                      <a:pt x="0" y="180"/>
                    </a:cubicBezTo>
                    <a:cubicBezTo>
                      <a:pt x="0" y="234"/>
                      <a:pt x="18" y="279"/>
                      <a:pt x="45" y="324"/>
                    </a:cubicBezTo>
                    <a:cubicBezTo>
                      <a:pt x="54" y="333"/>
                      <a:pt x="63" y="351"/>
                      <a:pt x="81" y="360"/>
                    </a:cubicBezTo>
                    <a:cubicBezTo>
                      <a:pt x="94" y="369"/>
                      <a:pt x="108" y="373"/>
                      <a:pt x="121" y="373"/>
                    </a:cubicBezTo>
                    <a:cubicBezTo>
                      <a:pt x="135" y="373"/>
                      <a:pt x="148" y="369"/>
                      <a:pt x="162" y="360"/>
                    </a:cubicBezTo>
                    <a:cubicBezTo>
                      <a:pt x="198" y="351"/>
                      <a:pt x="234" y="342"/>
                      <a:pt x="261" y="324"/>
                    </a:cubicBezTo>
                    <a:cubicBezTo>
                      <a:pt x="332" y="279"/>
                      <a:pt x="350" y="189"/>
                      <a:pt x="305" y="126"/>
                    </a:cubicBezTo>
                    <a:cubicBezTo>
                      <a:pt x="278" y="82"/>
                      <a:pt x="225" y="46"/>
                      <a:pt x="20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2" name="Google Shape;782;p11"/>
              <p:cNvSpPr/>
              <p:nvPr/>
            </p:nvSpPr>
            <p:spPr>
              <a:xfrm>
                <a:off x="7363464" y="3333013"/>
                <a:ext cx="110081" cy="121569"/>
              </a:xfrm>
              <a:custGeom>
                <a:rect b="b" l="l" r="r" t="t"/>
                <a:pathLst>
                  <a:path extrusionOk="0" h="1429" w="1294">
                    <a:moveTo>
                      <a:pt x="221" y="0"/>
                    </a:moveTo>
                    <a:cubicBezTo>
                      <a:pt x="207" y="0"/>
                      <a:pt x="194" y="3"/>
                      <a:pt x="180" y="10"/>
                    </a:cubicBezTo>
                    <a:cubicBezTo>
                      <a:pt x="144" y="28"/>
                      <a:pt x="126" y="73"/>
                      <a:pt x="117" y="109"/>
                    </a:cubicBezTo>
                    <a:cubicBezTo>
                      <a:pt x="0" y="675"/>
                      <a:pt x="315" y="1231"/>
                      <a:pt x="853" y="1429"/>
                    </a:cubicBezTo>
                    <a:lnTo>
                      <a:pt x="1293" y="1312"/>
                    </a:lnTo>
                    <a:cubicBezTo>
                      <a:pt x="1222" y="1034"/>
                      <a:pt x="1105" y="773"/>
                      <a:pt x="943" y="540"/>
                    </a:cubicBezTo>
                    <a:cubicBezTo>
                      <a:pt x="782" y="298"/>
                      <a:pt x="557" y="118"/>
                      <a:pt x="288" y="19"/>
                    </a:cubicBezTo>
                    <a:cubicBezTo>
                      <a:pt x="265" y="8"/>
                      <a:pt x="243" y="0"/>
                      <a:pt x="22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11"/>
              <p:cNvSpPr/>
              <p:nvPr/>
            </p:nvSpPr>
            <p:spPr>
              <a:xfrm>
                <a:off x="7387879" y="3378101"/>
                <a:ext cx="58954" cy="69674"/>
              </a:xfrm>
              <a:custGeom>
                <a:rect b="b" l="l" r="r" t="t"/>
                <a:pathLst>
                  <a:path extrusionOk="0" h="819" w="693">
                    <a:moveTo>
                      <a:pt x="10" y="1"/>
                    </a:moveTo>
                    <a:lnTo>
                      <a:pt x="10" y="1"/>
                    </a:lnTo>
                    <a:cubicBezTo>
                      <a:pt x="1" y="181"/>
                      <a:pt x="55" y="360"/>
                      <a:pt x="180" y="495"/>
                    </a:cubicBezTo>
                    <a:cubicBezTo>
                      <a:pt x="297" y="630"/>
                      <a:pt x="441" y="737"/>
                      <a:pt x="602" y="818"/>
                    </a:cubicBezTo>
                    <a:lnTo>
                      <a:pt x="692" y="809"/>
                    </a:lnTo>
                    <a:cubicBezTo>
                      <a:pt x="539" y="477"/>
                      <a:pt x="306" y="199"/>
                      <a:pt x="1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11"/>
              <p:cNvSpPr/>
              <p:nvPr/>
            </p:nvSpPr>
            <p:spPr>
              <a:xfrm>
                <a:off x="7606341" y="3535226"/>
                <a:ext cx="194130" cy="74694"/>
              </a:xfrm>
              <a:custGeom>
                <a:rect b="b" l="l" r="r" t="t"/>
                <a:pathLst>
                  <a:path extrusionOk="0" h="878" w="2282">
                    <a:moveTo>
                      <a:pt x="1263" y="1"/>
                    </a:moveTo>
                    <a:cubicBezTo>
                      <a:pt x="1064" y="1"/>
                      <a:pt x="869" y="14"/>
                      <a:pt x="674" y="49"/>
                    </a:cubicBezTo>
                    <a:cubicBezTo>
                      <a:pt x="423" y="93"/>
                      <a:pt x="189" y="201"/>
                      <a:pt x="1" y="372"/>
                    </a:cubicBezTo>
                    <a:lnTo>
                      <a:pt x="73" y="587"/>
                    </a:lnTo>
                    <a:cubicBezTo>
                      <a:pt x="171" y="677"/>
                      <a:pt x="306" y="731"/>
                      <a:pt x="441" y="758"/>
                    </a:cubicBezTo>
                    <a:cubicBezTo>
                      <a:pt x="691" y="822"/>
                      <a:pt x="946" y="877"/>
                      <a:pt x="1202" y="877"/>
                    </a:cubicBezTo>
                    <a:cubicBezTo>
                      <a:pt x="1304" y="877"/>
                      <a:pt x="1407" y="868"/>
                      <a:pt x="1509" y="848"/>
                    </a:cubicBezTo>
                    <a:cubicBezTo>
                      <a:pt x="1859" y="785"/>
                      <a:pt x="2210" y="533"/>
                      <a:pt x="2273" y="174"/>
                    </a:cubicBezTo>
                    <a:cubicBezTo>
                      <a:pt x="2282" y="147"/>
                      <a:pt x="2282" y="120"/>
                      <a:pt x="2273" y="93"/>
                    </a:cubicBezTo>
                    <a:cubicBezTo>
                      <a:pt x="2246" y="40"/>
                      <a:pt x="2183" y="31"/>
                      <a:pt x="2120" y="31"/>
                    </a:cubicBezTo>
                    <a:cubicBezTo>
                      <a:pt x="1895" y="22"/>
                      <a:pt x="1662" y="13"/>
                      <a:pt x="1437" y="4"/>
                    </a:cubicBezTo>
                    <a:cubicBezTo>
                      <a:pt x="1379" y="2"/>
                      <a:pt x="1321" y="1"/>
                      <a:pt x="126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11"/>
              <p:cNvSpPr/>
              <p:nvPr/>
            </p:nvSpPr>
            <p:spPr>
              <a:xfrm>
                <a:off x="7619357" y="3571211"/>
                <a:ext cx="132199" cy="25777"/>
              </a:xfrm>
              <a:custGeom>
                <a:rect b="b" l="l" r="r" t="t"/>
                <a:pathLst>
                  <a:path extrusionOk="0" h="303" w="1554">
                    <a:moveTo>
                      <a:pt x="767" y="0"/>
                    </a:moveTo>
                    <a:cubicBezTo>
                      <a:pt x="501" y="0"/>
                      <a:pt x="240" y="36"/>
                      <a:pt x="0" y="146"/>
                    </a:cubicBezTo>
                    <a:lnTo>
                      <a:pt x="108" y="164"/>
                    </a:lnTo>
                    <a:cubicBezTo>
                      <a:pt x="333" y="173"/>
                      <a:pt x="557" y="236"/>
                      <a:pt x="782" y="272"/>
                    </a:cubicBezTo>
                    <a:cubicBezTo>
                      <a:pt x="868" y="293"/>
                      <a:pt x="955" y="303"/>
                      <a:pt x="1043" y="303"/>
                    </a:cubicBezTo>
                    <a:cubicBezTo>
                      <a:pt x="1183" y="303"/>
                      <a:pt x="1322" y="277"/>
                      <a:pt x="1455" y="227"/>
                    </a:cubicBezTo>
                    <a:cubicBezTo>
                      <a:pt x="1482" y="218"/>
                      <a:pt x="1509" y="200"/>
                      <a:pt x="1527" y="173"/>
                    </a:cubicBezTo>
                    <a:cubicBezTo>
                      <a:pt x="1554" y="146"/>
                      <a:pt x="1554" y="110"/>
                      <a:pt x="1527" y="84"/>
                    </a:cubicBezTo>
                    <a:cubicBezTo>
                      <a:pt x="1509" y="75"/>
                      <a:pt x="1482" y="57"/>
                      <a:pt x="1464" y="57"/>
                    </a:cubicBezTo>
                    <a:cubicBezTo>
                      <a:pt x="1234" y="27"/>
                      <a:pt x="998" y="0"/>
                      <a:pt x="76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11"/>
              <p:cNvSpPr/>
              <p:nvPr/>
            </p:nvSpPr>
            <p:spPr>
              <a:xfrm>
                <a:off x="7426076" y="3526294"/>
                <a:ext cx="81837" cy="83031"/>
              </a:xfrm>
              <a:custGeom>
                <a:rect b="b" l="l" r="r" t="t"/>
                <a:pathLst>
                  <a:path extrusionOk="0" h="976" w="962">
                    <a:moveTo>
                      <a:pt x="197" y="0"/>
                    </a:moveTo>
                    <a:cubicBezTo>
                      <a:pt x="183" y="0"/>
                      <a:pt x="123" y="89"/>
                      <a:pt x="55" y="243"/>
                    </a:cubicBezTo>
                    <a:cubicBezTo>
                      <a:pt x="19" y="351"/>
                      <a:pt x="1" y="459"/>
                      <a:pt x="10" y="567"/>
                    </a:cubicBezTo>
                    <a:cubicBezTo>
                      <a:pt x="19" y="710"/>
                      <a:pt x="99" y="836"/>
                      <a:pt x="216" y="917"/>
                    </a:cubicBezTo>
                    <a:cubicBezTo>
                      <a:pt x="283" y="955"/>
                      <a:pt x="357" y="975"/>
                      <a:pt x="431" y="975"/>
                    </a:cubicBezTo>
                    <a:cubicBezTo>
                      <a:pt x="496" y="975"/>
                      <a:pt x="561" y="959"/>
                      <a:pt x="620" y="926"/>
                    </a:cubicBezTo>
                    <a:cubicBezTo>
                      <a:pt x="728" y="881"/>
                      <a:pt x="809" y="800"/>
                      <a:pt x="863" y="701"/>
                    </a:cubicBezTo>
                    <a:cubicBezTo>
                      <a:pt x="952" y="549"/>
                      <a:pt x="961" y="432"/>
                      <a:pt x="943" y="432"/>
                    </a:cubicBezTo>
                    <a:cubicBezTo>
                      <a:pt x="943" y="432"/>
                      <a:pt x="942" y="431"/>
                      <a:pt x="941" y="431"/>
                    </a:cubicBezTo>
                    <a:cubicBezTo>
                      <a:pt x="923" y="431"/>
                      <a:pt x="895" y="536"/>
                      <a:pt x="800" y="665"/>
                    </a:cubicBezTo>
                    <a:cubicBezTo>
                      <a:pt x="746" y="737"/>
                      <a:pt x="665" y="800"/>
                      <a:pt x="584" y="836"/>
                    </a:cubicBezTo>
                    <a:cubicBezTo>
                      <a:pt x="540" y="856"/>
                      <a:pt x="492" y="866"/>
                      <a:pt x="444" y="866"/>
                    </a:cubicBezTo>
                    <a:cubicBezTo>
                      <a:pt x="386" y="866"/>
                      <a:pt x="328" y="852"/>
                      <a:pt x="279" y="827"/>
                    </a:cubicBezTo>
                    <a:cubicBezTo>
                      <a:pt x="189" y="755"/>
                      <a:pt x="126" y="665"/>
                      <a:pt x="117" y="549"/>
                    </a:cubicBezTo>
                    <a:cubicBezTo>
                      <a:pt x="99" y="459"/>
                      <a:pt x="108" y="360"/>
                      <a:pt x="135" y="270"/>
                    </a:cubicBezTo>
                    <a:cubicBezTo>
                      <a:pt x="180" y="109"/>
                      <a:pt x="216" y="10"/>
                      <a:pt x="198" y="1"/>
                    </a:cubicBezTo>
                    <a:cubicBezTo>
                      <a:pt x="198" y="1"/>
                      <a:pt x="197" y="0"/>
                      <a:pt x="19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11"/>
              <p:cNvSpPr/>
              <p:nvPr/>
            </p:nvSpPr>
            <p:spPr>
              <a:xfrm>
                <a:off x="7345089" y="3478994"/>
                <a:ext cx="69587" cy="63634"/>
              </a:xfrm>
              <a:custGeom>
                <a:rect b="b" l="l" r="r" t="t"/>
                <a:pathLst>
                  <a:path extrusionOk="0" h="748" w="818">
                    <a:moveTo>
                      <a:pt x="410" y="0"/>
                    </a:moveTo>
                    <a:cubicBezTo>
                      <a:pt x="369" y="0"/>
                      <a:pt x="290" y="22"/>
                      <a:pt x="207" y="99"/>
                    </a:cubicBezTo>
                    <a:cubicBezTo>
                      <a:pt x="136" y="162"/>
                      <a:pt x="82" y="234"/>
                      <a:pt x="46" y="323"/>
                    </a:cubicBezTo>
                    <a:cubicBezTo>
                      <a:pt x="19" y="377"/>
                      <a:pt x="10" y="431"/>
                      <a:pt x="1" y="494"/>
                    </a:cubicBezTo>
                    <a:cubicBezTo>
                      <a:pt x="1" y="557"/>
                      <a:pt x="28" y="629"/>
                      <a:pt x="73" y="683"/>
                    </a:cubicBezTo>
                    <a:cubicBezTo>
                      <a:pt x="120" y="722"/>
                      <a:pt x="180" y="747"/>
                      <a:pt x="237" y="747"/>
                    </a:cubicBezTo>
                    <a:cubicBezTo>
                      <a:pt x="245" y="747"/>
                      <a:pt x="253" y="747"/>
                      <a:pt x="261" y="746"/>
                    </a:cubicBezTo>
                    <a:cubicBezTo>
                      <a:pt x="324" y="746"/>
                      <a:pt x="378" y="737"/>
                      <a:pt x="432" y="719"/>
                    </a:cubicBezTo>
                    <a:cubicBezTo>
                      <a:pt x="522" y="692"/>
                      <a:pt x="602" y="638"/>
                      <a:pt x="665" y="584"/>
                    </a:cubicBezTo>
                    <a:cubicBezTo>
                      <a:pt x="782" y="476"/>
                      <a:pt x="818" y="395"/>
                      <a:pt x="809" y="377"/>
                    </a:cubicBezTo>
                    <a:cubicBezTo>
                      <a:pt x="808" y="377"/>
                      <a:pt x="808" y="377"/>
                      <a:pt x="807" y="377"/>
                    </a:cubicBezTo>
                    <a:cubicBezTo>
                      <a:pt x="792" y="377"/>
                      <a:pt x="730" y="436"/>
                      <a:pt x="620" y="512"/>
                    </a:cubicBezTo>
                    <a:cubicBezTo>
                      <a:pt x="549" y="557"/>
                      <a:pt x="477" y="593"/>
                      <a:pt x="405" y="620"/>
                    </a:cubicBezTo>
                    <a:cubicBezTo>
                      <a:pt x="363" y="628"/>
                      <a:pt x="318" y="635"/>
                      <a:pt x="276" y="635"/>
                    </a:cubicBezTo>
                    <a:cubicBezTo>
                      <a:pt x="227" y="635"/>
                      <a:pt x="182" y="626"/>
                      <a:pt x="153" y="602"/>
                    </a:cubicBezTo>
                    <a:cubicBezTo>
                      <a:pt x="109" y="530"/>
                      <a:pt x="100" y="440"/>
                      <a:pt x="145" y="359"/>
                    </a:cubicBezTo>
                    <a:cubicBezTo>
                      <a:pt x="171" y="288"/>
                      <a:pt x="216" y="216"/>
                      <a:pt x="261" y="153"/>
                    </a:cubicBezTo>
                    <a:cubicBezTo>
                      <a:pt x="351" y="54"/>
                      <a:pt x="441" y="27"/>
                      <a:pt x="441" y="9"/>
                    </a:cubicBezTo>
                    <a:cubicBezTo>
                      <a:pt x="438" y="4"/>
                      <a:pt x="427" y="0"/>
                      <a:pt x="4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11"/>
              <p:cNvSpPr/>
              <p:nvPr/>
            </p:nvSpPr>
            <p:spPr>
              <a:xfrm>
                <a:off x="7057125" y="3483673"/>
                <a:ext cx="184942" cy="185628"/>
              </a:xfrm>
              <a:custGeom>
                <a:rect b="b" l="l" r="r" t="t"/>
                <a:pathLst>
                  <a:path extrusionOk="0" h="2182" w="2174">
                    <a:moveTo>
                      <a:pt x="1274" y="1"/>
                    </a:moveTo>
                    <a:cubicBezTo>
                      <a:pt x="990" y="1"/>
                      <a:pt x="712" y="42"/>
                      <a:pt x="450" y="179"/>
                    </a:cubicBezTo>
                    <a:cubicBezTo>
                      <a:pt x="1" y="421"/>
                      <a:pt x="46" y="1059"/>
                      <a:pt x="261" y="1463"/>
                    </a:cubicBezTo>
                    <a:cubicBezTo>
                      <a:pt x="530" y="1948"/>
                      <a:pt x="1087" y="2082"/>
                      <a:pt x="1608" y="2100"/>
                    </a:cubicBezTo>
                    <a:cubicBezTo>
                      <a:pt x="1698" y="2100"/>
                      <a:pt x="1779" y="2109"/>
                      <a:pt x="1859" y="2127"/>
                    </a:cubicBezTo>
                    <a:cubicBezTo>
                      <a:pt x="1895" y="2136"/>
                      <a:pt x="1940" y="2154"/>
                      <a:pt x="1967" y="2181"/>
                    </a:cubicBezTo>
                    <a:cubicBezTo>
                      <a:pt x="2057" y="1975"/>
                      <a:pt x="2120" y="1759"/>
                      <a:pt x="2147" y="1544"/>
                    </a:cubicBezTo>
                    <a:cubicBezTo>
                      <a:pt x="2174" y="1238"/>
                      <a:pt x="2147" y="942"/>
                      <a:pt x="2084" y="655"/>
                    </a:cubicBezTo>
                    <a:cubicBezTo>
                      <a:pt x="2039" y="448"/>
                      <a:pt x="1985" y="242"/>
                      <a:pt x="1904" y="44"/>
                    </a:cubicBezTo>
                    <a:lnTo>
                      <a:pt x="1886" y="44"/>
                    </a:lnTo>
                    <a:cubicBezTo>
                      <a:pt x="1681" y="22"/>
                      <a:pt x="1476" y="1"/>
                      <a:pt x="12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11"/>
              <p:cNvSpPr/>
              <p:nvPr/>
            </p:nvSpPr>
            <p:spPr>
              <a:xfrm>
                <a:off x="7468867" y="3385757"/>
                <a:ext cx="203487" cy="170485"/>
              </a:xfrm>
              <a:custGeom>
                <a:rect b="b" l="l" r="r" t="t"/>
                <a:pathLst>
                  <a:path extrusionOk="0" h="2004" w="2392">
                    <a:moveTo>
                      <a:pt x="496" y="0"/>
                    </a:moveTo>
                    <a:cubicBezTo>
                      <a:pt x="489" y="0"/>
                      <a:pt x="483" y="0"/>
                      <a:pt x="476" y="1"/>
                    </a:cubicBezTo>
                    <a:cubicBezTo>
                      <a:pt x="0" y="46"/>
                      <a:pt x="90" y="566"/>
                      <a:pt x="378" y="773"/>
                    </a:cubicBezTo>
                    <a:cubicBezTo>
                      <a:pt x="656" y="988"/>
                      <a:pt x="979" y="1123"/>
                      <a:pt x="1329" y="1159"/>
                    </a:cubicBezTo>
                    <a:cubicBezTo>
                      <a:pt x="1267" y="1411"/>
                      <a:pt x="1347" y="1680"/>
                      <a:pt x="1536" y="1850"/>
                    </a:cubicBezTo>
                    <a:cubicBezTo>
                      <a:pt x="1649" y="1946"/>
                      <a:pt x="1824" y="2003"/>
                      <a:pt x="1979" y="2003"/>
                    </a:cubicBezTo>
                    <a:cubicBezTo>
                      <a:pt x="2205" y="2003"/>
                      <a:pt x="2391" y="1881"/>
                      <a:pt x="2290" y="1572"/>
                    </a:cubicBezTo>
                    <a:cubicBezTo>
                      <a:pt x="2249" y="1442"/>
                      <a:pt x="2127" y="1363"/>
                      <a:pt x="1998" y="1363"/>
                    </a:cubicBezTo>
                    <a:cubicBezTo>
                      <a:pt x="1985" y="1363"/>
                      <a:pt x="1971" y="1364"/>
                      <a:pt x="1958" y="1366"/>
                    </a:cubicBezTo>
                    <a:cubicBezTo>
                      <a:pt x="2048" y="1204"/>
                      <a:pt x="2209" y="997"/>
                      <a:pt x="2075" y="809"/>
                    </a:cubicBezTo>
                    <a:cubicBezTo>
                      <a:pt x="2004" y="709"/>
                      <a:pt x="1871" y="639"/>
                      <a:pt x="1742" y="639"/>
                    </a:cubicBezTo>
                    <a:cubicBezTo>
                      <a:pt x="1675" y="639"/>
                      <a:pt x="1609" y="658"/>
                      <a:pt x="1554" y="701"/>
                    </a:cubicBezTo>
                    <a:cubicBezTo>
                      <a:pt x="1581" y="602"/>
                      <a:pt x="1572" y="504"/>
                      <a:pt x="1536" y="423"/>
                    </a:cubicBezTo>
                    <a:cubicBezTo>
                      <a:pt x="1482" y="279"/>
                      <a:pt x="1374" y="171"/>
                      <a:pt x="1240" y="109"/>
                    </a:cubicBezTo>
                    <a:cubicBezTo>
                      <a:pt x="1221" y="104"/>
                      <a:pt x="1201" y="102"/>
                      <a:pt x="1182" y="102"/>
                    </a:cubicBezTo>
                    <a:cubicBezTo>
                      <a:pt x="1052" y="102"/>
                      <a:pt x="918" y="199"/>
                      <a:pt x="925" y="324"/>
                    </a:cubicBezTo>
                    <a:cubicBezTo>
                      <a:pt x="873" y="133"/>
                      <a:pt x="695" y="0"/>
                      <a:pt x="4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0" name="Google Shape;790;p11"/>
              <p:cNvSpPr/>
              <p:nvPr/>
            </p:nvSpPr>
            <p:spPr>
              <a:xfrm>
                <a:off x="7516932" y="3370104"/>
                <a:ext cx="37601" cy="94601"/>
              </a:xfrm>
              <a:custGeom>
                <a:rect b="b" l="l" r="r" t="t"/>
                <a:pathLst>
                  <a:path extrusionOk="0" h="1112" w="442">
                    <a:moveTo>
                      <a:pt x="348" y="1"/>
                    </a:moveTo>
                    <a:cubicBezTo>
                      <a:pt x="300" y="1"/>
                      <a:pt x="248" y="32"/>
                      <a:pt x="244" y="95"/>
                    </a:cubicBezTo>
                    <a:cubicBezTo>
                      <a:pt x="208" y="400"/>
                      <a:pt x="136" y="697"/>
                      <a:pt x="28" y="993"/>
                    </a:cubicBezTo>
                    <a:cubicBezTo>
                      <a:pt x="1" y="1064"/>
                      <a:pt x="60" y="1112"/>
                      <a:pt x="121" y="1112"/>
                    </a:cubicBezTo>
                    <a:cubicBezTo>
                      <a:pt x="160" y="1112"/>
                      <a:pt x="199" y="1092"/>
                      <a:pt x="217" y="1047"/>
                    </a:cubicBezTo>
                    <a:cubicBezTo>
                      <a:pt x="324" y="732"/>
                      <a:pt x="396" y="418"/>
                      <a:pt x="432" y="95"/>
                    </a:cubicBezTo>
                    <a:cubicBezTo>
                      <a:pt x="441" y="32"/>
                      <a:pt x="396" y="1"/>
                      <a:pt x="34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1" name="Google Shape;791;p11"/>
              <p:cNvSpPr/>
              <p:nvPr/>
            </p:nvSpPr>
            <p:spPr>
              <a:xfrm>
                <a:off x="7579629" y="3407110"/>
                <a:ext cx="92471" cy="111190"/>
              </a:xfrm>
              <a:custGeom>
                <a:rect b="b" l="l" r="r" t="t"/>
                <a:pathLst>
                  <a:path extrusionOk="0" h="1307" w="1087">
                    <a:moveTo>
                      <a:pt x="971" y="1"/>
                    </a:moveTo>
                    <a:cubicBezTo>
                      <a:pt x="931" y="1"/>
                      <a:pt x="890" y="22"/>
                      <a:pt x="871" y="73"/>
                    </a:cubicBezTo>
                    <a:cubicBezTo>
                      <a:pt x="728" y="495"/>
                      <a:pt x="449" y="863"/>
                      <a:pt x="81" y="1124"/>
                    </a:cubicBezTo>
                    <a:cubicBezTo>
                      <a:pt x="1" y="1182"/>
                      <a:pt x="52" y="1306"/>
                      <a:pt x="127" y="1306"/>
                    </a:cubicBezTo>
                    <a:cubicBezTo>
                      <a:pt x="144" y="1306"/>
                      <a:pt x="162" y="1300"/>
                      <a:pt x="180" y="1285"/>
                    </a:cubicBezTo>
                    <a:cubicBezTo>
                      <a:pt x="593" y="1007"/>
                      <a:pt x="898" y="594"/>
                      <a:pt x="1060" y="118"/>
                    </a:cubicBezTo>
                    <a:cubicBezTo>
                      <a:pt x="1087" y="48"/>
                      <a:pt x="1030" y="1"/>
                      <a:pt x="97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11"/>
              <p:cNvSpPr/>
              <p:nvPr/>
            </p:nvSpPr>
            <p:spPr>
              <a:xfrm>
                <a:off x="7509360" y="3323911"/>
                <a:ext cx="75712" cy="58105"/>
              </a:xfrm>
              <a:custGeom>
                <a:rect b="b" l="l" r="r" t="t"/>
                <a:pathLst>
                  <a:path extrusionOk="0" h="683" w="890">
                    <a:moveTo>
                      <a:pt x="440" y="0"/>
                    </a:moveTo>
                    <a:cubicBezTo>
                      <a:pt x="0" y="0"/>
                      <a:pt x="0" y="683"/>
                      <a:pt x="440" y="683"/>
                    </a:cubicBezTo>
                    <a:cubicBezTo>
                      <a:pt x="889" y="683"/>
                      <a:pt x="889" y="0"/>
                      <a:pt x="44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11"/>
              <p:cNvSpPr/>
              <p:nvPr/>
            </p:nvSpPr>
            <p:spPr>
              <a:xfrm>
                <a:off x="7625737" y="3363724"/>
                <a:ext cx="84304" cy="60231"/>
              </a:xfrm>
              <a:custGeom>
                <a:rect b="b" l="l" r="r" t="t"/>
                <a:pathLst>
                  <a:path extrusionOk="0" h="708" w="991">
                    <a:moveTo>
                      <a:pt x="497" y="1"/>
                    </a:moveTo>
                    <a:cubicBezTo>
                      <a:pt x="417" y="1"/>
                      <a:pt x="333" y="32"/>
                      <a:pt x="258" y="107"/>
                    </a:cubicBezTo>
                    <a:lnTo>
                      <a:pt x="249" y="116"/>
                    </a:lnTo>
                    <a:cubicBezTo>
                      <a:pt x="1" y="364"/>
                      <a:pt x="229" y="708"/>
                      <a:pt x="494" y="708"/>
                    </a:cubicBezTo>
                    <a:cubicBezTo>
                      <a:pt x="575" y="708"/>
                      <a:pt x="658" y="676"/>
                      <a:pt x="734" y="601"/>
                    </a:cubicBezTo>
                    <a:lnTo>
                      <a:pt x="743" y="592"/>
                    </a:lnTo>
                    <a:cubicBezTo>
                      <a:pt x="991" y="344"/>
                      <a:pt x="763" y="1"/>
                      <a:pt x="4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11"/>
              <p:cNvSpPr/>
              <p:nvPr/>
            </p:nvSpPr>
            <p:spPr>
              <a:xfrm>
                <a:off x="7593410" y="3594350"/>
                <a:ext cx="464482" cy="724222"/>
              </a:xfrm>
              <a:custGeom>
                <a:rect b="b" l="l" r="r" t="t"/>
                <a:pathLst>
                  <a:path extrusionOk="0" h="8513" w="5460">
                    <a:moveTo>
                      <a:pt x="503" y="0"/>
                    </a:moveTo>
                    <a:lnTo>
                      <a:pt x="503" y="0"/>
                    </a:lnTo>
                    <a:cubicBezTo>
                      <a:pt x="530" y="332"/>
                      <a:pt x="521" y="665"/>
                      <a:pt x="476" y="997"/>
                    </a:cubicBezTo>
                    <a:cubicBezTo>
                      <a:pt x="350" y="2038"/>
                      <a:pt x="0" y="3143"/>
                      <a:pt x="72" y="4202"/>
                    </a:cubicBezTo>
                    <a:cubicBezTo>
                      <a:pt x="153" y="5388"/>
                      <a:pt x="45" y="6375"/>
                      <a:pt x="1311" y="6860"/>
                    </a:cubicBezTo>
                    <a:cubicBezTo>
                      <a:pt x="2407" y="7273"/>
                      <a:pt x="3619" y="7489"/>
                      <a:pt x="4669" y="8019"/>
                    </a:cubicBezTo>
                    <a:cubicBezTo>
                      <a:pt x="4939" y="8153"/>
                      <a:pt x="5199" y="8315"/>
                      <a:pt x="5433" y="8512"/>
                    </a:cubicBezTo>
                    <a:cubicBezTo>
                      <a:pt x="5460" y="8405"/>
                      <a:pt x="5451" y="8297"/>
                      <a:pt x="5415" y="8189"/>
                    </a:cubicBezTo>
                    <a:cubicBezTo>
                      <a:pt x="5376" y="8081"/>
                      <a:pt x="5271" y="7973"/>
                      <a:pt x="5163" y="7973"/>
                    </a:cubicBezTo>
                    <a:cubicBezTo>
                      <a:pt x="5145" y="7973"/>
                      <a:pt x="5127" y="7976"/>
                      <a:pt x="5109" y="7983"/>
                    </a:cubicBezTo>
                    <a:cubicBezTo>
                      <a:pt x="5029" y="8001"/>
                      <a:pt x="4975" y="8073"/>
                      <a:pt x="4894" y="8073"/>
                    </a:cubicBezTo>
                    <a:cubicBezTo>
                      <a:pt x="4894" y="7884"/>
                      <a:pt x="4957" y="7722"/>
                      <a:pt x="4741" y="7641"/>
                    </a:cubicBezTo>
                    <a:cubicBezTo>
                      <a:pt x="4682" y="7625"/>
                      <a:pt x="4621" y="7617"/>
                      <a:pt x="4561" y="7617"/>
                    </a:cubicBezTo>
                    <a:cubicBezTo>
                      <a:pt x="4457" y="7617"/>
                      <a:pt x="4353" y="7641"/>
                      <a:pt x="4256" y="7686"/>
                    </a:cubicBezTo>
                    <a:cubicBezTo>
                      <a:pt x="4346" y="7498"/>
                      <a:pt x="4256" y="7282"/>
                      <a:pt x="4068" y="7202"/>
                    </a:cubicBezTo>
                    <a:cubicBezTo>
                      <a:pt x="4019" y="7185"/>
                      <a:pt x="3970" y="7177"/>
                      <a:pt x="3920" y="7177"/>
                    </a:cubicBezTo>
                    <a:cubicBezTo>
                      <a:pt x="3778" y="7177"/>
                      <a:pt x="3640" y="7243"/>
                      <a:pt x="3547" y="7363"/>
                    </a:cubicBezTo>
                    <a:cubicBezTo>
                      <a:pt x="3592" y="7112"/>
                      <a:pt x="3439" y="6869"/>
                      <a:pt x="3197" y="6797"/>
                    </a:cubicBezTo>
                    <a:cubicBezTo>
                      <a:pt x="3150" y="6785"/>
                      <a:pt x="3102" y="6779"/>
                      <a:pt x="3054" y="6779"/>
                    </a:cubicBezTo>
                    <a:cubicBezTo>
                      <a:pt x="2864" y="6779"/>
                      <a:pt x="2676" y="6875"/>
                      <a:pt x="2568" y="7040"/>
                    </a:cubicBezTo>
                    <a:cubicBezTo>
                      <a:pt x="2622" y="6815"/>
                      <a:pt x="2487" y="6600"/>
                      <a:pt x="2263" y="6537"/>
                    </a:cubicBezTo>
                    <a:cubicBezTo>
                      <a:pt x="2226" y="6529"/>
                      <a:pt x="2189" y="6526"/>
                      <a:pt x="2152" y="6526"/>
                    </a:cubicBezTo>
                    <a:cubicBezTo>
                      <a:pt x="1977" y="6526"/>
                      <a:pt x="1807" y="6609"/>
                      <a:pt x="1696" y="6752"/>
                    </a:cubicBezTo>
                    <a:lnTo>
                      <a:pt x="1696" y="6752"/>
                    </a:lnTo>
                    <a:cubicBezTo>
                      <a:pt x="1827" y="6572"/>
                      <a:pt x="1702" y="6293"/>
                      <a:pt x="1491" y="6205"/>
                    </a:cubicBezTo>
                    <a:cubicBezTo>
                      <a:pt x="1423" y="6177"/>
                      <a:pt x="1353" y="6164"/>
                      <a:pt x="1282" y="6164"/>
                    </a:cubicBezTo>
                    <a:cubicBezTo>
                      <a:pt x="1128" y="6164"/>
                      <a:pt x="971" y="6223"/>
                      <a:pt x="835" y="6304"/>
                    </a:cubicBezTo>
                    <a:cubicBezTo>
                      <a:pt x="943" y="6097"/>
                      <a:pt x="1096" y="5935"/>
                      <a:pt x="961" y="5693"/>
                    </a:cubicBezTo>
                    <a:cubicBezTo>
                      <a:pt x="872" y="5537"/>
                      <a:pt x="702" y="5448"/>
                      <a:pt x="524" y="5448"/>
                    </a:cubicBezTo>
                    <a:cubicBezTo>
                      <a:pt x="487" y="5448"/>
                      <a:pt x="450" y="5452"/>
                      <a:pt x="413" y="5460"/>
                    </a:cubicBezTo>
                    <a:cubicBezTo>
                      <a:pt x="1006" y="5307"/>
                      <a:pt x="898" y="4445"/>
                      <a:pt x="296" y="4436"/>
                    </a:cubicBezTo>
                    <a:cubicBezTo>
                      <a:pt x="709" y="4301"/>
                      <a:pt x="683" y="3700"/>
                      <a:pt x="252" y="3619"/>
                    </a:cubicBezTo>
                    <a:cubicBezTo>
                      <a:pt x="449" y="3520"/>
                      <a:pt x="727" y="3421"/>
                      <a:pt x="701" y="3179"/>
                    </a:cubicBezTo>
                    <a:cubicBezTo>
                      <a:pt x="692" y="3034"/>
                      <a:pt x="546" y="2736"/>
                      <a:pt x="363" y="2736"/>
                    </a:cubicBezTo>
                    <a:cubicBezTo>
                      <a:pt x="353" y="2736"/>
                      <a:pt x="344" y="2737"/>
                      <a:pt x="334" y="2738"/>
                    </a:cubicBezTo>
                    <a:lnTo>
                      <a:pt x="334" y="2738"/>
                    </a:lnTo>
                    <a:cubicBezTo>
                      <a:pt x="540" y="2702"/>
                      <a:pt x="710" y="2541"/>
                      <a:pt x="754" y="2335"/>
                    </a:cubicBezTo>
                    <a:cubicBezTo>
                      <a:pt x="780" y="2130"/>
                      <a:pt x="643" y="1933"/>
                      <a:pt x="444" y="1891"/>
                    </a:cubicBezTo>
                    <a:lnTo>
                      <a:pt x="444" y="1891"/>
                    </a:lnTo>
                    <a:cubicBezTo>
                      <a:pt x="467" y="1894"/>
                      <a:pt x="489" y="1896"/>
                      <a:pt x="510" y="1896"/>
                    </a:cubicBezTo>
                    <a:cubicBezTo>
                      <a:pt x="977" y="1896"/>
                      <a:pt x="1080" y="1170"/>
                      <a:pt x="566" y="1069"/>
                    </a:cubicBezTo>
                    <a:cubicBezTo>
                      <a:pt x="763" y="988"/>
                      <a:pt x="889" y="817"/>
                      <a:pt x="916" y="611"/>
                    </a:cubicBezTo>
                    <a:cubicBezTo>
                      <a:pt x="943" y="350"/>
                      <a:pt x="745" y="36"/>
                      <a:pt x="5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5" name="Google Shape;795;p11"/>
              <p:cNvSpPr/>
              <p:nvPr/>
            </p:nvSpPr>
            <p:spPr>
              <a:xfrm>
                <a:off x="7882905" y="4520939"/>
                <a:ext cx="257507" cy="595082"/>
              </a:xfrm>
              <a:custGeom>
                <a:rect b="b" l="l" r="r" t="t"/>
                <a:pathLst>
                  <a:path extrusionOk="0" h="6995" w="3027">
                    <a:moveTo>
                      <a:pt x="2497" y="0"/>
                    </a:moveTo>
                    <a:lnTo>
                      <a:pt x="0" y="296"/>
                    </a:lnTo>
                    <a:cubicBezTo>
                      <a:pt x="171" y="557"/>
                      <a:pt x="216" y="880"/>
                      <a:pt x="252" y="1194"/>
                    </a:cubicBezTo>
                    <a:cubicBezTo>
                      <a:pt x="377" y="2299"/>
                      <a:pt x="386" y="3502"/>
                      <a:pt x="629" y="4579"/>
                    </a:cubicBezTo>
                    <a:cubicBezTo>
                      <a:pt x="871" y="5675"/>
                      <a:pt x="1634" y="6725"/>
                      <a:pt x="2730" y="6995"/>
                    </a:cubicBezTo>
                    <a:lnTo>
                      <a:pt x="3026" y="6591"/>
                    </a:lnTo>
                    <a:cubicBezTo>
                      <a:pt x="2048" y="5989"/>
                      <a:pt x="1643" y="4777"/>
                      <a:pt x="1482" y="3646"/>
                    </a:cubicBezTo>
                    <a:cubicBezTo>
                      <a:pt x="1383" y="3008"/>
                      <a:pt x="1356" y="2335"/>
                      <a:pt x="1626" y="1751"/>
                    </a:cubicBezTo>
                    <a:cubicBezTo>
                      <a:pt x="1895" y="1167"/>
                      <a:pt x="2488" y="664"/>
                      <a:pt x="249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6" name="Google Shape;796;p11"/>
              <p:cNvSpPr/>
              <p:nvPr/>
            </p:nvSpPr>
            <p:spPr>
              <a:xfrm>
                <a:off x="7302383" y="4500267"/>
                <a:ext cx="262016" cy="553141"/>
              </a:xfrm>
              <a:custGeom>
                <a:rect b="b" l="l" r="r" t="t"/>
                <a:pathLst>
                  <a:path extrusionOk="0" h="6502" w="3080">
                    <a:moveTo>
                      <a:pt x="1733" y="1"/>
                    </a:moveTo>
                    <a:cubicBezTo>
                      <a:pt x="566" y="1832"/>
                      <a:pt x="0" y="3978"/>
                      <a:pt x="117" y="6151"/>
                    </a:cubicBezTo>
                    <a:lnTo>
                      <a:pt x="808" y="6502"/>
                    </a:lnTo>
                    <a:cubicBezTo>
                      <a:pt x="880" y="4849"/>
                      <a:pt x="979" y="3107"/>
                      <a:pt x="1904" y="1743"/>
                    </a:cubicBezTo>
                    <a:cubicBezTo>
                      <a:pt x="2227" y="1267"/>
                      <a:pt x="2622" y="863"/>
                      <a:pt x="3080" y="521"/>
                    </a:cubicBezTo>
                    <a:lnTo>
                      <a:pt x="1733"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7" name="Google Shape;797;p11"/>
              <p:cNvSpPr/>
              <p:nvPr/>
            </p:nvSpPr>
            <p:spPr>
              <a:xfrm>
                <a:off x="7543729" y="3693117"/>
                <a:ext cx="88728" cy="146495"/>
              </a:xfrm>
              <a:custGeom>
                <a:rect b="b" l="l" r="r" t="t"/>
                <a:pathLst>
                  <a:path extrusionOk="0" h="1722" w="1043">
                    <a:moveTo>
                      <a:pt x="997" y="1"/>
                    </a:moveTo>
                    <a:cubicBezTo>
                      <a:pt x="942" y="1"/>
                      <a:pt x="891" y="27"/>
                      <a:pt x="862" y="69"/>
                    </a:cubicBezTo>
                    <a:cubicBezTo>
                      <a:pt x="530" y="78"/>
                      <a:pt x="180" y="222"/>
                      <a:pt x="63" y="518"/>
                    </a:cubicBezTo>
                    <a:cubicBezTo>
                      <a:pt x="0" y="734"/>
                      <a:pt x="27" y="967"/>
                      <a:pt x="153" y="1156"/>
                    </a:cubicBezTo>
                    <a:cubicBezTo>
                      <a:pt x="279" y="1335"/>
                      <a:pt x="422" y="1506"/>
                      <a:pt x="593" y="1641"/>
                    </a:cubicBezTo>
                    <a:cubicBezTo>
                      <a:pt x="629" y="1686"/>
                      <a:pt x="674" y="1712"/>
                      <a:pt x="719" y="1721"/>
                    </a:cubicBezTo>
                    <a:lnTo>
                      <a:pt x="737" y="1721"/>
                    </a:lnTo>
                    <a:cubicBezTo>
                      <a:pt x="827" y="1147"/>
                      <a:pt x="961" y="572"/>
                      <a:pt x="1042" y="6"/>
                    </a:cubicBezTo>
                    <a:cubicBezTo>
                      <a:pt x="1027" y="3"/>
                      <a:pt x="1012" y="1"/>
                      <a:pt x="9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8" name="Google Shape;798;p11"/>
              <p:cNvSpPr/>
              <p:nvPr/>
            </p:nvSpPr>
            <p:spPr>
              <a:xfrm>
                <a:off x="7434498" y="3845564"/>
                <a:ext cx="131433" cy="147686"/>
              </a:xfrm>
              <a:custGeom>
                <a:rect b="b" l="l" r="r" t="t"/>
                <a:pathLst>
                  <a:path extrusionOk="0" h="1736" w="1545">
                    <a:moveTo>
                      <a:pt x="748" y="0"/>
                    </a:moveTo>
                    <a:cubicBezTo>
                      <a:pt x="619" y="0"/>
                      <a:pt x="489" y="29"/>
                      <a:pt x="369" y="82"/>
                    </a:cubicBezTo>
                    <a:cubicBezTo>
                      <a:pt x="63" y="271"/>
                      <a:pt x="0" y="881"/>
                      <a:pt x="45" y="1196"/>
                    </a:cubicBezTo>
                    <a:cubicBezTo>
                      <a:pt x="92" y="1512"/>
                      <a:pt x="416" y="1735"/>
                      <a:pt x="734" y="1735"/>
                    </a:cubicBezTo>
                    <a:cubicBezTo>
                      <a:pt x="786" y="1735"/>
                      <a:pt x="839" y="1729"/>
                      <a:pt x="889" y="1716"/>
                    </a:cubicBezTo>
                    <a:cubicBezTo>
                      <a:pt x="1356" y="1600"/>
                      <a:pt x="1482" y="1169"/>
                      <a:pt x="1536" y="756"/>
                    </a:cubicBezTo>
                    <a:cubicBezTo>
                      <a:pt x="1536" y="684"/>
                      <a:pt x="1545" y="621"/>
                      <a:pt x="1545" y="558"/>
                    </a:cubicBezTo>
                    <a:cubicBezTo>
                      <a:pt x="1527" y="217"/>
                      <a:pt x="1329" y="64"/>
                      <a:pt x="880" y="10"/>
                    </a:cubicBezTo>
                    <a:cubicBezTo>
                      <a:pt x="837" y="3"/>
                      <a:pt x="793" y="0"/>
                      <a:pt x="7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9" name="Google Shape;799;p11"/>
              <p:cNvSpPr/>
              <p:nvPr/>
            </p:nvSpPr>
            <p:spPr>
              <a:xfrm>
                <a:off x="7354276" y="4064876"/>
                <a:ext cx="61931" cy="162914"/>
              </a:xfrm>
              <a:custGeom>
                <a:rect b="b" l="l" r="r" t="t"/>
                <a:pathLst>
                  <a:path extrusionOk="0" h="1915" w="728">
                    <a:moveTo>
                      <a:pt x="306" y="0"/>
                    </a:moveTo>
                    <a:cubicBezTo>
                      <a:pt x="279" y="126"/>
                      <a:pt x="252" y="252"/>
                      <a:pt x="216" y="377"/>
                    </a:cubicBezTo>
                    <a:cubicBezTo>
                      <a:pt x="90" y="862"/>
                      <a:pt x="19" y="1365"/>
                      <a:pt x="1" y="1868"/>
                    </a:cubicBezTo>
                    <a:cubicBezTo>
                      <a:pt x="57" y="1899"/>
                      <a:pt x="116" y="1915"/>
                      <a:pt x="176" y="1915"/>
                    </a:cubicBezTo>
                    <a:cubicBezTo>
                      <a:pt x="222" y="1915"/>
                      <a:pt x="268" y="1905"/>
                      <a:pt x="315" y="1886"/>
                    </a:cubicBezTo>
                    <a:cubicBezTo>
                      <a:pt x="477" y="1823"/>
                      <a:pt x="548" y="1644"/>
                      <a:pt x="602" y="1482"/>
                    </a:cubicBezTo>
                    <a:cubicBezTo>
                      <a:pt x="665" y="1248"/>
                      <a:pt x="710" y="1015"/>
                      <a:pt x="710" y="773"/>
                    </a:cubicBezTo>
                    <a:cubicBezTo>
                      <a:pt x="728" y="575"/>
                      <a:pt x="683" y="369"/>
                      <a:pt x="575" y="189"/>
                    </a:cubicBezTo>
                    <a:cubicBezTo>
                      <a:pt x="512" y="99"/>
                      <a:pt x="414" y="36"/>
                      <a:pt x="3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0" name="Google Shape;800;p11"/>
              <p:cNvSpPr/>
              <p:nvPr/>
            </p:nvSpPr>
            <p:spPr>
              <a:xfrm>
                <a:off x="7474226" y="4072787"/>
                <a:ext cx="103190" cy="106000"/>
              </a:xfrm>
              <a:custGeom>
                <a:rect b="b" l="l" r="r" t="t"/>
                <a:pathLst>
                  <a:path extrusionOk="0" h="1246" w="1213">
                    <a:moveTo>
                      <a:pt x="707" y="0"/>
                    </a:moveTo>
                    <a:cubicBezTo>
                      <a:pt x="461" y="0"/>
                      <a:pt x="191" y="182"/>
                      <a:pt x="72" y="464"/>
                    </a:cubicBezTo>
                    <a:cubicBezTo>
                      <a:pt x="0" y="635"/>
                      <a:pt x="0" y="823"/>
                      <a:pt x="81" y="994"/>
                    </a:cubicBezTo>
                    <a:cubicBezTo>
                      <a:pt x="167" y="1149"/>
                      <a:pt x="336" y="1246"/>
                      <a:pt x="507" y="1246"/>
                    </a:cubicBezTo>
                    <a:cubicBezTo>
                      <a:pt x="515" y="1246"/>
                      <a:pt x="523" y="1246"/>
                      <a:pt x="530" y="1245"/>
                    </a:cubicBezTo>
                    <a:cubicBezTo>
                      <a:pt x="656" y="1218"/>
                      <a:pt x="773" y="1164"/>
                      <a:pt x="871" y="1084"/>
                    </a:cubicBezTo>
                    <a:cubicBezTo>
                      <a:pt x="952" y="1030"/>
                      <a:pt x="1024" y="967"/>
                      <a:pt x="1078" y="895"/>
                    </a:cubicBezTo>
                    <a:cubicBezTo>
                      <a:pt x="1186" y="751"/>
                      <a:pt x="1213" y="563"/>
                      <a:pt x="1168" y="401"/>
                    </a:cubicBezTo>
                    <a:cubicBezTo>
                      <a:pt x="1091" y="120"/>
                      <a:pt x="907" y="0"/>
                      <a:pt x="7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1" name="Google Shape;801;p11"/>
              <p:cNvSpPr/>
              <p:nvPr/>
            </p:nvSpPr>
            <p:spPr>
              <a:xfrm>
                <a:off x="7655256" y="4156497"/>
                <a:ext cx="153636" cy="91793"/>
              </a:xfrm>
              <a:custGeom>
                <a:rect b="b" l="l" r="r" t="t"/>
                <a:pathLst>
                  <a:path extrusionOk="0" h="1079" w="1806">
                    <a:moveTo>
                      <a:pt x="108" y="1"/>
                    </a:moveTo>
                    <a:cubicBezTo>
                      <a:pt x="0" y="225"/>
                      <a:pt x="27" y="486"/>
                      <a:pt x="189" y="665"/>
                    </a:cubicBezTo>
                    <a:cubicBezTo>
                      <a:pt x="261" y="764"/>
                      <a:pt x="360" y="836"/>
                      <a:pt x="467" y="890"/>
                    </a:cubicBezTo>
                    <a:cubicBezTo>
                      <a:pt x="674" y="1016"/>
                      <a:pt x="907" y="1078"/>
                      <a:pt x="1150" y="1078"/>
                    </a:cubicBezTo>
                    <a:cubicBezTo>
                      <a:pt x="1383" y="1069"/>
                      <a:pt x="1608" y="953"/>
                      <a:pt x="1751" y="755"/>
                    </a:cubicBezTo>
                    <a:cubicBezTo>
                      <a:pt x="1769" y="719"/>
                      <a:pt x="1787" y="683"/>
                      <a:pt x="1805" y="647"/>
                    </a:cubicBezTo>
                    <a:cubicBezTo>
                      <a:pt x="1392" y="522"/>
                      <a:pt x="979" y="396"/>
                      <a:pt x="584" y="252"/>
                    </a:cubicBezTo>
                    <a:cubicBezTo>
                      <a:pt x="413" y="189"/>
                      <a:pt x="252" y="109"/>
                      <a:pt x="1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2" name="Google Shape;802;p11"/>
              <p:cNvSpPr/>
              <p:nvPr/>
            </p:nvSpPr>
            <p:spPr>
              <a:xfrm>
                <a:off x="7427607" y="4257646"/>
                <a:ext cx="157465" cy="157895"/>
              </a:xfrm>
              <a:custGeom>
                <a:rect b="b" l="l" r="r" t="t"/>
                <a:pathLst>
                  <a:path extrusionOk="0" h="1856" w="1851">
                    <a:moveTo>
                      <a:pt x="1159" y="1"/>
                    </a:moveTo>
                    <a:cubicBezTo>
                      <a:pt x="899" y="1"/>
                      <a:pt x="579" y="161"/>
                      <a:pt x="396" y="267"/>
                    </a:cubicBezTo>
                    <a:cubicBezTo>
                      <a:pt x="288" y="320"/>
                      <a:pt x="189" y="410"/>
                      <a:pt x="126" y="518"/>
                    </a:cubicBezTo>
                    <a:cubicBezTo>
                      <a:pt x="90" y="590"/>
                      <a:pt x="72" y="680"/>
                      <a:pt x="63" y="769"/>
                    </a:cubicBezTo>
                    <a:cubicBezTo>
                      <a:pt x="28" y="1075"/>
                      <a:pt x="1" y="1434"/>
                      <a:pt x="234" y="1640"/>
                    </a:cubicBezTo>
                    <a:cubicBezTo>
                      <a:pt x="351" y="1739"/>
                      <a:pt x="494" y="1802"/>
                      <a:pt x="638" y="1820"/>
                    </a:cubicBezTo>
                    <a:cubicBezTo>
                      <a:pt x="737" y="1844"/>
                      <a:pt x="837" y="1855"/>
                      <a:pt x="935" y="1855"/>
                    </a:cubicBezTo>
                    <a:cubicBezTo>
                      <a:pt x="1060" y="1855"/>
                      <a:pt x="1182" y="1837"/>
                      <a:pt x="1303" y="1802"/>
                    </a:cubicBezTo>
                    <a:cubicBezTo>
                      <a:pt x="1518" y="1739"/>
                      <a:pt x="1689" y="1569"/>
                      <a:pt x="1770" y="1362"/>
                    </a:cubicBezTo>
                    <a:cubicBezTo>
                      <a:pt x="1850" y="1057"/>
                      <a:pt x="1662" y="204"/>
                      <a:pt x="1356" y="42"/>
                    </a:cubicBezTo>
                    <a:cubicBezTo>
                      <a:pt x="1298" y="13"/>
                      <a:pt x="1231" y="1"/>
                      <a:pt x="11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11"/>
              <p:cNvSpPr/>
              <p:nvPr/>
            </p:nvSpPr>
            <p:spPr>
              <a:xfrm>
                <a:off x="7665975" y="4312261"/>
                <a:ext cx="152105" cy="148792"/>
              </a:xfrm>
              <a:custGeom>
                <a:rect b="b" l="l" r="r" t="t"/>
                <a:pathLst>
                  <a:path extrusionOk="0" h="1749" w="1788">
                    <a:moveTo>
                      <a:pt x="807" y="1"/>
                    </a:moveTo>
                    <a:cubicBezTo>
                      <a:pt x="567" y="1"/>
                      <a:pt x="338" y="118"/>
                      <a:pt x="171" y="406"/>
                    </a:cubicBezTo>
                    <a:cubicBezTo>
                      <a:pt x="63" y="612"/>
                      <a:pt x="9" y="846"/>
                      <a:pt x="9" y="1088"/>
                    </a:cubicBezTo>
                    <a:cubicBezTo>
                      <a:pt x="0" y="1169"/>
                      <a:pt x="18" y="1259"/>
                      <a:pt x="45" y="1340"/>
                    </a:cubicBezTo>
                    <a:cubicBezTo>
                      <a:pt x="90" y="1429"/>
                      <a:pt x="153" y="1501"/>
                      <a:pt x="243" y="1546"/>
                    </a:cubicBezTo>
                    <a:cubicBezTo>
                      <a:pt x="377" y="1645"/>
                      <a:pt x="530" y="1708"/>
                      <a:pt x="692" y="1735"/>
                    </a:cubicBezTo>
                    <a:cubicBezTo>
                      <a:pt x="732" y="1744"/>
                      <a:pt x="770" y="1748"/>
                      <a:pt x="807" y="1748"/>
                    </a:cubicBezTo>
                    <a:cubicBezTo>
                      <a:pt x="844" y="1748"/>
                      <a:pt x="880" y="1744"/>
                      <a:pt x="916" y="1735"/>
                    </a:cubicBezTo>
                    <a:cubicBezTo>
                      <a:pt x="1033" y="1690"/>
                      <a:pt x="1132" y="1618"/>
                      <a:pt x="1203" y="1510"/>
                    </a:cubicBezTo>
                    <a:lnTo>
                      <a:pt x="1634" y="962"/>
                    </a:lnTo>
                    <a:cubicBezTo>
                      <a:pt x="1697" y="900"/>
                      <a:pt x="1742" y="828"/>
                      <a:pt x="1760" y="738"/>
                    </a:cubicBezTo>
                    <a:cubicBezTo>
                      <a:pt x="1787" y="585"/>
                      <a:pt x="1679" y="451"/>
                      <a:pt x="1572" y="352"/>
                    </a:cubicBezTo>
                    <a:cubicBezTo>
                      <a:pt x="1347" y="141"/>
                      <a:pt x="1070" y="1"/>
                      <a:pt x="80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4" name="Google Shape;804;p11"/>
              <p:cNvSpPr/>
              <p:nvPr/>
            </p:nvSpPr>
            <p:spPr>
              <a:xfrm>
                <a:off x="7886734" y="4238250"/>
                <a:ext cx="123777" cy="105490"/>
              </a:xfrm>
              <a:custGeom>
                <a:rect b="b" l="l" r="r" t="t"/>
                <a:pathLst>
                  <a:path extrusionOk="0" h="1240" w="1455">
                    <a:moveTo>
                      <a:pt x="126" y="1"/>
                    </a:moveTo>
                    <a:cubicBezTo>
                      <a:pt x="36" y="126"/>
                      <a:pt x="0" y="288"/>
                      <a:pt x="9" y="450"/>
                    </a:cubicBezTo>
                    <a:cubicBezTo>
                      <a:pt x="36" y="620"/>
                      <a:pt x="117" y="791"/>
                      <a:pt x="234" y="926"/>
                    </a:cubicBezTo>
                    <a:cubicBezTo>
                      <a:pt x="359" y="1087"/>
                      <a:pt x="539" y="1240"/>
                      <a:pt x="745" y="1240"/>
                    </a:cubicBezTo>
                    <a:cubicBezTo>
                      <a:pt x="871" y="1231"/>
                      <a:pt x="988" y="1195"/>
                      <a:pt x="1096" y="1132"/>
                    </a:cubicBezTo>
                    <a:cubicBezTo>
                      <a:pt x="1230" y="1087"/>
                      <a:pt x="1347" y="988"/>
                      <a:pt x="1428" y="872"/>
                    </a:cubicBezTo>
                    <a:cubicBezTo>
                      <a:pt x="1446" y="818"/>
                      <a:pt x="1455" y="755"/>
                      <a:pt x="1455" y="701"/>
                    </a:cubicBezTo>
                    <a:lnTo>
                      <a:pt x="1455" y="566"/>
                    </a:lnTo>
                    <a:cubicBezTo>
                      <a:pt x="1374" y="521"/>
                      <a:pt x="1293" y="468"/>
                      <a:pt x="1212" y="432"/>
                    </a:cubicBezTo>
                    <a:cubicBezTo>
                      <a:pt x="862" y="261"/>
                      <a:pt x="494" y="117"/>
                      <a:pt x="1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5" name="Google Shape;805;p11"/>
              <p:cNvSpPr/>
              <p:nvPr/>
            </p:nvSpPr>
            <p:spPr>
              <a:xfrm>
                <a:off x="7972230" y="4376319"/>
                <a:ext cx="103530" cy="102257"/>
              </a:xfrm>
              <a:custGeom>
                <a:rect b="b" l="l" r="r" t="t"/>
                <a:pathLst>
                  <a:path extrusionOk="0" h="1202" w="1217">
                    <a:moveTo>
                      <a:pt x="621" y="1"/>
                    </a:moveTo>
                    <a:cubicBezTo>
                      <a:pt x="415" y="1"/>
                      <a:pt x="207" y="79"/>
                      <a:pt x="109" y="236"/>
                    </a:cubicBezTo>
                    <a:cubicBezTo>
                      <a:pt x="10" y="416"/>
                      <a:pt x="1" y="631"/>
                      <a:pt x="91" y="820"/>
                    </a:cubicBezTo>
                    <a:cubicBezTo>
                      <a:pt x="189" y="1000"/>
                      <a:pt x="351" y="1134"/>
                      <a:pt x="549" y="1188"/>
                    </a:cubicBezTo>
                    <a:cubicBezTo>
                      <a:pt x="584" y="1197"/>
                      <a:pt x="623" y="1202"/>
                      <a:pt x="661" y="1202"/>
                    </a:cubicBezTo>
                    <a:cubicBezTo>
                      <a:pt x="699" y="1202"/>
                      <a:pt x="737" y="1197"/>
                      <a:pt x="773" y="1188"/>
                    </a:cubicBezTo>
                    <a:cubicBezTo>
                      <a:pt x="926" y="1134"/>
                      <a:pt x="980" y="946"/>
                      <a:pt x="1051" y="793"/>
                    </a:cubicBezTo>
                    <a:cubicBezTo>
                      <a:pt x="1105" y="703"/>
                      <a:pt x="1141" y="605"/>
                      <a:pt x="1168" y="497"/>
                    </a:cubicBezTo>
                    <a:cubicBezTo>
                      <a:pt x="1216" y="167"/>
                      <a:pt x="920" y="1"/>
                      <a:pt x="62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6" name="Google Shape;806;p11"/>
              <p:cNvSpPr/>
              <p:nvPr/>
            </p:nvSpPr>
            <p:spPr>
              <a:xfrm>
                <a:off x="7828630" y="4464027"/>
                <a:ext cx="155168" cy="143262"/>
              </a:xfrm>
              <a:custGeom>
                <a:rect b="b" l="l" r="r" t="t"/>
                <a:pathLst>
                  <a:path extrusionOk="0" h="1684" w="1824">
                    <a:moveTo>
                      <a:pt x="956" y="0"/>
                    </a:moveTo>
                    <a:cubicBezTo>
                      <a:pt x="531" y="0"/>
                      <a:pt x="121" y="465"/>
                      <a:pt x="19" y="840"/>
                    </a:cubicBezTo>
                    <a:cubicBezTo>
                      <a:pt x="1" y="893"/>
                      <a:pt x="1" y="956"/>
                      <a:pt x="19" y="1019"/>
                    </a:cubicBezTo>
                    <a:cubicBezTo>
                      <a:pt x="37" y="1064"/>
                      <a:pt x="64" y="1109"/>
                      <a:pt x="100" y="1145"/>
                    </a:cubicBezTo>
                    <a:cubicBezTo>
                      <a:pt x="329" y="1410"/>
                      <a:pt x="620" y="1684"/>
                      <a:pt x="972" y="1684"/>
                    </a:cubicBezTo>
                    <a:cubicBezTo>
                      <a:pt x="977" y="1684"/>
                      <a:pt x="983" y="1684"/>
                      <a:pt x="988" y="1684"/>
                    </a:cubicBezTo>
                    <a:cubicBezTo>
                      <a:pt x="1105" y="1675"/>
                      <a:pt x="1222" y="1657"/>
                      <a:pt x="1330" y="1612"/>
                    </a:cubicBezTo>
                    <a:cubicBezTo>
                      <a:pt x="1446" y="1585"/>
                      <a:pt x="1545" y="1531"/>
                      <a:pt x="1635" y="1450"/>
                    </a:cubicBezTo>
                    <a:cubicBezTo>
                      <a:pt x="1689" y="1378"/>
                      <a:pt x="1725" y="1289"/>
                      <a:pt x="1743" y="1199"/>
                    </a:cubicBezTo>
                    <a:cubicBezTo>
                      <a:pt x="1824" y="777"/>
                      <a:pt x="1500" y="58"/>
                      <a:pt x="1024" y="5"/>
                    </a:cubicBezTo>
                    <a:cubicBezTo>
                      <a:pt x="1002" y="2"/>
                      <a:pt x="979" y="0"/>
                      <a:pt x="95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7" name="Google Shape;807;p11"/>
              <p:cNvSpPr/>
              <p:nvPr/>
            </p:nvSpPr>
            <p:spPr>
              <a:xfrm>
                <a:off x="7635350" y="4488272"/>
                <a:ext cx="119268" cy="99365"/>
              </a:xfrm>
              <a:custGeom>
                <a:rect b="b" l="l" r="r" t="t"/>
                <a:pathLst>
                  <a:path extrusionOk="0" h="1168" w="1402">
                    <a:moveTo>
                      <a:pt x="698" y="0"/>
                    </a:moveTo>
                    <a:cubicBezTo>
                      <a:pt x="476" y="0"/>
                      <a:pt x="251" y="92"/>
                      <a:pt x="136" y="276"/>
                    </a:cubicBezTo>
                    <a:cubicBezTo>
                      <a:pt x="1" y="501"/>
                      <a:pt x="37" y="788"/>
                      <a:pt x="216" y="986"/>
                    </a:cubicBezTo>
                    <a:cubicBezTo>
                      <a:pt x="344" y="1096"/>
                      <a:pt x="511" y="1166"/>
                      <a:pt x="680" y="1166"/>
                    </a:cubicBezTo>
                    <a:cubicBezTo>
                      <a:pt x="690" y="1166"/>
                      <a:pt x="700" y="1166"/>
                      <a:pt x="710" y="1165"/>
                    </a:cubicBezTo>
                    <a:cubicBezTo>
                      <a:pt x="723" y="1167"/>
                      <a:pt x="736" y="1168"/>
                      <a:pt x="748" y="1168"/>
                    </a:cubicBezTo>
                    <a:cubicBezTo>
                      <a:pt x="804" y="1168"/>
                      <a:pt x="856" y="1151"/>
                      <a:pt x="908" y="1129"/>
                    </a:cubicBezTo>
                    <a:cubicBezTo>
                      <a:pt x="971" y="1084"/>
                      <a:pt x="1016" y="1031"/>
                      <a:pt x="1061" y="959"/>
                    </a:cubicBezTo>
                    <a:cubicBezTo>
                      <a:pt x="1249" y="671"/>
                      <a:pt x="1402" y="285"/>
                      <a:pt x="1052" y="88"/>
                    </a:cubicBezTo>
                    <a:cubicBezTo>
                      <a:pt x="948" y="29"/>
                      <a:pt x="824" y="0"/>
                      <a:pt x="69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8" name="Google Shape;808;p11"/>
              <p:cNvSpPr/>
              <p:nvPr/>
            </p:nvSpPr>
            <p:spPr>
              <a:xfrm>
                <a:off x="7419951" y="3747052"/>
                <a:ext cx="53594" cy="86434"/>
              </a:xfrm>
              <a:custGeom>
                <a:rect b="b" l="l" r="r" t="t"/>
                <a:pathLst>
                  <a:path extrusionOk="0" h="1016" w="630">
                    <a:moveTo>
                      <a:pt x="180" y="1"/>
                    </a:moveTo>
                    <a:cubicBezTo>
                      <a:pt x="127" y="261"/>
                      <a:pt x="64" y="656"/>
                      <a:pt x="1" y="1016"/>
                    </a:cubicBezTo>
                    <a:lnTo>
                      <a:pt x="91" y="1016"/>
                    </a:lnTo>
                    <a:cubicBezTo>
                      <a:pt x="351" y="1007"/>
                      <a:pt x="629" y="791"/>
                      <a:pt x="602" y="531"/>
                    </a:cubicBezTo>
                    <a:cubicBezTo>
                      <a:pt x="584" y="378"/>
                      <a:pt x="504" y="234"/>
                      <a:pt x="378" y="145"/>
                    </a:cubicBezTo>
                    <a:cubicBezTo>
                      <a:pt x="324" y="82"/>
                      <a:pt x="252" y="37"/>
                      <a:pt x="18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9" name="Google Shape;809;p11"/>
              <p:cNvSpPr/>
              <p:nvPr/>
            </p:nvSpPr>
            <p:spPr>
              <a:xfrm>
                <a:off x="8047857" y="5035787"/>
                <a:ext cx="92556" cy="80989"/>
              </a:xfrm>
              <a:custGeom>
                <a:rect b="b" l="l" r="r" t="t"/>
                <a:pathLst>
                  <a:path extrusionOk="0" h="952" w="1088">
                    <a:moveTo>
                      <a:pt x="468" y="0"/>
                    </a:moveTo>
                    <a:cubicBezTo>
                      <a:pt x="306" y="189"/>
                      <a:pt x="153" y="386"/>
                      <a:pt x="1" y="584"/>
                    </a:cubicBezTo>
                    <a:cubicBezTo>
                      <a:pt x="234" y="754"/>
                      <a:pt x="504" y="880"/>
                      <a:pt x="791" y="952"/>
                    </a:cubicBezTo>
                    <a:lnTo>
                      <a:pt x="1087" y="539"/>
                    </a:lnTo>
                    <a:cubicBezTo>
                      <a:pt x="854" y="395"/>
                      <a:pt x="638" y="207"/>
                      <a:pt x="46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11"/>
              <p:cNvSpPr/>
              <p:nvPr/>
            </p:nvSpPr>
            <p:spPr>
              <a:xfrm>
                <a:off x="7659085" y="4977683"/>
                <a:ext cx="55806" cy="103193"/>
              </a:xfrm>
              <a:custGeom>
                <a:rect b="b" l="l" r="r" t="t"/>
                <a:pathLst>
                  <a:path extrusionOk="0" h="1213" w="656">
                    <a:moveTo>
                      <a:pt x="72" y="1"/>
                    </a:moveTo>
                    <a:cubicBezTo>
                      <a:pt x="45" y="306"/>
                      <a:pt x="18" y="611"/>
                      <a:pt x="0" y="917"/>
                    </a:cubicBezTo>
                    <a:lnTo>
                      <a:pt x="566" y="1213"/>
                    </a:lnTo>
                    <a:cubicBezTo>
                      <a:pt x="584" y="908"/>
                      <a:pt x="611" y="602"/>
                      <a:pt x="656" y="297"/>
                    </a:cubicBezTo>
                    <a:cubicBezTo>
                      <a:pt x="467" y="189"/>
                      <a:pt x="279" y="90"/>
                      <a:pt x="7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1" name="Google Shape;811;p11"/>
              <p:cNvSpPr/>
              <p:nvPr/>
            </p:nvSpPr>
            <p:spPr>
              <a:xfrm>
                <a:off x="7310720" y="4955565"/>
                <a:ext cx="64313" cy="97833"/>
              </a:xfrm>
              <a:custGeom>
                <a:rect b="b" l="l" r="r" t="t"/>
                <a:pathLst>
                  <a:path extrusionOk="0" h="1150" w="756">
                    <a:moveTo>
                      <a:pt x="10" y="0"/>
                    </a:moveTo>
                    <a:lnTo>
                      <a:pt x="10" y="0"/>
                    </a:lnTo>
                    <a:cubicBezTo>
                      <a:pt x="1" y="270"/>
                      <a:pt x="10" y="530"/>
                      <a:pt x="19" y="799"/>
                    </a:cubicBezTo>
                    <a:lnTo>
                      <a:pt x="710" y="1150"/>
                    </a:lnTo>
                    <a:cubicBezTo>
                      <a:pt x="728" y="862"/>
                      <a:pt x="737" y="566"/>
                      <a:pt x="755" y="270"/>
                    </a:cubicBezTo>
                    <a:cubicBezTo>
                      <a:pt x="504" y="180"/>
                      <a:pt x="261" y="90"/>
                      <a:pt x="1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2" name="Google Shape;812;p11"/>
              <p:cNvSpPr/>
              <p:nvPr/>
            </p:nvSpPr>
            <p:spPr>
              <a:xfrm>
                <a:off x="7172481" y="3614086"/>
                <a:ext cx="89494" cy="48321"/>
              </a:xfrm>
              <a:custGeom>
                <a:rect b="b" l="l" r="r" t="t"/>
                <a:pathLst>
                  <a:path extrusionOk="0" h="568" w="1052">
                    <a:moveTo>
                      <a:pt x="1030" y="1"/>
                    </a:moveTo>
                    <a:cubicBezTo>
                      <a:pt x="996" y="1"/>
                      <a:pt x="852" y="231"/>
                      <a:pt x="566" y="370"/>
                    </a:cubicBezTo>
                    <a:cubicBezTo>
                      <a:pt x="279" y="504"/>
                      <a:pt x="1" y="486"/>
                      <a:pt x="1" y="522"/>
                    </a:cubicBezTo>
                    <a:cubicBezTo>
                      <a:pt x="1" y="540"/>
                      <a:pt x="63" y="567"/>
                      <a:pt x="180" y="567"/>
                    </a:cubicBezTo>
                    <a:cubicBezTo>
                      <a:pt x="333" y="567"/>
                      <a:pt x="485" y="540"/>
                      <a:pt x="620" y="468"/>
                    </a:cubicBezTo>
                    <a:cubicBezTo>
                      <a:pt x="755" y="397"/>
                      <a:pt x="872" y="298"/>
                      <a:pt x="961" y="172"/>
                    </a:cubicBezTo>
                    <a:cubicBezTo>
                      <a:pt x="1033" y="82"/>
                      <a:pt x="1051" y="11"/>
                      <a:pt x="1033" y="2"/>
                    </a:cubicBezTo>
                    <a:cubicBezTo>
                      <a:pt x="1032" y="1"/>
                      <a:pt x="1031" y="1"/>
                      <a:pt x="10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11"/>
              <p:cNvSpPr/>
              <p:nvPr/>
            </p:nvSpPr>
            <p:spPr>
              <a:xfrm>
                <a:off x="7251936" y="3595711"/>
                <a:ext cx="25266" cy="36496"/>
              </a:xfrm>
              <a:custGeom>
                <a:rect b="b" l="l" r="r" t="t"/>
                <a:pathLst>
                  <a:path extrusionOk="0" h="429" w="297">
                    <a:moveTo>
                      <a:pt x="47" y="1"/>
                    </a:moveTo>
                    <a:cubicBezTo>
                      <a:pt x="27" y="1"/>
                      <a:pt x="26" y="34"/>
                      <a:pt x="18" y="74"/>
                    </a:cubicBezTo>
                    <a:cubicBezTo>
                      <a:pt x="0" y="218"/>
                      <a:pt x="81" y="352"/>
                      <a:pt x="198" y="415"/>
                    </a:cubicBezTo>
                    <a:cubicBezTo>
                      <a:pt x="225" y="424"/>
                      <a:pt x="247" y="429"/>
                      <a:pt x="263" y="429"/>
                    </a:cubicBezTo>
                    <a:cubicBezTo>
                      <a:pt x="279" y="429"/>
                      <a:pt x="288" y="424"/>
                      <a:pt x="288" y="415"/>
                    </a:cubicBezTo>
                    <a:cubicBezTo>
                      <a:pt x="297" y="388"/>
                      <a:pt x="216" y="325"/>
                      <a:pt x="153" y="218"/>
                    </a:cubicBezTo>
                    <a:cubicBezTo>
                      <a:pt x="99" y="110"/>
                      <a:pt x="90" y="2"/>
                      <a:pt x="54" y="2"/>
                    </a:cubicBezTo>
                    <a:cubicBezTo>
                      <a:pt x="51" y="1"/>
                      <a:pt x="49" y="1"/>
                      <a:pt x="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11"/>
              <p:cNvSpPr/>
              <p:nvPr/>
            </p:nvSpPr>
            <p:spPr>
              <a:xfrm>
                <a:off x="7123565" y="3534290"/>
                <a:ext cx="18460" cy="22119"/>
              </a:xfrm>
              <a:custGeom>
                <a:rect b="b" l="l" r="r" t="t"/>
                <a:pathLst>
                  <a:path extrusionOk="0" h="260" w="217">
                    <a:moveTo>
                      <a:pt x="139" y="0"/>
                    </a:moveTo>
                    <a:cubicBezTo>
                      <a:pt x="130" y="0"/>
                      <a:pt x="120" y="2"/>
                      <a:pt x="109" y="6"/>
                    </a:cubicBezTo>
                    <a:cubicBezTo>
                      <a:pt x="46" y="33"/>
                      <a:pt x="10" y="96"/>
                      <a:pt x="1" y="167"/>
                    </a:cubicBezTo>
                    <a:cubicBezTo>
                      <a:pt x="1" y="194"/>
                      <a:pt x="10" y="221"/>
                      <a:pt x="37" y="239"/>
                    </a:cubicBezTo>
                    <a:cubicBezTo>
                      <a:pt x="54" y="254"/>
                      <a:pt x="70" y="260"/>
                      <a:pt x="86" y="260"/>
                    </a:cubicBezTo>
                    <a:cubicBezTo>
                      <a:pt x="127" y="260"/>
                      <a:pt x="163" y="216"/>
                      <a:pt x="189" y="176"/>
                    </a:cubicBezTo>
                    <a:cubicBezTo>
                      <a:pt x="214" y="128"/>
                      <a:pt x="216" y="0"/>
                      <a:pt x="13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5" name="Google Shape;815;p11"/>
              <p:cNvSpPr/>
              <p:nvPr/>
            </p:nvSpPr>
            <p:spPr>
              <a:xfrm>
                <a:off x="7091493" y="3512597"/>
                <a:ext cx="25861" cy="22970"/>
              </a:xfrm>
              <a:custGeom>
                <a:rect b="b" l="l" r="r" t="t"/>
                <a:pathLst>
                  <a:path extrusionOk="0" h="270" w="304">
                    <a:moveTo>
                      <a:pt x="171" y="0"/>
                    </a:moveTo>
                    <a:cubicBezTo>
                      <a:pt x="82" y="0"/>
                      <a:pt x="19" y="126"/>
                      <a:pt x="10" y="198"/>
                    </a:cubicBezTo>
                    <a:cubicBezTo>
                      <a:pt x="1" y="207"/>
                      <a:pt x="1" y="225"/>
                      <a:pt x="10" y="243"/>
                    </a:cubicBezTo>
                    <a:cubicBezTo>
                      <a:pt x="19" y="252"/>
                      <a:pt x="37" y="261"/>
                      <a:pt x="46" y="270"/>
                    </a:cubicBezTo>
                    <a:cubicBezTo>
                      <a:pt x="47" y="270"/>
                      <a:pt x="49" y="270"/>
                      <a:pt x="51" y="270"/>
                    </a:cubicBezTo>
                    <a:cubicBezTo>
                      <a:pt x="150" y="270"/>
                      <a:pt x="304" y="18"/>
                      <a:pt x="1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16" name="Google Shape;816;p11"/>
              <p:cNvGrpSpPr/>
              <p:nvPr/>
            </p:nvGrpSpPr>
            <p:grpSpPr>
              <a:xfrm>
                <a:off x="7594941" y="3512427"/>
                <a:ext cx="409953" cy="1144550"/>
                <a:chOff x="7594941" y="3512427"/>
                <a:chExt cx="409953" cy="1144550"/>
              </a:xfrm>
            </p:grpSpPr>
            <p:sp>
              <p:nvSpPr>
                <p:cNvPr id="817" name="Google Shape;817;p11"/>
                <p:cNvSpPr/>
                <p:nvPr/>
              </p:nvSpPr>
              <p:spPr>
                <a:xfrm>
                  <a:off x="7657553" y="4192056"/>
                  <a:ext cx="100042" cy="464921"/>
                </a:xfrm>
                <a:custGeom>
                  <a:rect b="b" l="l" r="r" t="t"/>
                  <a:pathLst>
                    <a:path extrusionOk="0" h="5465" w="1176">
                      <a:moveTo>
                        <a:pt x="1101" y="1"/>
                      </a:moveTo>
                      <a:cubicBezTo>
                        <a:pt x="1086" y="1"/>
                        <a:pt x="1070" y="7"/>
                        <a:pt x="1060" y="23"/>
                      </a:cubicBezTo>
                      <a:cubicBezTo>
                        <a:pt x="0" y="1621"/>
                        <a:pt x="153" y="3633"/>
                        <a:pt x="512" y="5428"/>
                      </a:cubicBezTo>
                      <a:cubicBezTo>
                        <a:pt x="519" y="5453"/>
                        <a:pt x="539" y="5464"/>
                        <a:pt x="560" y="5464"/>
                      </a:cubicBezTo>
                      <a:cubicBezTo>
                        <a:pt x="592" y="5464"/>
                        <a:pt x="625" y="5439"/>
                        <a:pt x="620" y="5401"/>
                      </a:cubicBezTo>
                      <a:cubicBezTo>
                        <a:pt x="261" y="3633"/>
                        <a:pt x="108" y="1648"/>
                        <a:pt x="1150" y="77"/>
                      </a:cubicBezTo>
                      <a:cubicBezTo>
                        <a:pt x="1175" y="39"/>
                        <a:pt x="1138" y="1"/>
                        <a:pt x="11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8" name="Google Shape;818;p11"/>
                <p:cNvSpPr/>
                <p:nvPr/>
              </p:nvSpPr>
              <p:spPr>
                <a:xfrm>
                  <a:off x="7594941" y="4078487"/>
                  <a:ext cx="163590" cy="123610"/>
                </a:xfrm>
                <a:custGeom>
                  <a:rect b="b" l="l" r="r" t="t"/>
                  <a:pathLst>
                    <a:path extrusionOk="0" h="1453" w="1923">
                      <a:moveTo>
                        <a:pt x="645" y="121"/>
                      </a:moveTo>
                      <a:cubicBezTo>
                        <a:pt x="666" y="121"/>
                        <a:pt x="691" y="126"/>
                        <a:pt x="718" y="137"/>
                      </a:cubicBezTo>
                      <a:cubicBezTo>
                        <a:pt x="1244" y="332"/>
                        <a:pt x="1538" y="831"/>
                        <a:pt x="1766" y="1325"/>
                      </a:cubicBezTo>
                      <a:lnTo>
                        <a:pt x="1766" y="1325"/>
                      </a:lnTo>
                      <a:cubicBezTo>
                        <a:pt x="1523" y="1203"/>
                        <a:pt x="1297" y="1051"/>
                        <a:pt x="1078" y="891"/>
                      </a:cubicBezTo>
                      <a:cubicBezTo>
                        <a:pt x="952" y="792"/>
                        <a:pt x="826" y="684"/>
                        <a:pt x="709" y="577"/>
                      </a:cubicBezTo>
                      <a:cubicBezTo>
                        <a:pt x="647" y="523"/>
                        <a:pt x="593" y="460"/>
                        <a:pt x="557" y="388"/>
                      </a:cubicBezTo>
                      <a:cubicBezTo>
                        <a:pt x="511" y="281"/>
                        <a:pt x="524" y="121"/>
                        <a:pt x="645" y="121"/>
                      </a:cubicBezTo>
                      <a:close/>
                      <a:moveTo>
                        <a:pt x="625" y="1"/>
                      </a:moveTo>
                      <a:cubicBezTo>
                        <a:pt x="575" y="1"/>
                        <a:pt x="530" y="14"/>
                        <a:pt x="494" y="47"/>
                      </a:cubicBezTo>
                      <a:cubicBezTo>
                        <a:pt x="0" y="487"/>
                        <a:pt x="1491" y="1304"/>
                        <a:pt x="1760" y="1448"/>
                      </a:cubicBezTo>
                      <a:cubicBezTo>
                        <a:pt x="1768" y="1451"/>
                        <a:pt x="1776" y="1453"/>
                        <a:pt x="1783" y="1453"/>
                      </a:cubicBezTo>
                      <a:cubicBezTo>
                        <a:pt x="1801" y="1453"/>
                        <a:pt x="1817" y="1444"/>
                        <a:pt x="1828" y="1431"/>
                      </a:cubicBezTo>
                      <a:lnTo>
                        <a:pt x="1828" y="1431"/>
                      </a:lnTo>
                      <a:cubicBezTo>
                        <a:pt x="1834" y="1433"/>
                        <a:pt x="1840" y="1434"/>
                        <a:pt x="1846" y="1434"/>
                      </a:cubicBezTo>
                      <a:cubicBezTo>
                        <a:pt x="1883" y="1434"/>
                        <a:pt x="1923" y="1396"/>
                        <a:pt x="1904" y="1358"/>
                      </a:cubicBezTo>
                      <a:cubicBezTo>
                        <a:pt x="1724" y="972"/>
                        <a:pt x="1527" y="568"/>
                        <a:pt x="1194" y="298"/>
                      </a:cubicBezTo>
                      <a:cubicBezTo>
                        <a:pt x="1094" y="212"/>
                        <a:pt x="822" y="1"/>
                        <a:pt x="62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9" name="Google Shape;819;p11"/>
                <p:cNvSpPr/>
                <p:nvPr/>
              </p:nvSpPr>
              <p:spPr>
                <a:xfrm>
                  <a:off x="7738115" y="4112090"/>
                  <a:ext cx="127265" cy="89241"/>
                </a:xfrm>
                <a:custGeom>
                  <a:rect b="b" l="l" r="r" t="t"/>
                  <a:pathLst>
                    <a:path extrusionOk="0" h="1049" w="1496">
                      <a:moveTo>
                        <a:pt x="1132" y="126"/>
                      </a:moveTo>
                      <a:cubicBezTo>
                        <a:pt x="1217" y="126"/>
                        <a:pt x="1288" y="146"/>
                        <a:pt x="1280" y="218"/>
                      </a:cubicBezTo>
                      <a:cubicBezTo>
                        <a:pt x="1244" y="478"/>
                        <a:pt x="948" y="586"/>
                        <a:pt x="733" y="676"/>
                      </a:cubicBezTo>
                      <a:lnTo>
                        <a:pt x="134" y="926"/>
                      </a:lnTo>
                      <a:lnTo>
                        <a:pt x="134" y="926"/>
                      </a:lnTo>
                      <a:cubicBezTo>
                        <a:pt x="216" y="723"/>
                        <a:pt x="343" y="537"/>
                        <a:pt x="508" y="388"/>
                      </a:cubicBezTo>
                      <a:cubicBezTo>
                        <a:pt x="607" y="289"/>
                        <a:pt x="733" y="218"/>
                        <a:pt x="867" y="164"/>
                      </a:cubicBezTo>
                      <a:cubicBezTo>
                        <a:pt x="892" y="159"/>
                        <a:pt x="1024" y="126"/>
                        <a:pt x="1132" y="126"/>
                      </a:cubicBezTo>
                      <a:close/>
                      <a:moveTo>
                        <a:pt x="1105" y="1"/>
                      </a:moveTo>
                      <a:cubicBezTo>
                        <a:pt x="899" y="1"/>
                        <a:pt x="653" y="135"/>
                        <a:pt x="526" y="236"/>
                      </a:cubicBezTo>
                      <a:cubicBezTo>
                        <a:pt x="293" y="424"/>
                        <a:pt x="113" y="667"/>
                        <a:pt x="14" y="954"/>
                      </a:cubicBezTo>
                      <a:cubicBezTo>
                        <a:pt x="1" y="985"/>
                        <a:pt x="20" y="1007"/>
                        <a:pt x="45" y="1014"/>
                      </a:cubicBezTo>
                      <a:lnTo>
                        <a:pt x="45" y="1014"/>
                      </a:lnTo>
                      <a:cubicBezTo>
                        <a:pt x="54" y="1033"/>
                        <a:pt x="74" y="1049"/>
                        <a:pt x="98" y="1049"/>
                      </a:cubicBezTo>
                      <a:cubicBezTo>
                        <a:pt x="106" y="1049"/>
                        <a:pt x="114" y="1047"/>
                        <a:pt x="122" y="1044"/>
                      </a:cubicBezTo>
                      <a:lnTo>
                        <a:pt x="786" y="765"/>
                      </a:lnTo>
                      <a:cubicBezTo>
                        <a:pt x="930" y="711"/>
                        <a:pt x="1056" y="649"/>
                        <a:pt x="1172" y="559"/>
                      </a:cubicBezTo>
                      <a:cubicBezTo>
                        <a:pt x="1316" y="451"/>
                        <a:pt x="1496" y="200"/>
                        <a:pt x="1298" y="56"/>
                      </a:cubicBezTo>
                      <a:cubicBezTo>
                        <a:pt x="1243" y="17"/>
                        <a:pt x="1176" y="1"/>
                        <a:pt x="11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0" name="Google Shape;820;p11"/>
                <p:cNvSpPr/>
                <p:nvPr/>
              </p:nvSpPr>
              <p:spPr>
                <a:xfrm>
                  <a:off x="7724759" y="3538118"/>
                  <a:ext cx="280136" cy="658716"/>
                </a:xfrm>
                <a:custGeom>
                  <a:rect b="b" l="l" r="r" t="t"/>
                  <a:pathLst>
                    <a:path extrusionOk="0" h="7743" w="3293">
                      <a:moveTo>
                        <a:pt x="3230" y="1"/>
                      </a:moveTo>
                      <a:cubicBezTo>
                        <a:pt x="3210" y="1"/>
                        <a:pt x="3192" y="11"/>
                        <a:pt x="3188" y="33"/>
                      </a:cubicBezTo>
                      <a:cubicBezTo>
                        <a:pt x="3134" y="374"/>
                        <a:pt x="2883" y="625"/>
                        <a:pt x="2766" y="930"/>
                      </a:cubicBezTo>
                      <a:cubicBezTo>
                        <a:pt x="2658" y="1218"/>
                        <a:pt x="2739" y="1550"/>
                        <a:pt x="2829" y="1828"/>
                      </a:cubicBezTo>
                      <a:cubicBezTo>
                        <a:pt x="2946" y="2232"/>
                        <a:pt x="3098" y="2601"/>
                        <a:pt x="3036" y="3032"/>
                      </a:cubicBezTo>
                      <a:cubicBezTo>
                        <a:pt x="2964" y="3463"/>
                        <a:pt x="2685" y="3876"/>
                        <a:pt x="2425" y="4226"/>
                      </a:cubicBezTo>
                      <a:cubicBezTo>
                        <a:pt x="1922" y="4908"/>
                        <a:pt x="1204" y="5357"/>
                        <a:pt x="647" y="5995"/>
                      </a:cubicBezTo>
                      <a:cubicBezTo>
                        <a:pt x="243" y="6462"/>
                        <a:pt x="10" y="7126"/>
                        <a:pt x="279" y="7719"/>
                      </a:cubicBezTo>
                      <a:cubicBezTo>
                        <a:pt x="287" y="7736"/>
                        <a:pt x="302" y="7743"/>
                        <a:pt x="317" y="7743"/>
                      </a:cubicBezTo>
                      <a:cubicBezTo>
                        <a:pt x="351" y="7743"/>
                        <a:pt x="387" y="7708"/>
                        <a:pt x="369" y="7665"/>
                      </a:cubicBezTo>
                      <a:cubicBezTo>
                        <a:pt x="1" y="6866"/>
                        <a:pt x="620" y="6103"/>
                        <a:pt x="1186" y="5600"/>
                      </a:cubicBezTo>
                      <a:cubicBezTo>
                        <a:pt x="1752" y="5097"/>
                        <a:pt x="2290" y="4621"/>
                        <a:pt x="2712" y="3992"/>
                      </a:cubicBezTo>
                      <a:cubicBezTo>
                        <a:pt x="2910" y="3705"/>
                        <a:pt x="3054" y="3391"/>
                        <a:pt x="3134" y="3059"/>
                      </a:cubicBezTo>
                      <a:cubicBezTo>
                        <a:pt x="3197" y="2726"/>
                        <a:pt x="3125" y="2412"/>
                        <a:pt x="3018" y="2098"/>
                      </a:cubicBezTo>
                      <a:cubicBezTo>
                        <a:pt x="2901" y="1721"/>
                        <a:pt x="2748" y="1353"/>
                        <a:pt x="2856" y="957"/>
                      </a:cubicBezTo>
                      <a:cubicBezTo>
                        <a:pt x="2946" y="634"/>
                        <a:pt x="3233" y="401"/>
                        <a:pt x="3287" y="59"/>
                      </a:cubicBezTo>
                      <a:cubicBezTo>
                        <a:pt x="3292" y="22"/>
                        <a:pt x="3260" y="1"/>
                        <a:pt x="323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1" name="Google Shape;821;p11"/>
                <p:cNvSpPr/>
                <p:nvPr/>
              </p:nvSpPr>
              <p:spPr>
                <a:xfrm>
                  <a:off x="7692688" y="3512427"/>
                  <a:ext cx="146746" cy="662545"/>
                </a:xfrm>
                <a:custGeom>
                  <a:rect b="b" l="l" r="r" t="t"/>
                  <a:pathLst>
                    <a:path extrusionOk="0" h="7788" w="1725">
                      <a:moveTo>
                        <a:pt x="1675" y="0"/>
                      </a:moveTo>
                      <a:cubicBezTo>
                        <a:pt x="1650" y="0"/>
                        <a:pt x="1626" y="16"/>
                        <a:pt x="1626" y="47"/>
                      </a:cubicBezTo>
                      <a:cubicBezTo>
                        <a:pt x="1590" y="775"/>
                        <a:pt x="1150" y="1394"/>
                        <a:pt x="1006" y="2103"/>
                      </a:cubicBezTo>
                      <a:cubicBezTo>
                        <a:pt x="853" y="2840"/>
                        <a:pt x="1284" y="3486"/>
                        <a:pt x="1374" y="4205"/>
                      </a:cubicBezTo>
                      <a:cubicBezTo>
                        <a:pt x="1410" y="4582"/>
                        <a:pt x="1329" y="4959"/>
                        <a:pt x="1150" y="5291"/>
                      </a:cubicBezTo>
                      <a:cubicBezTo>
                        <a:pt x="979" y="5605"/>
                        <a:pt x="683" y="5830"/>
                        <a:pt x="449" y="6099"/>
                      </a:cubicBezTo>
                      <a:cubicBezTo>
                        <a:pt x="0" y="6638"/>
                        <a:pt x="243" y="7222"/>
                        <a:pt x="557" y="7760"/>
                      </a:cubicBezTo>
                      <a:cubicBezTo>
                        <a:pt x="566" y="7778"/>
                        <a:pt x="582" y="7787"/>
                        <a:pt x="599" y="7787"/>
                      </a:cubicBezTo>
                      <a:cubicBezTo>
                        <a:pt x="616" y="7787"/>
                        <a:pt x="633" y="7778"/>
                        <a:pt x="647" y="7760"/>
                      </a:cubicBezTo>
                      <a:lnTo>
                        <a:pt x="809" y="7446"/>
                      </a:lnTo>
                      <a:cubicBezTo>
                        <a:pt x="828" y="7408"/>
                        <a:pt x="793" y="7370"/>
                        <a:pt x="761" y="7370"/>
                      </a:cubicBezTo>
                      <a:cubicBezTo>
                        <a:pt x="748" y="7370"/>
                        <a:pt x="736" y="7377"/>
                        <a:pt x="728" y="7392"/>
                      </a:cubicBezTo>
                      <a:lnTo>
                        <a:pt x="599" y="7636"/>
                      </a:lnTo>
                      <a:lnTo>
                        <a:pt x="599" y="7636"/>
                      </a:lnTo>
                      <a:cubicBezTo>
                        <a:pt x="393" y="7289"/>
                        <a:pt x="216" y="6912"/>
                        <a:pt x="333" y="6503"/>
                      </a:cubicBezTo>
                      <a:cubicBezTo>
                        <a:pt x="422" y="6180"/>
                        <a:pt x="737" y="5947"/>
                        <a:pt x="961" y="5704"/>
                      </a:cubicBezTo>
                      <a:cubicBezTo>
                        <a:pt x="1365" y="5282"/>
                        <a:pt x="1545" y="4690"/>
                        <a:pt x="1464" y="4106"/>
                      </a:cubicBezTo>
                      <a:cubicBezTo>
                        <a:pt x="1383" y="3747"/>
                        <a:pt x="1284" y="3396"/>
                        <a:pt x="1168" y="3055"/>
                      </a:cubicBezTo>
                      <a:cubicBezTo>
                        <a:pt x="1051" y="2678"/>
                        <a:pt x="1051" y="2283"/>
                        <a:pt x="1159" y="1906"/>
                      </a:cubicBezTo>
                      <a:cubicBezTo>
                        <a:pt x="1329" y="1268"/>
                        <a:pt x="1698" y="712"/>
                        <a:pt x="1724" y="47"/>
                      </a:cubicBezTo>
                      <a:cubicBezTo>
                        <a:pt x="1724" y="16"/>
                        <a:pt x="1700" y="0"/>
                        <a:pt x="16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22" name="Google Shape;822;p11"/>
              <p:cNvSpPr/>
              <p:nvPr/>
            </p:nvSpPr>
            <p:spPr>
              <a:xfrm>
                <a:off x="7804215" y="3469807"/>
                <a:ext cx="81837" cy="86434"/>
              </a:xfrm>
              <a:custGeom>
                <a:rect b="b" l="l" r="r" t="t"/>
                <a:pathLst>
                  <a:path extrusionOk="0" h="1016" w="962">
                    <a:moveTo>
                      <a:pt x="216" y="0"/>
                    </a:moveTo>
                    <a:cubicBezTo>
                      <a:pt x="117" y="261"/>
                      <a:pt x="45" y="539"/>
                      <a:pt x="9" y="818"/>
                    </a:cubicBezTo>
                    <a:cubicBezTo>
                      <a:pt x="0" y="862"/>
                      <a:pt x="9" y="898"/>
                      <a:pt x="27" y="934"/>
                    </a:cubicBezTo>
                    <a:cubicBezTo>
                      <a:pt x="53" y="960"/>
                      <a:pt x="86" y="974"/>
                      <a:pt x="117" y="974"/>
                    </a:cubicBezTo>
                    <a:cubicBezTo>
                      <a:pt x="139" y="974"/>
                      <a:pt x="161" y="967"/>
                      <a:pt x="180" y="952"/>
                    </a:cubicBezTo>
                    <a:cubicBezTo>
                      <a:pt x="225" y="925"/>
                      <a:pt x="252" y="880"/>
                      <a:pt x="279" y="827"/>
                    </a:cubicBezTo>
                    <a:lnTo>
                      <a:pt x="279" y="827"/>
                    </a:lnTo>
                    <a:cubicBezTo>
                      <a:pt x="261" y="889"/>
                      <a:pt x="252" y="961"/>
                      <a:pt x="306" y="997"/>
                    </a:cubicBezTo>
                    <a:cubicBezTo>
                      <a:pt x="323" y="1007"/>
                      <a:pt x="341" y="1012"/>
                      <a:pt x="359" y="1012"/>
                    </a:cubicBezTo>
                    <a:cubicBezTo>
                      <a:pt x="388" y="1012"/>
                      <a:pt x="418" y="998"/>
                      <a:pt x="440" y="970"/>
                    </a:cubicBezTo>
                    <a:cubicBezTo>
                      <a:pt x="467" y="934"/>
                      <a:pt x="485" y="880"/>
                      <a:pt x="494" y="836"/>
                    </a:cubicBezTo>
                    <a:cubicBezTo>
                      <a:pt x="530" y="907"/>
                      <a:pt x="584" y="970"/>
                      <a:pt x="647" y="1015"/>
                    </a:cubicBezTo>
                    <a:cubicBezTo>
                      <a:pt x="728" y="934"/>
                      <a:pt x="737" y="809"/>
                      <a:pt x="665" y="719"/>
                    </a:cubicBezTo>
                    <a:lnTo>
                      <a:pt x="665" y="719"/>
                    </a:lnTo>
                    <a:lnTo>
                      <a:pt x="791" y="827"/>
                    </a:lnTo>
                    <a:cubicBezTo>
                      <a:pt x="809" y="854"/>
                      <a:pt x="844" y="871"/>
                      <a:pt x="871" y="880"/>
                    </a:cubicBezTo>
                    <a:cubicBezTo>
                      <a:pt x="878" y="882"/>
                      <a:pt x="884" y="883"/>
                      <a:pt x="890" y="883"/>
                    </a:cubicBezTo>
                    <a:cubicBezTo>
                      <a:pt x="919" y="883"/>
                      <a:pt x="945" y="865"/>
                      <a:pt x="952" y="836"/>
                    </a:cubicBezTo>
                    <a:cubicBezTo>
                      <a:pt x="961" y="809"/>
                      <a:pt x="952" y="782"/>
                      <a:pt x="934" y="764"/>
                    </a:cubicBezTo>
                    <a:cubicBezTo>
                      <a:pt x="818" y="557"/>
                      <a:pt x="692" y="360"/>
                      <a:pt x="539" y="189"/>
                    </a:cubicBezTo>
                    <a:lnTo>
                      <a:pt x="216" y="0"/>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11"/>
              <p:cNvSpPr/>
              <p:nvPr/>
            </p:nvSpPr>
            <p:spPr>
              <a:xfrm>
                <a:off x="7571972" y="2939902"/>
                <a:ext cx="437770" cy="571517"/>
              </a:xfrm>
              <a:custGeom>
                <a:rect b="b" l="l" r="r" t="t"/>
                <a:pathLst>
                  <a:path extrusionOk="0" h="6718" w="5146">
                    <a:moveTo>
                      <a:pt x="2450" y="0"/>
                    </a:moveTo>
                    <a:cubicBezTo>
                      <a:pt x="2245" y="0"/>
                      <a:pt x="2040" y="25"/>
                      <a:pt x="1841" y="70"/>
                    </a:cubicBezTo>
                    <a:cubicBezTo>
                      <a:pt x="710" y="339"/>
                      <a:pt x="99" y="1300"/>
                      <a:pt x="19" y="2386"/>
                    </a:cubicBezTo>
                    <a:cubicBezTo>
                      <a:pt x="1" y="2584"/>
                      <a:pt x="10" y="2790"/>
                      <a:pt x="28" y="2997"/>
                    </a:cubicBezTo>
                    <a:cubicBezTo>
                      <a:pt x="171" y="4344"/>
                      <a:pt x="1087" y="5691"/>
                      <a:pt x="2246" y="6391"/>
                    </a:cubicBezTo>
                    <a:cubicBezTo>
                      <a:pt x="2443" y="6517"/>
                      <a:pt x="2650" y="6616"/>
                      <a:pt x="2874" y="6687"/>
                    </a:cubicBezTo>
                    <a:cubicBezTo>
                      <a:pt x="2935" y="6708"/>
                      <a:pt x="2998" y="6718"/>
                      <a:pt x="3060" y="6718"/>
                    </a:cubicBezTo>
                    <a:cubicBezTo>
                      <a:pt x="3190" y="6718"/>
                      <a:pt x="3318" y="6674"/>
                      <a:pt x="3422" y="6589"/>
                    </a:cubicBezTo>
                    <a:cubicBezTo>
                      <a:pt x="4176" y="6104"/>
                      <a:pt x="4724" y="5341"/>
                      <a:pt x="4930" y="4461"/>
                    </a:cubicBezTo>
                    <a:cubicBezTo>
                      <a:pt x="5146" y="3554"/>
                      <a:pt x="5083" y="2611"/>
                      <a:pt x="4751" y="1740"/>
                    </a:cubicBezTo>
                    <a:cubicBezTo>
                      <a:pt x="4490" y="1093"/>
                      <a:pt x="4014" y="564"/>
                      <a:pt x="3404" y="222"/>
                    </a:cubicBezTo>
                    <a:cubicBezTo>
                      <a:pt x="3114" y="67"/>
                      <a:pt x="2784" y="0"/>
                      <a:pt x="245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4" name="Google Shape;824;p11"/>
              <p:cNvSpPr/>
              <p:nvPr/>
            </p:nvSpPr>
            <p:spPr>
              <a:xfrm>
                <a:off x="7780565" y="2967209"/>
                <a:ext cx="229179" cy="506522"/>
              </a:xfrm>
              <a:custGeom>
                <a:rect b="b" l="l" r="r" t="t"/>
                <a:pathLst>
                  <a:path extrusionOk="0" h="5954" w="2694">
                    <a:moveTo>
                      <a:pt x="1104" y="0"/>
                    </a:moveTo>
                    <a:cubicBezTo>
                      <a:pt x="1006" y="99"/>
                      <a:pt x="916" y="198"/>
                      <a:pt x="835" y="314"/>
                    </a:cubicBezTo>
                    <a:cubicBezTo>
                      <a:pt x="503" y="781"/>
                      <a:pt x="287" y="1329"/>
                      <a:pt x="207" y="1895"/>
                    </a:cubicBezTo>
                    <a:cubicBezTo>
                      <a:pt x="0" y="3358"/>
                      <a:pt x="431" y="4831"/>
                      <a:pt x="1383" y="5953"/>
                    </a:cubicBezTo>
                    <a:cubicBezTo>
                      <a:pt x="1931" y="5477"/>
                      <a:pt x="2308" y="4840"/>
                      <a:pt x="2478" y="4140"/>
                    </a:cubicBezTo>
                    <a:cubicBezTo>
                      <a:pt x="2694" y="3233"/>
                      <a:pt x="2631" y="2290"/>
                      <a:pt x="2299" y="1419"/>
                    </a:cubicBezTo>
                    <a:cubicBezTo>
                      <a:pt x="2056" y="835"/>
                      <a:pt x="1643" y="332"/>
                      <a:pt x="110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5" name="Google Shape;825;p11"/>
              <p:cNvSpPr/>
              <p:nvPr/>
            </p:nvSpPr>
            <p:spPr>
              <a:xfrm>
                <a:off x="7950111" y="3478229"/>
                <a:ext cx="82603" cy="97068"/>
              </a:xfrm>
              <a:custGeom>
                <a:rect b="b" l="l" r="r" t="t"/>
                <a:pathLst>
                  <a:path extrusionOk="0" h="1141" w="971">
                    <a:moveTo>
                      <a:pt x="521" y="0"/>
                    </a:moveTo>
                    <a:cubicBezTo>
                      <a:pt x="333" y="216"/>
                      <a:pt x="171" y="467"/>
                      <a:pt x="36" y="728"/>
                    </a:cubicBezTo>
                    <a:cubicBezTo>
                      <a:pt x="9" y="763"/>
                      <a:pt x="0" y="808"/>
                      <a:pt x="9" y="853"/>
                    </a:cubicBezTo>
                    <a:cubicBezTo>
                      <a:pt x="31" y="896"/>
                      <a:pt x="75" y="922"/>
                      <a:pt x="119" y="922"/>
                    </a:cubicBezTo>
                    <a:cubicBezTo>
                      <a:pt x="130" y="922"/>
                      <a:pt x="142" y="920"/>
                      <a:pt x="153" y="916"/>
                    </a:cubicBezTo>
                    <a:cubicBezTo>
                      <a:pt x="207" y="898"/>
                      <a:pt x="252" y="871"/>
                      <a:pt x="297" y="826"/>
                    </a:cubicBezTo>
                    <a:lnTo>
                      <a:pt x="297" y="826"/>
                    </a:lnTo>
                    <a:cubicBezTo>
                      <a:pt x="261" y="880"/>
                      <a:pt x="225" y="952"/>
                      <a:pt x="261" y="1006"/>
                    </a:cubicBezTo>
                    <a:cubicBezTo>
                      <a:pt x="283" y="1028"/>
                      <a:pt x="311" y="1040"/>
                      <a:pt x="342" y="1040"/>
                    </a:cubicBezTo>
                    <a:cubicBezTo>
                      <a:pt x="362" y="1040"/>
                      <a:pt x="383" y="1035"/>
                      <a:pt x="405" y="1024"/>
                    </a:cubicBezTo>
                    <a:cubicBezTo>
                      <a:pt x="440" y="997"/>
                      <a:pt x="476" y="952"/>
                      <a:pt x="503" y="907"/>
                    </a:cubicBezTo>
                    <a:cubicBezTo>
                      <a:pt x="512" y="997"/>
                      <a:pt x="548" y="1069"/>
                      <a:pt x="593" y="1141"/>
                    </a:cubicBezTo>
                    <a:cubicBezTo>
                      <a:pt x="701" y="1096"/>
                      <a:pt x="755" y="970"/>
                      <a:pt x="710" y="862"/>
                    </a:cubicBezTo>
                    <a:lnTo>
                      <a:pt x="710" y="862"/>
                    </a:lnTo>
                    <a:lnTo>
                      <a:pt x="791" y="1006"/>
                    </a:lnTo>
                    <a:cubicBezTo>
                      <a:pt x="809" y="1033"/>
                      <a:pt x="827" y="1060"/>
                      <a:pt x="862" y="1078"/>
                    </a:cubicBezTo>
                    <a:cubicBezTo>
                      <a:pt x="874" y="1089"/>
                      <a:pt x="887" y="1094"/>
                      <a:pt x="900" y="1094"/>
                    </a:cubicBezTo>
                    <a:cubicBezTo>
                      <a:pt x="918" y="1094"/>
                      <a:pt x="937" y="1084"/>
                      <a:pt x="952" y="1069"/>
                    </a:cubicBezTo>
                    <a:cubicBezTo>
                      <a:pt x="961" y="1042"/>
                      <a:pt x="970" y="1015"/>
                      <a:pt x="961" y="988"/>
                    </a:cubicBezTo>
                    <a:cubicBezTo>
                      <a:pt x="916" y="755"/>
                      <a:pt x="853" y="512"/>
                      <a:pt x="764" y="288"/>
                    </a:cubicBezTo>
                    <a:lnTo>
                      <a:pt x="52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11"/>
              <p:cNvSpPr/>
              <p:nvPr/>
            </p:nvSpPr>
            <p:spPr>
              <a:xfrm>
                <a:off x="7814168" y="2931650"/>
                <a:ext cx="462185" cy="592785"/>
              </a:xfrm>
              <a:custGeom>
                <a:rect b="b" l="l" r="r" t="t"/>
                <a:pathLst>
                  <a:path extrusionOk="0" h="6968" w="5433">
                    <a:moveTo>
                      <a:pt x="2876" y="1"/>
                    </a:moveTo>
                    <a:cubicBezTo>
                      <a:pt x="1822" y="1"/>
                      <a:pt x="1018" y="733"/>
                      <a:pt x="593" y="1666"/>
                    </a:cubicBezTo>
                    <a:cubicBezTo>
                      <a:pt x="512" y="1837"/>
                      <a:pt x="449" y="2007"/>
                      <a:pt x="404" y="2178"/>
                    </a:cubicBezTo>
                    <a:cubicBezTo>
                      <a:pt x="0" y="3588"/>
                      <a:pt x="449" y="5222"/>
                      <a:pt x="1374" y="6335"/>
                    </a:cubicBezTo>
                    <a:cubicBezTo>
                      <a:pt x="1518" y="6524"/>
                      <a:pt x="1688" y="6695"/>
                      <a:pt x="1886" y="6838"/>
                    </a:cubicBezTo>
                    <a:cubicBezTo>
                      <a:pt x="1995" y="6923"/>
                      <a:pt x="2125" y="6967"/>
                      <a:pt x="2259" y="6967"/>
                    </a:cubicBezTo>
                    <a:cubicBezTo>
                      <a:pt x="2323" y="6967"/>
                      <a:pt x="2388" y="6957"/>
                      <a:pt x="2451" y="6937"/>
                    </a:cubicBezTo>
                    <a:cubicBezTo>
                      <a:pt x="3358" y="6713"/>
                      <a:pt x="4149" y="6156"/>
                      <a:pt x="4660" y="5366"/>
                    </a:cubicBezTo>
                    <a:cubicBezTo>
                      <a:pt x="5172" y="4549"/>
                      <a:pt x="5433" y="3597"/>
                      <a:pt x="5415" y="2636"/>
                    </a:cubicBezTo>
                    <a:cubicBezTo>
                      <a:pt x="5370" y="1918"/>
                      <a:pt x="5091" y="1226"/>
                      <a:pt x="4607" y="696"/>
                    </a:cubicBezTo>
                    <a:cubicBezTo>
                      <a:pt x="4229" y="283"/>
                      <a:pt x="3682" y="68"/>
                      <a:pt x="3125" y="14"/>
                    </a:cubicBezTo>
                    <a:cubicBezTo>
                      <a:pt x="3040" y="5"/>
                      <a:pt x="2957" y="1"/>
                      <a:pt x="2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7" name="Google Shape;827;p11"/>
              <p:cNvSpPr/>
              <p:nvPr/>
            </p:nvSpPr>
            <p:spPr>
              <a:xfrm>
                <a:off x="8103664" y="3000727"/>
                <a:ext cx="138324" cy="356624"/>
              </a:xfrm>
              <a:custGeom>
                <a:rect b="b" l="l" r="r" t="t"/>
                <a:pathLst>
                  <a:path extrusionOk="0" h="4192" w="1626">
                    <a:moveTo>
                      <a:pt x="599" y="1"/>
                    </a:moveTo>
                    <a:cubicBezTo>
                      <a:pt x="476" y="1"/>
                      <a:pt x="346" y="71"/>
                      <a:pt x="216" y="244"/>
                    </a:cubicBezTo>
                    <a:cubicBezTo>
                      <a:pt x="63" y="468"/>
                      <a:pt x="0" y="729"/>
                      <a:pt x="27" y="989"/>
                    </a:cubicBezTo>
                    <a:cubicBezTo>
                      <a:pt x="45" y="1258"/>
                      <a:pt x="117" y="1510"/>
                      <a:pt x="144" y="1770"/>
                    </a:cubicBezTo>
                    <a:cubicBezTo>
                      <a:pt x="207" y="2417"/>
                      <a:pt x="45" y="3063"/>
                      <a:pt x="90" y="3710"/>
                    </a:cubicBezTo>
                    <a:cubicBezTo>
                      <a:pt x="81" y="3853"/>
                      <a:pt x="126" y="3988"/>
                      <a:pt x="225" y="4096"/>
                    </a:cubicBezTo>
                    <a:cubicBezTo>
                      <a:pt x="293" y="4164"/>
                      <a:pt x="381" y="4192"/>
                      <a:pt x="475" y="4192"/>
                    </a:cubicBezTo>
                    <a:cubicBezTo>
                      <a:pt x="604" y="4192"/>
                      <a:pt x="744" y="4138"/>
                      <a:pt x="853" y="4060"/>
                    </a:cubicBezTo>
                    <a:cubicBezTo>
                      <a:pt x="1374" y="3710"/>
                      <a:pt x="1545" y="3027"/>
                      <a:pt x="1590" y="2408"/>
                    </a:cubicBezTo>
                    <a:cubicBezTo>
                      <a:pt x="1626" y="1950"/>
                      <a:pt x="1581" y="1483"/>
                      <a:pt x="1446" y="1052"/>
                    </a:cubicBezTo>
                    <a:cubicBezTo>
                      <a:pt x="1330" y="717"/>
                      <a:pt x="994" y="1"/>
                      <a:pt x="5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8" name="Google Shape;828;p11"/>
              <p:cNvSpPr/>
              <p:nvPr/>
            </p:nvSpPr>
            <p:spPr>
              <a:xfrm>
                <a:off x="7605575" y="3024717"/>
                <a:ext cx="135346" cy="290778"/>
              </a:xfrm>
              <a:custGeom>
                <a:rect b="b" l="l" r="r" t="t"/>
                <a:pathLst>
                  <a:path extrusionOk="0" h="3418" w="1591">
                    <a:moveTo>
                      <a:pt x="780" y="0"/>
                    </a:moveTo>
                    <a:cubicBezTo>
                      <a:pt x="741" y="0"/>
                      <a:pt x="700" y="5"/>
                      <a:pt x="656" y="16"/>
                    </a:cubicBezTo>
                    <a:cubicBezTo>
                      <a:pt x="180" y="141"/>
                      <a:pt x="1" y="922"/>
                      <a:pt x="1" y="1326"/>
                    </a:cubicBezTo>
                    <a:cubicBezTo>
                      <a:pt x="10" y="1749"/>
                      <a:pt x="100" y="2171"/>
                      <a:pt x="252" y="2566"/>
                    </a:cubicBezTo>
                    <a:cubicBezTo>
                      <a:pt x="351" y="2844"/>
                      <a:pt x="486" y="3140"/>
                      <a:pt x="728" y="3311"/>
                    </a:cubicBezTo>
                    <a:cubicBezTo>
                      <a:pt x="831" y="3380"/>
                      <a:pt x="962" y="3418"/>
                      <a:pt x="1090" y="3418"/>
                    </a:cubicBezTo>
                    <a:cubicBezTo>
                      <a:pt x="1262" y="3418"/>
                      <a:pt x="1427" y="3349"/>
                      <a:pt x="1509" y="3194"/>
                    </a:cubicBezTo>
                    <a:cubicBezTo>
                      <a:pt x="1572" y="3051"/>
                      <a:pt x="1590" y="2889"/>
                      <a:pt x="1563" y="2727"/>
                    </a:cubicBezTo>
                    <a:lnTo>
                      <a:pt x="1420" y="949"/>
                    </a:lnTo>
                    <a:cubicBezTo>
                      <a:pt x="1395" y="595"/>
                      <a:pt x="1212" y="0"/>
                      <a:pt x="7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11"/>
              <p:cNvSpPr/>
              <p:nvPr/>
            </p:nvSpPr>
            <p:spPr>
              <a:xfrm>
                <a:off x="6957990" y="4600660"/>
                <a:ext cx="69225" cy="74399"/>
              </a:xfrm>
              <a:custGeom>
                <a:rect b="b" l="l" r="r" t="t"/>
                <a:pathLst>
                  <a:path extrusionOk="0" h="908" w="845">
                    <a:moveTo>
                      <a:pt x="297" y="1"/>
                    </a:moveTo>
                    <a:cubicBezTo>
                      <a:pt x="189" y="145"/>
                      <a:pt x="91" y="306"/>
                      <a:pt x="1" y="459"/>
                    </a:cubicBezTo>
                    <a:cubicBezTo>
                      <a:pt x="180" y="612"/>
                      <a:pt x="351" y="764"/>
                      <a:pt x="540" y="908"/>
                    </a:cubicBezTo>
                    <a:cubicBezTo>
                      <a:pt x="620" y="710"/>
                      <a:pt x="728" y="522"/>
                      <a:pt x="845" y="351"/>
                    </a:cubicBezTo>
                    <a:cubicBezTo>
                      <a:pt x="665" y="225"/>
                      <a:pt x="486" y="109"/>
                      <a:pt x="29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grpSp>
        <p:grpSp>
          <p:nvGrpSpPr>
            <p:cNvPr id="830" name="Google Shape;830;p11"/>
            <p:cNvGrpSpPr/>
            <p:nvPr/>
          </p:nvGrpSpPr>
          <p:grpSpPr>
            <a:xfrm>
              <a:off x="125353" y="10088"/>
              <a:ext cx="9007255" cy="4990625"/>
              <a:chOff x="125353" y="10088"/>
              <a:chExt cx="9007255" cy="4990625"/>
            </a:xfrm>
          </p:grpSpPr>
          <p:sp>
            <p:nvSpPr>
              <p:cNvPr id="831" name="Google Shape;831;p11"/>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2" name="Google Shape;832;p11"/>
              <p:cNvSpPr/>
              <p:nvPr/>
            </p:nvSpPr>
            <p:spPr>
              <a:xfrm>
                <a:off x="1286788" y="19092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3" name="Google Shape;833;p11"/>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4" name="Google Shape;834;p11"/>
              <p:cNvSpPr/>
              <p:nvPr/>
            </p:nvSpPr>
            <p:spPr>
              <a:xfrm>
                <a:off x="895075" y="40851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11"/>
              <p:cNvSpPr/>
              <p:nvPr/>
            </p:nvSpPr>
            <p:spPr>
              <a:xfrm>
                <a:off x="6398088" y="41526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6" name="Google Shape;836;p11"/>
              <p:cNvSpPr/>
              <p:nvPr/>
            </p:nvSpPr>
            <p:spPr>
              <a:xfrm rot="10800000">
                <a:off x="921400" y="26652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7" name="Google Shape;837;p11"/>
              <p:cNvSpPr/>
              <p:nvPr/>
            </p:nvSpPr>
            <p:spPr>
              <a:xfrm rot="10800000">
                <a:off x="5348475" y="414048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8" name="Google Shape;838;p11"/>
              <p:cNvSpPr/>
              <p:nvPr/>
            </p:nvSpPr>
            <p:spPr>
              <a:xfrm rot="10800000">
                <a:off x="944475" y="113805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11"/>
              <p:cNvSpPr/>
              <p:nvPr/>
            </p:nvSpPr>
            <p:spPr>
              <a:xfrm rot="10800000">
                <a:off x="1858688" y="26828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11"/>
              <p:cNvSpPr/>
              <p:nvPr/>
            </p:nvSpPr>
            <p:spPr>
              <a:xfrm rot="10800000">
                <a:off x="4759625" y="1788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11"/>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11"/>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11"/>
              <p:cNvSpPr/>
              <p:nvPr/>
            </p:nvSpPr>
            <p:spPr>
              <a:xfrm flipH="1">
                <a:off x="6806713"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11"/>
              <p:cNvSpPr/>
              <p:nvPr/>
            </p:nvSpPr>
            <p:spPr>
              <a:xfrm flipH="1">
                <a:off x="1653375" y="472767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11"/>
              <p:cNvSpPr/>
              <p:nvPr/>
            </p:nvSpPr>
            <p:spPr>
              <a:xfrm flipH="1">
                <a:off x="8713300" y="36338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6" name="Google Shape;846;p11"/>
              <p:cNvSpPr/>
              <p:nvPr/>
            </p:nvSpPr>
            <p:spPr>
              <a:xfrm flipH="1" rot="10800000">
                <a:off x="7874863" y="22756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7" name="Google Shape;847;p11"/>
              <p:cNvSpPr/>
              <p:nvPr/>
            </p:nvSpPr>
            <p:spPr>
              <a:xfrm flipH="1" rot="10800000">
                <a:off x="2323338" y="672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11"/>
              <p:cNvSpPr/>
              <p:nvPr/>
            </p:nvSpPr>
            <p:spPr>
              <a:xfrm rot="10800000">
                <a:off x="8787675"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9" name="Google Shape;849;p11"/>
              <p:cNvSpPr/>
              <p:nvPr/>
            </p:nvSpPr>
            <p:spPr>
              <a:xfrm rot="10800000">
                <a:off x="8830025" y="91471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0" name="Google Shape;850;p11"/>
              <p:cNvSpPr/>
              <p:nvPr/>
            </p:nvSpPr>
            <p:spPr>
              <a:xfrm flipH="1">
                <a:off x="3269025" y="67285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1" name="Google Shape;851;p11"/>
              <p:cNvSpPr/>
              <p:nvPr/>
            </p:nvSpPr>
            <p:spPr>
              <a:xfrm flipH="1">
                <a:off x="1541550" y="8587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2" name="Google Shape;852;p11"/>
              <p:cNvSpPr/>
              <p:nvPr/>
            </p:nvSpPr>
            <p:spPr>
              <a:xfrm flipH="1">
                <a:off x="560150" y="475638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3" name="Google Shape;853;p11"/>
              <p:cNvSpPr/>
              <p:nvPr/>
            </p:nvSpPr>
            <p:spPr>
              <a:xfrm>
                <a:off x="3926650" y="40066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11"/>
              <p:cNvSpPr/>
              <p:nvPr/>
            </p:nvSpPr>
            <p:spPr>
              <a:xfrm>
                <a:off x="1757950" y="1081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11"/>
              <p:cNvSpPr/>
              <p:nvPr/>
            </p:nvSpPr>
            <p:spPr>
              <a:xfrm>
                <a:off x="358638" y="35331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6" name="Google Shape;856;p11"/>
              <p:cNvSpPr/>
              <p:nvPr/>
            </p:nvSpPr>
            <p:spPr>
              <a:xfrm>
                <a:off x="8029688" y="16206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p11"/>
              <p:cNvSpPr/>
              <p:nvPr/>
            </p:nvSpPr>
            <p:spPr>
              <a:xfrm>
                <a:off x="6169500" y="4068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11"/>
              <p:cNvSpPr/>
              <p:nvPr/>
            </p:nvSpPr>
            <p:spPr>
              <a:xfrm>
                <a:off x="3457975" y="33998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11"/>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11"/>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11"/>
              <p:cNvSpPr/>
              <p:nvPr/>
            </p:nvSpPr>
            <p:spPr>
              <a:xfrm rot="-6201734">
                <a:off x="8788722" y="2308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11"/>
              <p:cNvSpPr/>
              <p:nvPr/>
            </p:nvSpPr>
            <p:spPr>
              <a:xfrm rot="4429393">
                <a:off x="6263637" y="333524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11"/>
              <p:cNvSpPr/>
              <p:nvPr/>
            </p:nvSpPr>
            <p:spPr>
              <a:xfrm rot="5892960">
                <a:off x="8914151" y="131852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11"/>
              <p:cNvSpPr/>
              <p:nvPr/>
            </p:nvSpPr>
            <p:spPr>
              <a:xfrm rot="6793631">
                <a:off x="5341055" y="646625"/>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5" name="Google Shape;865;p11"/>
              <p:cNvSpPr/>
              <p:nvPr/>
            </p:nvSpPr>
            <p:spPr>
              <a:xfrm flipH="1">
                <a:off x="7458325" y="6974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6" name="Google Shape;866;p11"/>
              <p:cNvSpPr/>
              <p:nvPr/>
            </p:nvSpPr>
            <p:spPr>
              <a:xfrm rot="5892960">
                <a:off x="1067463" y="1504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11"/>
              <p:cNvSpPr/>
              <p:nvPr/>
            </p:nvSpPr>
            <p:spPr>
              <a:xfrm rot="-6608738">
                <a:off x="409565" y="707103"/>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11"/>
              <p:cNvSpPr/>
              <p:nvPr/>
            </p:nvSpPr>
            <p:spPr>
              <a:xfrm rot="4732326">
                <a:off x="3860525" y="24297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9" name="Google Shape;869;p11"/>
              <p:cNvSpPr/>
              <p:nvPr/>
            </p:nvSpPr>
            <p:spPr>
              <a:xfrm rot="9370977">
                <a:off x="5551281" y="47878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0" name="Google Shape;870;p11"/>
              <p:cNvSpPr/>
              <p:nvPr/>
            </p:nvSpPr>
            <p:spPr>
              <a:xfrm rot="3532624">
                <a:off x="7346735" y="2477277"/>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1" name="Google Shape;871;p11"/>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2" name="Google Shape;872;p11"/>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3" name="Google Shape;873;p11"/>
              <p:cNvSpPr/>
              <p:nvPr/>
            </p:nvSpPr>
            <p:spPr>
              <a:xfrm>
                <a:off x="8209163" y="47619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4" name="Google Shape;874;p11"/>
              <p:cNvSpPr/>
              <p:nvPr/>
            </p:nvSpPr>
            <p:spPr>
              <a:xfrm>
                <a:off x="2638725" y="47567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5" name="Google Shape;875;p11"/>
              <p:cNvSpPr/>
              <p:nvPr/>
            </p:nvSpPr>
            <p:spPr>
              <a:xfrm>
                <a:off x="4933388" y="34479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76" name="Google Shape;876;p11"/>
            <p:cNvGrpSpPr/>
            <p:nvPr/>
          </p:nvGrpSpPr>
          <p:grpSpPr>
            <a:xfrm>
              <a:off x="1014630" y="3064267"/>
              <a:ext cx="1784230" cy="1539723"/>
              <a:chOff x="3144330" y="3064267"/>
              <a:chExt cx="1784230" cy="1539723"/>
            </a:xfrm>
          </p:grpSpPr>
          <p:grpSp>
            <p:nvGrpSpPr>
              <p:cNvPr id="877" name="Google Shape;877;p11"/>
              <p:cNvGrpSpPr/>
              <p:nvPr/>
            </p:nvGrpSpPr>
            <p:grpSpPr>
              <a:xfrm flipH="1" rot="-731321">
                <a:off x="3782430" y="3831663"/>
                <a:ext cx="713263" cy="704788"/>
                <a:chOff x="6354875" y="2536550"/>
                <a:chExt cx="909925" cy="894000"/>
              </a:xfrm>
            </p:grpSpPr>
            <p:sp>
              <p:nvSpPr>
                <p:cNvPr id="878" name="Google Shape;878;p11"/>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9" name="Google Shape;879;p11"/>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0" name="Google Shape;880;p11"/>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1" name="Google Shape;881;p11"/>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2" name="Google Shape;882;p11"/>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3" name="Google Shape;883;p11"/>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4" name="Google Shape;884;p11"/>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5" name="Google Shape;885;p11"/>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6" name="Google Shape;886;p11"/>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7" name="Google Shape;887;p11"/>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8" name="Google Shape;888;p11"/>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89" name="Google Shape;889;p11"/>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0" name="Google Shape;890;p11"/>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1" name="Google Shape;891;p11"/>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2" name="Google Shape;892;p11"/>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3" name="Google Shape;893;p11"/>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4" name="Google Shape;894;p11"/>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5" name="Google Shape;895;p11"/>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6" name="Google Shape;896;p11"/>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7" name="Google Shape;897;p11"/>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8" name="Google Shape;898;p11"/>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9" name="Google Shape;899;p11"/>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0" name="Google Shape;900;p11"/>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1" name="Google Shape;901;p11"/>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2" name="Google Shape;902;p11"/>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03" name="Google Shape;903;p11"/>
              <p:cNvGrpSpPr/>
              <p:nvPr/>
            </p:nvGrpSpPr>
            <p:grpSpPr>
              <a:xfrm flipH="1" rot="-727006">
                <a:off x="4273832" y="3442815"/>
                <a:ext cx="596337" cy="619661"/>
                <a:chOff x="5674950" y="2418150"/>
                <a:chExt cx="596350" cy="619675"/>
              </a:xfrm>
            </p:grpSpPr>
            <p:sp>
              <p:nvSpPr>
                <p:cNvPr id="904" name="Google Shape;904;p11"/>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5" name="Google Shape;905;p11"/>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6" name="Google Shape;906;p11"/>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7" name="Google Shape;907;p11"/>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8" name="Google Shape;908;p11"/>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p11"/>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0" name="Google Shape;910;p11"/>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1" name="Google Shape;911;p11"/>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2" name="Google Shape;912;p11"/>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3" name="Google Shape;913;p11"/>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4" name="Google Shape;914;p11"/>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5" name="Google Shape;915;p11"/>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6" name="Google Shape;916;p11"/>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7" name="Google Shape;917;p11"/>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8" name="Google Shape;918;p11"/>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19" name="Google Shape;919;p11"/>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0" name="Google Shape;920;p11"/>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1" name="Google Shape;921;p11"/>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2" name="Google Shape;922;p11"/>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3" name="Google Shape;923;p11"/>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4" name="Google Shape;924;p11"/>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5" name="Google Shape;925;p11"/>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6" name="Google Shape;926;p11"/>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7" name="Google Shape;927;p11"/>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28" name="Google Shape;928;p11"/>
              <p:cNvGrpSpPr/>
              <p:nvPr/>
            </p:nvGrpSpPr>
            <p:grpSpPr>
              <a:xfrm rot="-3147232">
                <a:off x="3365599" y="3210627"/>
                <a:ext cx="850606" cy="977198"/>
                <a:chOff x="6692600" y="3481575"/>
                <a:chExt cx="448175" cy="514875"/>
              </a:xfrm>
            </p:grpSpPr>
            <p:sp>
              <p:nvSpPr>
                <p:cNvPr id="929" name="Google Shape;929;p11"/>
                <p:cNvSpPr/>
                <p:nvPr/>
              </p:nvSpPr>
              <p:spPr>
                <a:xfrm>
                  <a:off x="6778250" y="3546175"/>
                  <a:ext cx="141525" cy="192300"/>
                </a:xfrm>
                <a:custGeom>
                  <a:rect b="b" l="l" r="r" t="t"/>
                  <a:pathLst>
                    <a:path extrusionOk="0" h="7692" w="5661">
                      <a:moveTo>
                        <a:pt x="680" y="1"/>
                      </a:moveTo>
                      <a:cubicBezTo>
                        <a:pt x="303" y="1"/>
                        <a:pt x="0" y="482"/>
                        <a:pt x="394" y="740"/>
                      </a:cubicBezTo>
                      <a:cubicBezTo>
                        <a:pt x="2976" y="2473"/>
                        <a:pt x="4451" y="4686"/>
                        <a:pt x="5428" y="7618"/>
                      </a:cubicBezTo>
                      <a:cubicBezTo>
                        <a:pt x="5443" y="7669"/>
                        <a:pt x="5484" y="7691"/>
                        <a:pt x="5526" y="7691"/>
                      </a:cubicBezTo>
                      <a:cubicBezTo>
                        <a:pt x="5591" y="7691"/>
                        <a:pt x="5661" y="7640"/>
                        <a:pt x="5649" y="7563"/>
                      </a:cubicBezTo>
                      <a:cubicBezTo>
                        <a:pt x="5410" y="4594"/>
                        <a:pt x="3437" y="1643"/>
                        <a:pt x="929" y="76"/>
                      </a:cubicBezTo>
                      <a:cubicBezTo>
                        <a:pt x="847" y="23"/>
                        <a:pt x="761" y="1"/>
                        <a:pt x="68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0" name="Google Shape;930;p11"/>
                <p:cNvSpPr/>
                <p:nvPr/>
              </p:nvSpPr>
              <p:spPr>
                <a:xfrm>
                  <a:off x="6940800" y="3481925"/>
                  <a:ext cx="69975" cy="246425"/>
                </a:xfrm>
                <a:custGeom>
                  <a:rect b="b" l="l" r="r" t="t"/>
                  <a:pathLst>
                    <a:path extrusionOk="0" h="9857" w="2799">
                      <a:moveTo>
                        <a:pt x="1260" y="1"/>
                      </a:moveTo>
                      <a:cubicBezTo>
                        <a:pt x="993" y="1"/>
                        <a:pt x="719" y="245"/>
                        <a:pt x="862" y="544"/>
                      </a:cubicBezTo>
                      <a:cubicBezTo>
                        <a:pt x="1618" y="2019"/>
                        <a:pt x="1913" y="3715"/>
                        <a:pt x="1711" y="5375"/>
                      </a:cubicBezTo>
                      <a:cubicBezTo>
                        <a:pt x="1471" y="7016"/>
                        <a:pt x="752" y="8289"/>
                        <a:pt x="14" y="9727"/>
                      </a:cubicBezTo>
                      <a:cubicBezTo>
                        <a:pt x="0" y="9797"/>
                        <a:pt x="50" y="9857"/>
                        <a:pt x="107" y="9857"/>
                      </a:cubicBezTo>
                      <a:cubicBezTo>
                        <a:pt x="125" y="9857"/>
                        <a:pt x="144" y="9851"/>
                        <a:pt x="162" y="9838"/>
                      </a:cubicBezTo>
                      <a:cubicBezTo>
                        <a:pt x="2743" y="7606"/>
                        <a:pt x="2799" y="3162"/>
                        <a:pt x="1618" y="249"/>
                      </a:cubicBezTo>
                      <a:cubicBezTo>
                        <a:pt x="1547" y="73"/>
                        <a:pt x="1404" y="1"/>
                        <a:pt x="12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1" name="Google Shape;931;p11"/>
                <p:cNvSpPr/>
                <p:nvPr/>
              </p:nvSpPr>
              <p:spPr>
                <a:xfrm>
                  <a:off x="6956825" y="3630200"/>
                  <a:ext cx="181875" cy="112425"/>
                </a:xfrm>
                <a:custGeom>
                  <a:rect b="b" l="l" r="r" t="t"/>
                  <a:pathLst>
                    <a:path extrusionOk="0" h="4497" w="7275">
                      <a:moveTo>
                        <a:pt x="6659" y="0"/>
                      </a:moveTo>
                      <a:cubicBezTo>
                        <a:pt x="6502" y="0"/>
                        <a:pt x="6353" y="81"/>
                        <a:pt x="6288" y="274"/>
                      </a:cubicBezTo>
                      <a:cubicBezTo>
                        <a:pt x="5458" y="2763"/>
                        <a:pt x="2176" y="3427"/>
                        <a:pt x="37" y="4441"/>
                      </a:cubicBezTo>
                      <a:cubicBezTo>
                        <a:pt x="0" y="4441"/>
                        <a:pt x="19" y="4497"/>
                        <a:pt x="55" y="4497"/>
                      </a:cubicBezTo>
                      <a:cubicBezTo>
                        <a:pt x="2582" y="3870"/>
                        <a:pt x="6030" y="3353"/>
                        <a:pt x="7118" y="643"/>
                      </a:cubicBezTo>
                      <a:cubicBezTo>
                        <a:pt x="7274" y="282"/>
                        <a:pt x="6953" y="0"/>
                        <a:pt x="665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2" name="Google Shape;932;p11"/>
                <p:cNvSpPr/>
                <p:nvPr/>
              </p:nvSpPr>
              <p:spPr>
                <a:xfrm>
                  <a:off x="6954775" y="3768300"/>
                  <a:ext cx="80900" cy="227850"/>
                </a:xfrm>
                <a:custGeom>
                  <a:rect b="b" l="l" r="r" t="t"/>
                  <a:pathLst>
                    <a:path extrusionOk="0" h="9114" w="3236">
                      <a:moveTo>
                        <a:pt x="62" y="1"/>
                      </a:moveTo>
                      <a:cubicBezTo>
                        <a:pt x="30" y="1"/>
                        <a:pt x="1" y="40"/>
                        <a:pt x="27" y="79"/>
                      </a:cubicBezTo>
                      <a:cubicBezTo>
                        <a:pt x="1945" y="2532"/>
                        <a:pt x="2258" y="5519"/>
                        <a:pt x="1318" y="8432"/>
                      </a:cubicBezTo>
                      <a:cubicBezTo>
                        <a:pt x="1198" y="8816"/>
                        <a:pt x="1521" y="9113"/>
                        <a:pt x="1819" y="9113"/>
                      </a:cubicBezTo>
                      <a:cubicBezTo>
                        <a:pt x="1979" y="9113"/>
                        <a:pt x="2132" y="9027"/>
                        <a:pt x="2203" y="8820"/>
                      </a:cubicBezTo>
                      <a:cubicBezTo>
                        <a:pt x="3235" y="5777"/>
                        <a:pt x="2295" y="2310"/>
                        <a:pt x="101" y="24"/>
                      </a:cubicBezTo>
                      <a:cubicBezTo>
                        <a:pt x="90" y="7"/>
                        <a:pt x="76" y="1"/>
                        <a:pt x="6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3" name="Google Shape;933;p11"/>
                <p:cNvSpPr/>
                <p:nvPr/>
              </p:nvSpPr>
              <p:spPr>
                <a:xfrm>
                  <a:off x="7004100" y="3783850"/>
                  <a:ext cx="94300" cy="125950"/>
                </a:xfrm>
                <a:custGeom>
                  <a:rect b="b" l="l" r="r" t="t"/>
                  <a:pathLst>
                    <a:path extrusionOk="0" h="5038" w="3772">
                      <a:moveTo>
                        <a:pt x="43" y="0"/>
                      </a:moveTo>
                      <a:cubicBezTo>
                        <a:pt x="16" y="0"/>
                        <a:pt x="1" y="54"/>
                        <a:pt x="45" y="84"/>
                      </a:cubicBezTo>
                      <a:cubicBezTo>
                        <a:pt x="1926" y="1006"/>
                        <a:pt x="2867" y="2666"/>
                        <a:pt x="3014" y="4712"/>
                      </a:cubicBezTo>
                      <a:cubicBezTo>
                        <a:pt x="3031" y="4934"/>
                        <a:pt x="3198" y="5037"/>
                        <a:pt x="3368" y="5037"/>
                      </a:cubicBezTo>
                      <a:cubicBezTo>
                        <a:pt x="3567" y="5037"/>
                        <a:pt x="3772" y="4897"/>
                        <a:pt x="3752" y="4639"/>
                      </a:cubicBezTo>
                      <a:cubicBezTo>
                        <a:pt x="3623" y="2518"/>
                        <a:pt x="2055" y="674"/>
                        <a:pt x="64" y="10"/>
                      </a:cubicBezTo>
                      <a:cubicBezTo>
                        <a:pt x="57" y="3"/>
                        <a:pt x="50" y="0"/>
                        <a:pt x="4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4" name="Google Shape;934;p11"/>
                <p:cNvSpPr/>
                <p:nvPr/>
              </p:nvSpPr>
              <p:spPr>
                <a:xfrm>
                  <a:off x="6735825" y="3760825"/>
                  <a:ext cx="191150" cy="149175"/>
                </a:xfrm>
                <a:custGeom>
                  <a:rect b="b" l="l" r="r" t="t"/>
                  <a:pathLst>
                    <a:path extrusionOk="0" h="5967" w="7646">
                      <a:moveTo>
                        <a:pt x="7512" y="0"/>
                      </a:moveTo>
                      <a:cubicBezTo>
                        <a:pt x="7468" y="0"/>
                        <a:pt x="7424" y="21"/>
                        <a:pt x="7402" y="65"/>
                      </a:cubicBezTo>
                      <a:cubicBezTo>
                        <a:pt x="6074" y="2923"/>
                        <a:pt x="3640" y="4730"/>
                        <a:pt x="524" y="5136"/>
                      </a:cubicBezTo>
                      <a:cubicBezTo>
                        <a:pt x="1" y="5208"/>
                        <a:pt x="60" y="5967"/>
                        <a:pt x="579" y="5967"/>
                      </a:cubicBezTo>
                      <a:cubicBezTo>
                        <a:pt x="591" y="5967"/>
                        <a:pt x="603" y="5966"/>
                        <a:pt x="616" y="5965"/>
                      </a:cubicBezTo>
                      <a:cubicBezTo>
                        <a:pt x="3824" y="5670"/>
                        <a:pt x="6775" y="3255"/>
                        <a:pt x="7623" y="138"/>
                      </a:cubicBezTo>
                      <a:cubicBezTo>
                        <a:pt x="7645" y="49"/>
                        <a:pt x="7580" y="0"/>
                        <a:pt x="75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5" name="Google Shape;935;p11"/>
                <p:cNvSpPr/>
                <p:nvPr/>
              </p:nvSpPr>
              <p:spPr>
                <a:xfrm>
                  <a:off x="6882900" y="3808400"/>
                  <a:ext cx="68875" cy="160875"/>
                </a:xfrm>
                <a:custGeom>
                  <a:rect b="b" l="l" r="r" t="t"/>
                  <a:pathLst>
                    <a:path extrusionOk="0" h="6435" w="2755">
                      <a:moveTo>
                        <a:pt x="2241" y="0"/>
                      </a:moveTo>
                      <a:cubicBezTo>
                        <a:pt x="2203" y="0"/>
                        <a:pt x="2164" y="29"/>
                        <a:pt x="2164" y="79"/>
                      </a:cubicBezTo>
                      <a:cubicBezTo>
                        <a:pt x="2146" y="1186"/>
                        <a:pt x="2090" y="2255"/>
                        <a:pt x="1722" y="3306"/>
                      </a:cubicBezTo>
                      <a:cubicBezTo>
                        <a:pt x="1371" y="4265"/>
                        <a:pt x="781" y="5058"/>
                        <a:pt x="191" y="5869"/>
                      </a:cubicBezTo>
                      <a:cubicBezTo>
                        <a:pt x="0" y="6142"/>
                        <a:pt x="233" y="6435"/>
                        <a:pt x="494" y="6435"/>
                      </a:cubicBezTo>
                      <a:cubicBezTo>
                        <a:pt x="586" y="6435"/>
                        <a:pt x="681" y="6399"/>
                        <a:pt x="763" y="6312"/>
                      </a:cubicBezTo>
                      <a:cubicBezTo>
                        <a:pt x="2127" y="4745"/>
                        <a:pt x="2754" y="2089"/>
                        <a:pt x="2312" y="61"/>
                      </a:cubicBezTo>
                      <a:cubicBezTo>
                        <a:pt x="2303" y="19"/>
                        <a:pt x="2273" y="0"/>
                        <a:pt x="224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6" name="Google Shape;936;p11"/>
                <p:cNvSpPr/>
                <p:nvPr/>
              </p:nvSpPr>
              <p:spPr>
                <a:xfrm>
                  <a:off x="6692600" y="3714000"/>
                  <a:ext cx="199075" cy="55550"/>
                </a:xfrm>
                <a:custGeom>
                  <a:rect b="b" l="l" r="r" t="t"/>
                  <a:pathLst>
                    <a:path extrusionOk="0" h="2222" w="7963">
                      <a:moveTo>
                        <a:pt x="549" y="1"/>
                      </a:moveTo>
                      <a:cubicBezTo>
                        <a:pt x="182" y="1"/>
                        <a:pt x="0" y="549"/>
                        <a:pt x="298" y="831"/>
                      </a:cubicBezTo>
                      <a:cubicBezTo>
                        <a:pt x="1276" y="1818"/>
                        <a:pt x="2716" y="2221"/>
                        <a:pt x="4178" y="2221"/>
                      </a:cubicBezTo>
                      <a:cubicBezTo>
                        <a:pt x="5502" y="2221"/>
                        <a:pt x="6843" y="1891"/>
                        <a:pt x="7877" y="1366"/>
                      </a:cubicBezTo>
                      <a:cubicBezTo>
                        <a:pt x="7963" y="1314"/>
                        <a:pt x="7920" y="1198"/>
                        <a:pt x="7839" y="1198"/>
                      </a:cubicBezTo>
                      <a:cubicBezTo>
                        <a:pt x="7833" y="1198"/>
                        <a:pt x="7828" y="1199"/>
                        <a:pt x="7822" y="1200"/>
                      </a:cubicBezTo>
                      <a:cubicBezTo>
                        <a:pt x="7017" y="1517"/>
                        <a:pt x="6156" y="1681"/>
                        <a:pt x="5297" y="1681"/>
                      </a:cubicBezTo>
                      <a:cubicBezTo>
                        <a:pt x="4857" y="1681"/>
                        <a:pt x="4417" y="1638"/>
                        <a:pt x="3986" y="1550"/>
                      </a:cubicBezTo>
                      <a:cubicBezTo>
                        <a:pt x="2750" y="1292"/>
                        <a:pt x="1828" y="628"/>
                        <a:pt x="759" y="57"/>
                      </a:cubicBezTo>
                      <a:cubicBezTo>
                        <a:pt x="684" y="18"/>
                        <a:pt x="613" y="1"/>
                        <a:pt x="5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7" name="Google Shape;937;p11"/>
                <p:cNvSpPr/>
                <p:nvPr/>
              </p:nvSpPr>
              <p:spPr>
                <a:xfrm>
                  <a:off x="6762875" y="3761875"/>
                  <a:ext cx="122700" cy="72500"/>
                </a:xfrm>
                <a:custGeom>
                  <a:rect b="b" l="l" r="r" t="t"/>
                  <a:pathLst>
                    <a:path extrusionOk="0" h="2900" w="4908">
                      <a:moveTo>
                        <a:pt x="4808" y="0"/>
                      </a:moveTo>
                      <a:cubicBezTo>
                        <a:pt x="4788" y="0"/>
                        <a:pt x="4768" y="7"/>
                        <a:pt x="4752" y="23"/>
                      </a:cubicBezTo>
                      <a:cubicBezTo>
                        <a:pt x="3462" y="1442"/>
                        <a:pt x="2171" y="2198"/>
                        <a:pt x="253" y="2512"/>
                      </a:cubicBezTo>
                      <a:cubicBezTo>
                        <a:pt x="1" y="2530"/>
                        <a:pt x="30" y="2900"/>
                        <a:pt x="272" y="2900"/>
                      </a:cubicBezTo>
                      <a:cubicBezTo>
                        <a:pt x="278" y="2900"/>
                        <a:pt x="284" y="2900"/>
                        <a:pt x="290" y="2899"/>
                      </a:cubicBezTo>
                      <a:cubicBezTo>
                        <a:pt x="2097" y="2807"/>
                        <a:pt x="3996" y="1701"/>
                        <a:pt x="4881" y="96"/>
                      </a:cubicBezTo>
                      <a:cubicBezTo>
                        <a:pt x="4908" y="43"/>
                        <a:pt x="4859" y="0"/>
                        <a:pt x="48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8" name="Google Shape;938;p11"/>
                <p:cNvSpPr/>
                <p:nvPr/>
              </p:nvSpPr>
              <p:spPr>
                <a:xfrm>
                  <a:off x="6788025" y="3690825"/>
                  <a:ext cx="80750" cy="22700"/>
                </a:xfrm>
                <a:custGeom>
                  <a:rect b="b" l="l" r="r" t="t"/>
                  <a:pathLst>
                    <a:path extrusionOk="0" h="908" w="3230">
                      <a:moveTo>
                        <a:pt x="263" y="0"/>
                      </a:moveTo>
                      <a:cubicBezTo>
                        <a:pt x="49" y="0"/>
                        <a:pt x="1" y="309"/>
                        <a:pt x="206" y="412"/>
                      </a:cubicBezTo>
                      <a:cubicBezTo>
                        <a:pt x="885" y="789"/>
                        <a:pt x="1787" y="907"/>
                        <a:pt x="2608" y="907"/>
                      </a:cubicBezTo>
                      <a:cubicBezTo>
                        <a:pt x="2789" y="907"/>
                        <a:pt x="2967" y="901"/>
                        <a:pt x="3138" y="891"/>
                      </a:cubicBezTo>
                      <a:cubicBezTo>
                        <a:pt x="3230" y="891"/>
                        <a:pt x="3230" y="762"/>
                        <a:pt x="3138" y="744"/>
                      </a:cubicBezTo>
                      <a:cubicBezTo>
                        <a:pt x="2658" y="633"/>
                        <a:pt x="2179" y="523"/>
                        <a:pt x="1718" y="412"/>
                      </a:cubicBezTo>
                      <a:cubicBezTo>
                        <a:pt x="1257" y="283"/>
                        <a:pt x="796" y="98"/>
                        <a:pt x="316" y="6"/>
                      </a:cubicBezTo>
                      <a:cubicBezTo>
                        <a:pt x="298" y="2"/>
                        <a:pt x="280" y="0"/>
                        <a:pt x="2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9" name="Google Shape;939;p11"/>
                <p:cNvSpPr/>
                <p:nvPr/>
              </p:nvSpPr>
              <p:spPr>
                <a:xfrm>
                  <a:off x="6896000" y="3530025"/>
                  <a:ext cx="58075" cy="163225"/>
                </a:xfrm>
                <a:custGeom>
                  <a:rect b="b" l="l" r="r" t="t"/>
                  <a:pathLst>
                    <a:path extrusionOk="0" h="6529" w="2323">
                      <a:moveTo>
                        <a:pt x="334" y="0"/>
                      </a:moveTo>
                      <a:cubicBezTo>
                        <a:pt x="173" y="0"/>
                        <a:pt x="1" y="154"/>
                        <a:pt x="91" y="335"/>
                      </a:cubicBezTo>
                      <a:cubicBezTo>
                        <a:pt x="1124" y="2326"/>
                        <a:pt x="1456" y="4170"/>
                        <a:pt x="1566" y="6401"/>
                      </a:cubicBezTo>
                      <a:cubicBezTo>
                        <a:pt x="1566" y="6487"/>
                        <a:pt x="1630" y="6528"/>
                        <a:pt x="1697" y="6528"/>
                      </a:cubicBezTo>
                      <a:cubicBezTo>
                        <a:pt x="1759" y="6528"/>
                        <a:pt x="1825" y="6491"/>
                        <a:pt x="1843" y="6420"/>
                      </a:cubicBezTo>
                      <a:cubicBezTo>
                        <a:pt x="2322" y="4299"/>
                        <a:pt x="1696" y="1884"/>
                        <a:pt x="515" y="95"/>
                      </a:cubicBezTo>
                      <a:cubicBezTo>
                        <a:pt x="471" y="28"/>
                        <a:pt x="404" y="0"/>
                        <a:pt x="3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0" name="Google Shape;940;p11"/>
                <p:cNvSpPr/>
                <p:nvPr/>
              </p:nvSpPr>
              <p:spPr>
                <a:xfrm>
                  <a:off x="7003675" y="3588350"/>
                  <a:ext cx="53200" cy="110900"/>
                </a:xfrm>
                <a:custGeom>
                  <a:rect b="b" l="l" r="r" t="t"/>
                  <a:pathLst>
                    <a:path extrusionOk="0" h="4436" w="2128">
                      <a:moveTo>
                        <a:pt x="1705" y="0"/>
                      </a:moveTo>
                      <a:cubicBezTo>
                        <a:pt x="1580" y="0"/>
                        <a:pt x="1454" y="78"/>
                        <a:pt x="1427" y="233"/>
                      </a:cubicBezTo>
                      <a:cubicBezTo>
                        <a:pt x="1243" y="934"/>
                        <a:pt x="1261" y="1653"/>
                        <a:pt x="1021" y="2353"/>
                      </a:cubicBezTo>
                      <a:cubicBezTo>
                        <a:pt x="818" y="3054"/>
                        <a:pt x="468" y="3718"/>
                        <a:pt x="44" y="4308"/>
                      </a:cubicBezTo>
                      <a:cubicBezTo>
                        <a:pt x="0" y="4366"/>
                        <a:pt x="37" y="4436"/>
                        <a:pt x="81" y="4436"/>
                      </a:cubicBezTo>
                      <a:cubicBezTo>
                        <a:pt x="93" y="4436"/>
                        <a:pt x="106" y="4431"/>
                        <a:pt x="118" y="4419"/>
                      </a:cubicBezTo>
                      <a:cubicBezTo>
                        <a:pt x="708" y="3902"/>
                        <a:pt x="1187" y="3275"/>
                        <a:pt x="1519" y="2575"/>
                      </a:cubicBezTo>
                      <a:cubicBezTo>
                        <a:pt x="1814" y="1911"/>
                        <a:pt x="2128" y="970"/>
                        <a:pt x="1980" y="251"/>
                      </a:cubicBezTo>
                      <a:cubicBezTo>
                        <a:pt x="1961" y="83"/>
                        <a:pt x="1834" y="0"/>
                        <a:pt x="17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1" name="Google Shape;941;p11"/>
                <p:cNvSpPr/>
                <p:nvPr/>
              </p:nvSpPr>
              <p:spPr>
                <a:xfrm>
                  <a:off x="7004300" y="3745675"/>
                  <a:ext cx="110300" cy="53600"/>
                </a:xfrm>
                <a:custGeom>
                  <a:rect b="b" l="l" r="r" t="t"/>
                  <a:pathLst>
                    <a:path extrusionOk="0" h="2144" w="4412">
                      <a:moveTo>
                        <a:pt x="1082" y="1"/>
                      </a:moveTo>
                      <a:cubicBezTo>
                        <a:pt x="723" y="1"/>
                        <a:pt x="364" y="51"/>
                        <a:pt x="19" y="154"/>
                      </a:cubicBezTo>
                      <a:cubicBezTo>
                        <a:pt x="0" y="154"/>
                        <a:pt x="19" y="173"/>
                        <a:pt x="19" y="173"/>
                      </a:cubicBezTo>
                      <a:cubicBezTo>
                        <a:pt x="91" y="169"/>
                        <a:pt x="162" y="168"/>
                        <a:pt x="233" y="168"/>
                      </a:cubicBezTo>
                      <a:cubicBezTo>
                        <a:pt x="1743" y="168"/>
                        <a:pt x="3014" y="910"/>
                        <a:pt x="3965" y="2072"/>
                      </a:cubicBezTo>
                      <a:cubicBezTo>
                        <a:pt x="4009" y="2122"/>
                        <a:pt x="4070" y="2143"/>
                        <a:pt x="4130" y="2143"/>
                      </a:cubicBezTo>
                      <a:cubicBezTo>
                        <a:pt x="4271" y="2143"/>
                        <a:pt x="4411" y="2024"/>
                        <a:pt x="4334" y="1869"/>
                      </a:cubicBezTo>
                      <a:cubicBezTo>
                        <a:pt x="3697" y="668"/>
                        <a:pt x="2391" y="1"/>
                        <a:pt x="10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2" name="Google Shape;942;p11"/>
                <p:cNvSpPr/>
                <p:nvPr/>
              </p:nvSpPr>
              <p:spPr>
                <a:xfrm>
                  <a:off x="7039975" y="3862425"/>
                  <a:ext cx="20125" cy="86150"/>
                </a:xfrm>
                <a:custGeom>
                  <a:rect b="b" l="l" r="r" t="t"/>
                  <a:pathLst>
                    <a:path extrusionOk="0" h="3446" w="805">
                      <a:moveTo>
                        <a:pt x="36" y="0"/>
                      </a:moveTo>
                      <a:cubicBezTo>
                        <a:pt x="17" y="0"/>
                        <a:pt x="0" y="16"/>
                        <a:pt x="12" y="39"/>
                      </a:cubicBezTo>
                      <a:cubicBezTo>
                        <a:pt x="454" y="1053"/>
                        <a:pt x="583" y="2196"/>
                        <a:pt x="325" y="3284"/>
                      </a:cubicBezTo>
                      <a:cubicBezTo>
                        <a:pt x="304" y="3389"/>
                        <a:pt x="384" y="3446"/>
                        <a:pt x="463" y="3446"/>
                      </a:cubicBezTo>
                      <a:cubicBezTo>
                        <a:pt x="524" y="3446"/>
                        <a:pt x="586" y="3412"/>
                        <a:pt x="602" y="3340"/>
                      </a:cubicBezTo>
                      <a:cubicBezTo>
                        <a:pt x="805" y="2196"/>
                        <a:pt x="620" y="1035"/>
                        <a:pt x="67" y="20"/>
                      </a:cubicBezTo>
                      <a:cubicBezTo>
                        <a:pt x="60" y="6"/>
                        <a:pt x="48" y="0"/>
                        <a:pt x="3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3" name="Google Shape;943;p11"/>
                <p:cNvSpPr/>
                <p:nvPr/>
              </p:nvSpPr>
              <p:spPr>
                <a:xfrm>
                  <a:off x="6957800" y="3892125"/>
                  <a:ext cx="17950" cy="66925"/>
                </a:xfrm>
                <a:custGeom>
                  <a:rect b="b" l="l" r="r" t="t"/>
                  <a:pathLst>
                    <a:path extrusionOk="0" h="2677" w="718">
                      <a:moveTo>
                        <a:pt x="531" y="1"/>
                      </a:moveTo>
                      <a:cubicBezTo>
                        <a:pt x="504" y="1"/>
                        <a:pt x="477" y="20"/>
                        <a:pt x="477" y="50"/>
                      </a:cubicBezTo>
                      <a:cubicBezTo>
                        <a:pt x="496" y="916"/>
                        <a:pt x="275" y="1672"/>
                        <a:pt x="35" y="2484"/>
                      </a:cubicBezTo>
                      <a:cubicBezTo>
                        <a:pt x="1" y="2598"/>
                        <a:pt x="107" y="2676"/>
                        <a:pt x="211" y="2676"/>
                      </a:cubicBezTo>
                      <a:cubicBezTo>
                        <a:pt x="275" y="2676"/>
                        <a:pt x="339" y="2646"/>
                        <a:pt x="367" y="2576"/>
                      </a:cubicBezTo>
                      <a:cubicBezTo>
                        <a:pt x="643" y="1764"/>
                        <a:pt x="717" y="898"/>
                        <a:pt x="588" y="50"/>
                      </a:cubicBezTo>
                      <a:cubicBezTo>
                        <a:pt x="580" y="15"/>
                        <a:pt x="555" y="1"/>
                        <a:pt x="53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4" name="Google Shape;944;p11"/>
                <p:cNvSpPr/>
                <p:nvPr/>
              </p:nvSpPr>
              <p:spPr>
                <a:xfrm>
                  <a:off x="6842600" y="3856925"/>
                  <a:ext cx="62150" cy="72375"/>
                </a:xfrm>
                <a:custGeom>
                  <a:rect b="b" l="l" r="r" t="t"/>
                  <a:pathLst>
                    <a:path extrusionOk="0" h="2895" w="2486">
                      <a:moveTo>
                        <a:pt x="2227" y="1"/>
                      </a:moveTo>
                      <a:cubicBezTo>
                        <a:pt x="1951" y="499"/>
                        <a:pt x="1822" y="1033"/>
                        <a:pt x="1471" y="1494"/>
                      </a:cubicBezTo>
                      <a:cubicBezTo>
                        <a:pt x="1102" y="1937"/>
                        <a:pt x="660" y="2287"/>
                        <a:pt x="162" y="2545"/>
                      </a:cubicBezTo>
                      <a:cubicBezTo>
                        <a:pt x="1" y="2642"/>
                        <a:pt x="121" y="2894"/>
                        <a:pt x="278" y="2894"/>
                      </a:cubicBezTo>
                      <a:cubicBezTo>
                        <a:pt x="300" y="2894"/>
                        <a:pt x="323" y="2889"/>
                        <a:pt x="346" y="2877"/>
                      </a:cubicBezTo>
                      <a:cubicBezTo>
                        <a:pt x="1287" y="2435"/>
                        <a:pt x="2485" y="1144"/>
                        <a:pt x="226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5" name="Google Shape;945;p11"/>
                <p:cNvSpPr/>
                <p:nvPr/>
              </p:nvSpPr>
              <p:spPr>
                <a:xfrm>
                  <a:off x="7045175" y="3615675"/>
                  <a:ext cx="45450" cy="66700"/>
                </a:xfrm>
                <a:custGeom>
                  <a:rect b="b" l="l" r="r" t="t"/>
                  <a:pathLst>
                    <a:path extrusionOk="0" h="2668" w="1818">
                      <a:moveTo>
                        <a:pt x="1574" y="1"/>
                      </a:moveTo>
                      <a:cubicBezTo>
                        <a:pt x="1495" y="1"/>
                        <a:pt x="1415" y="38"/>
                        <a:pt x="1371" y="117"/>
                      </a:cubicBezTo>
                      <a:cubicBezTo>
                        <a:pt x="984" y="947"/>
                        <a:pt x="541" y="1740"/>
                        <a:pt x="44" y="2514"/>
                      </a:cubicBezTo>
                      <a:cubicBezTo>
                        <a:pt x="1" y="2586"/>
                        <a:pt x="46" y="2668"/>
                        <a:pt x="111" y="2668"/>
                      </a:cubicBezTo>
                      <a:cubicBezTo>
                        <a:pt x="130" y="2668"/>
                        <a:pt x="152" y="2660"/>
                        <a:pt x="173" y="2643"/>
                      </a:cubicBezTo>
                      <a:cubicBezTo>
                        <a:pt x="929" y="2053"/>
                        <a:pt x="1592" y="1205"/>
                        <a:pt x="1795" y="246"/>
                      </a:cubicBezTo>
                      <a:cubicBezTo>
                        <a:pt x="1818" y="89"/>
                        <a:pt x="1697" y="1"/>
                        <a:pt x="15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6" name="Google Shape;946;p11"/>
                <p:cNvSpPr/>
                <p:nvPr/>
              </p:nvSpPr>
              <p:spPr>
                <a:xfrm>
                  <a:off x="7079600" y="3723675"/>
                  <a:ext cx="61050" cy="17950"/>
                </a:xfrm>
                <a:custGeom>
                  <a:rect b="b" l="l" r="r" t="t"/>
                  <a:pathLst>
                    <a:path extrusionOk="0" h="718" w="2442">
                      <a:moveTo>
                        <a:pt x="2229" y="0"/>
                      </a:moveTo>
                      <a:cubicBezTo>
                        <a:pt x="2222" y="0"/>
                        <a:pt x="2215" y="1"/>
                        <a:pt x="2207" y="2"/>
                      </a:cubicBezTo>
                      <a:cubicBezTo>
                        <a:pt x="1912" y="94"/>
                        <a:pt x="1617" y="186"/>
                        <a:pt x="1340" y="333"/>
                      </a:cubicBezTo>
                      <a:cubicBezTo>
                        <a:pt x="1060" y="410"/>
                        <a:pt x="780" y="451"/>
                        <a:pt x="506" y="451"/>
                      </a:cubicBezTo>
                      <a:cubicBezTo>
                        <a:pt x="383" y="451"/>
                        <a:pt x="262" y="443"/>
                        <a:pt x="142" y="426"/>
                      </a:cubicBezTo>
                      <a:cubicBezTo>
                        <a:pt x="136" y="425"/>
                        <a:pt x="130" y="424"/>
                        <a:pt x="125" y="424"/>
                      </a:cubicBezTo>
                      <a:cubicBezTo>
                        <a:pt x="28" y="424"/>
                        <a:pt x="0" y="574"/>
                        <a:pt x="105" y="592"/>
                      </a:cubicBezTo>
                      <a:cubicBezTo>
                        <a:pt x="384" y="661"/>
                        <a:pt x="737" y="718"/>
                        <a:pt x="1090" y="718"/>
                      </a:cubicBezTo>
                      <a:cubicBezTo>
                        <a:pt x="1578" y="718"/>
                        <a:pt x="2066" y="610"/>
                        <a:pt x="2355" y="278"/>
                      </a:cubicBezTo>
                      <a:cubicBezTo>
                        <a:pt x="2442" y="156"/>
                        <a:pt x="2364" y="0"/>
                        <a:pt x="222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7" name="Google Shape;947;p11"/>
                <p:cNvSpPr/>
                <p:nvPr/>
              </p:nvSpPr>
              <p:spPr>
                <a:xfrm>
                  <a:off x="6867950" y="3561925"/>
                  <a:ext cx="54325" cy="98250"/>
                </a:xfrm>
                <a:custGeom>
                  <a:rect b="b" l="l" r="r" t="t"/>
                  <a:pathLst>
                    <a:path extrusionOk="0" h="3930" w="2173">
                      <a:moveTo>
                        <a:pt x="265" y="0"/>
                      </a:moveTo>
                      <a:cubicBezTo>
                        <a:pt x="125" y="0"/>
                        <a:pt x="0" y="147"/>
                        <a:pt x="107" y="294"/>
                      </a:cubicBezTo>
                      <a:cubicBezTo>
                        <a:pt x="955" y="1401"/>
                        <a:pt x="1637" y="2618"/>
                        <a:pt x="2117" y="3908"/>
                      </a:cubicBezTo>
                      <a:cubicBezTo>
                        <a:pt x="2125" y="3924"/>
                        <a:pt x="2136" y="3930"/>
                        <a:pt x="2146" y="3930"/>
                      </a:cubicBezTo>
                      <a:cubicBezTo>
                        <a:pt x="2160" y="3930"/>
                        <a:pt x="2172" y="3919"/>
                        <a:pt x="2172" y="3908"/>
                      </a:cubicBezTo>
                      <a:cubicBezTo>
                        <a:pt x="1988" y="2470"/>
                        <a:pt x="1379" y="1142"/>
                        <a:pt x="420" y="73"/>
                      </a:cubicBezTo>
                      <a:cubicBezTo>
                        <a:pt x="374" y="22"/>
                        <a:pt x="319" y="0"/>
                        <a:pt x="2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8" name="Google Shape;948;p11"/>
                <p:cNvSpPr/>
                <p:nvPr/>
              </p:nvSpPr>
              <p:spPr>
                <a:xfrm>
                  <a:off x="6876300" y="3481575"/>
                  <a:ext cx="24425" cy="19100"/>
                </a:xfrm>
                <a:custGeom>
                  <a:rect b="b" l="l" r="r" t="t"/>
                  <a:pathLst>
                    <a:path extrusionOk="0" h="764" w="977">
                      <a:moveTo>
                        <a:pt x="407" y="0"/>
                      </a:moveTo>
                      <a:cubicBezTo>
                        <a:pt x="201" y="0"/>
                        <a:pt x="0" y="164"/>
                        <a:pt x="13" y="410"/>
                      </a:cubicBezTo>
                      <a:lnTo>
                        <a:pt x="13" y="521"/>
                      </a:lnTo>
                      <a:cubicBezTo>
                        <a:pt x="25" y="695"/>
                        <a:pt x="150" y="764"/>
                        <a:pt x="299" y="764"/>
                      </a:cubicBezTo>
                      <a:cubicBezTo>
                        <a:pt x="592" y="764"/>
                        <a:pt x="977" y="495"/>
                        <a:pt x="769" y="226"/>
                      </a:cubicBezTo>
                      <a:lnTo>
                        <a:pt x="695" y="134"/>
                      </a:lnTo>
                      <a:cubicBezTo>
                        <a:pt x="615" y="41"/>
                        <a:pt x="510" y="0"/>
                        <a:pt x="4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9" name="Google Shape;949;p11"/>
                <p:cNvSpPr/>
                <p:nvPr/>
              </p:nvSpPr>
              <p:spPr>
                <a:xfrm>
                  <a:off x="7031300" y="3540325"/>
                  <a:ext cx="29725" cy="22550"/>
                </a:xfrm>
                <a:custGeom>
                  <a:rect b="b" l="l" r="r" t="t"/>
                  <a:pathLst>
                    <a:path extrusionOk="0" h="902" w="1189">
                      <a:moveTo>
                        <a:pt x="686" y="1"/>
                      </a:moveTo>
                      <a:cubicBezTo>
                        <a:pt x="632" y="1"/>
                        <a:pt x="577" y="11"/>
                        <a:pt x="525" y="33"/>
                      </a:cubicBezTo>
                      <a:cubicBezTo>
                        <a:pt x="451" y="52"/>
                        <a:pt x="396" y="89"/>
                        <a:pt x="322" y="144"/>
                      </a:cubicBezTo>
                      <a:cubicBezTo>
                        <a:pt x="1" y="394"/>
                        <a:pt x="180" y="902"/>
                        <a:pt x="576" y="902"/>
                      </a:cubicBezTo>
                      <a:cubicBezTo>
                        <a:pt x="589" y="902"/>
                        <a:pt x="603" y="901"/>
                        <a:pt x="617" y="900"/>
                      </a:cubicBezTo>
                      <a:cubicBezTo>
                        <a:pt x="691" y="900"/>
                        <a:pt x="783" y="881"/>
                        <a:pt x="857" y="863"/>
                      </a:cubicBezTo>
                      <a:cubicBezTo>
                        <a:pt x="1078" y="771"/>
                        <a:pt x="1189" y="513"/>
                        <a:pt x="1096" y="291"/>
                      </a:cubicBezTo>
                      <a:cubicBezTo>
                        <a:pt x="1026" y="109"/>
                        <a:pt x="859" y="1"/>
                        <a:pt x="68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0" name="Google Shape;950;p11"/>
                <p:cNvSpPr/>
                <p:nvPr/>
              </p:nvSpPr>
              <p:spPr>
                <a:xfrm>
                  <a:off x="7113550" y="3800675"/>
                  <a:ext cx="27225" cy="21725"/>
                </a:xfrm>
                <a:custGeom>
                  <a:rect b="b" l="l" r="r" t="t"/>
                  <a:pathLst>
                    <a:path extrusionOk="0" h="869" w="1089">
                      <a:moveTo>
                        <a:pt x="569" y="1"/>
                      </a:moveTo>
                      <a:cubicBezTo>
                        <a:pt x="289" y="1"/>
                        <a:pt x="1" y="251"/>
                        <a:pt x="130" y="591"/>
                      </a:cubicBezTo>
                      <a:cubicBezTo>
                        <a:pt x="204" y="786"/>
                        <a:pt x="361" y="868"/>
                        <a:pt x="521" y="868"/>
                      </a:cubicBezTo>
                      <a:cubicBezTo>
                        <a:pt x="800" y="868"/>
                        <a:pt x="1089" y="618"/>
                        <a:pt x="960" y="278"/>
                      </a:cubicBezTo>
                      <a:cubicBezTo>
                        <a:pt x="886" y="83"/>
                        <a:pt x="729" y="1"/>
                        <a:pt x="5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1" name="Google Shape;951;p11"/>
                <p:cNvSpPr/>
                <p:nvPr/>
              </p:nvSpPr>
              <p:spPr>
                <a:xfrm>
                  <a:off x="6938900" y="3976400"/>
                  <a:ext cx="25925" cy="20050"/>
                </a:xfrm>
                <a:custGeom>
                  <a:rect b="b" l="l" r="r" t="t"/>
                  <a:pathLst>
                    <a:path extrusionOk="0" h="802" w="1037">
                      <a:moveTo>
                        <a:pt x="683" y="0"/>
                      </a:moveTo>
                      <a:cubicBezTo>
                        <a:pt x="382" y="0"/>
                        <a:pt x="1" y="272"/>
                        <a:pt x="219" y="551"/>
                      </a:cubicBezTo>
                      <a:lnTo>
                        <a:pt x="275" y="643"/>
                      </a:lnTo>
                      <a:cubicBezTo>
                        <a:pt x="358" y="752"/>
                        <a:pt x="478" y="801"/>
                        <a:pt x="596" y="801"/>
                      </a:cubicBezTo>
                      <a:cubicBezTo>
                        <a:pt x="818" y="801"/>
                        <a:pt x="1036" y="631"/>
                        <a:pt x="1012" y="367"/>
                      </a:cubicBezTo>
                      <a:cubicBezTo>
                        <a:pt x="1012" y="330"/>
                        <a:pt x="994" y="293"/>
                        <a:pt x="994" y="256"/>
                      </a:cubicBezTo>
                      <a:cubicBezTo>
                        <a:pt x="975" y="73"/>
                        <a:pt x="840" y="0"/>
                        <a:pt x="68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2" name="Google Shape;952;p11"/>
                <p:cNvSpPr/>
                <p:nvPr/>
              </p:nvSpPr>
              <p:spPr>
                <a:xfrm>
                  <a:off x="6722625" y="3827900"/>
                  <a:ext cx="27525" cy="22125"/>
                </a:xfrm>
                <a:custGeom>
                  <a:rect b="b" l="l" r="r" t="t"/>
                  <a:pathLst>
                    <a:path extrusionOk="0" h="885" w="1101">
                      <a:moveTo>
                        <a:pt x="571" y="0"/>
                      </a:moveTo>
                      <a:cubicBezTo>
                        <a:pt x="291" y="0"/>
                        <a:pt x="0" y="256"/>
                        <a:pt x="130" y="609"/>
                      </a:cubicBezTo>
                      <a:cubicBezTo>
                        <a:pt x="203" y="802"/>
                        <a:pt x="361" y="885"/>
                        <a:pt x="523" y="885"/>
                      </a:cubicBezTo>
                      <a:cubicBezTo>
                        <a:pt x="807" y="885"/>
                        <a:pt x="1100" y="629"/>
                        <a:pt x="959" y="277"/>
                      </a:cubicBezTo>
                      <a:cubicBezTo>
                        <a:pt x="886" y="83"/>
                        <a:pt x="730" y="0"/>
                        <a:pt x="5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953" name="Google Shape;953;p11"/>
            <p:cNvGrpSpPr/>
            <p:nvPr/>
          </p:nvGrpSpPr>
          <p:grpSpPr>
            <a:xfrm flipH="1" rot="-726795">
              <a:off x="7678226" y="625028"/>
              <a:ext cx="907385" cy="868113"/>
              <a:chOff x="6031575" y="2536550"/>
              <a:chExt cx="1233225" cy="1179850"/>
            </a:xfrm>
          </p:grpSpPr>
          <p:sp>
            <p:nvSpPr>
              <p:cNvPr id="954" name="Google Shape;954;p11"/>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5" name="Google Shape;955;p11"/>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6" name="Google Shape;956;p11"/>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7" name="Google Shape;957;p11"/>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8" name="Google Shape;958;p11"/>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59" name="Google Shape;959;p11"/>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0" name="Google Shape;960;p11"/>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1" name="Google Shape;961;p11"/>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2" name="Google Shape;962;p11"/>
              <p:cNvSpPr/>
              <p:nvPr/>
            </p:nvSpPr>
            <p:spPr>
              <a:xfrm>
                <a:off x="6031575" y="313232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3" name="Google Shape;963;p11"/>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4" name="Google Shape;964;p11"/>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5" name="Google Shape;965;p11"/>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6" name="Google Shape;966;p11"/>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7" name="Google Shape;967;p11"/>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8" name="Google Shape;968;p11"/>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9" name="Google Shape;969;p11"/>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0" name="Google Shape;970;p11"/>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1" name="Google Shape;971;p11"/>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2" name="Google Shape;972;p11"/>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3" name="Google Shape;973;p11"/>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4" name="Google Shape;974;p11"/>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5" name="Google Shape;975;p11"/>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6" name="Google Shape;976;p11"/>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7" name="Google Shape;977;p11"/>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8" name="Google Shape;978;p11"/>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9" name="Google Shape;979;p11"/>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980" name="Google Shape;980;p11"/>
            <p:cNvGrpSpPr/>
            <p:nvPr/>
          </p:nvGrpSpPr>
          <p:grpSpPr>
            <a:xfrm flipH="1" rot="-726795">
              <a:off x="8189130" y="387759"/>
              <a:ext cx="438784" cy="705321"/>
              <a:chOff x="5674950" y="2418150"/>
              <a:chExt cx="596350" cy="958600"/>
            </a:xfrm>
          </p:grpSpPr>
          <p:sp>
            <p:nvSpPr>
              <p:cNvPr id="981" name="Google Shape;981;p11"/>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2" name="Google Shape;982;p11"/>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3" name="Google Shape;983;p11"/>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4" name="Google Shape;984;p11"/>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5" name="Google Shape;985;p11"/>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6" name="Google Shape;986;p11"/>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7" name="Google Shape;987;p11"/>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8" name="Google Shape;988;p11"/>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9" name="Google Shape;989;p11"/>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0" name="Google Shape;990;p11"/>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1" name="Google Shape;991;p11"/>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2" name="Google Shape;992;p11"/>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3" name="Google Shape;993;p11"/>
              <p:cNvSpPr/>
              <p:nvPr/>
            </p:nvSpPr>
            <p:spPr>
              <a:xfrm>
                <a:off x="5820425" y="2842075"/>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4" name="Google Shape;994;p11"/>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5" name="Google Shape;995;p11"/>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6" name="Google Shape;996;p11"/>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7" name="Google Shape;997;p11"/>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8" name="Google Shape;998;p11"/>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9" name="Google Shape;999;p11"/>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0" name="Google Shape;1000;p11"/>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1" name="Google Shape;1001;p11"/>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2" name="Google Shape;1002;p11"/>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3" name="Google Shape;1003;p11"/>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4" name="Google Shape;1004;p11"/>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05" name="Google Shape;1005;p11"/>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1006" name="Shape 100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1007" name="Shape 1007"/>
        <p:cNvGrpSpPr/>
        <p:nvPr/>
      </p:nvGrpSpPr>
      <p:grpSpPr>
        <a:xfrm>
          <a:off x="0" y="0"/>
          <a:ext cx="0" cy="0"/>
          <a:chOff x="0" y="0"/>
          <a:chExt cx="0" cy="0"/>
        </a:xfrm>
      </p:grpSpPr>
      <p:grpSp>
        <p:nvGrpSpPr>
          <p:cNvPr id="1008" name="Google Shape;1008;p13"/>
          <p:cNvGrpSpPr/>
          <p:nvPr/>
        </p:nvGrpSpPr>
        <p:grpSpPr>
          <a:xfrm>
            <a:off x="5038" y="-12"/>
            <a:ext cx="8985575" cy="1443875"/>
            <a:chOff x="5038" y="-12"/>
            <a:chExt cx="8985575" cy="1443875"/>
          </a:xfrm>
        </p:grpSpPr>
        <p:sp>
          <p:nvSpPr>
            <p:cNvPr id="1009" name="Google Shape;1009;p13"/>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0" name="Google Shape;1010;p13"/>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1" name="Google Shape;1011;p13"/>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2" name="Google Shape;1012;p13"/>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3" name="Google Shape;1013;p13"/>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4" name="Google Shape;1014;p13"/>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5" name="Google Shape;1015;p13"/>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6" name="Google Shape;1016;p13"/>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7" name="Google Shape;1017;p13"/>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3"/>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9" name="Google Shape;1019;p13"/>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0" name="Google Shape;1020;p13"/>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3"/>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2" name="Google Shape;1022;p13"/>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3" name="Google Shape;1023;p13"/>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4" name="Google Shape;1024;p13"/>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5" name="Google Shape;1025;p13"/>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6" name="Google Shape;1026;p13"/>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7" name="Google Shape;1027;p13"/>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28" name="Google Shape;1028;p13"/>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29" name="Google Shape;1029;p13"/>
          <p:cNvSpPr txBox="1"/>
          <p:nvPr>
            <p:ph hasCustomPrompt="1" idx="2" type="title"/>
          </p:nvPr>
        </p:nvSpPr>
        <p:spPr>
          <a:xfrm>
            <a:off x="2196238" y="1058350"/>
            <a:ext cx="1128300" cy="8931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72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030" name="Google Shape;1030;p13"/>
          <p:cNvSpPr txBox="1"/>
          <p:nvPr>
            <p:ph idx="1" type="subTitle"/>
          </p:nvPr>
        </p:nvSpPr>
        <p:spPr>
          <a:xfrm>
            <a:off x="713238" y="1653250"/>
            <a:ext cx="2469000" cy="347400"/>
          </a:xfrm>
          <a:prstGeom prst="rect">
            <a:avLst/>
          </a:prstGeom>
        </p:spPr>
        <p:txBody>
          <a:bodyPr anchorCtr="0" anchor="ctr" bIns="91425" lIns="91425" spcFirstLastPara="1" rIns="91425" wrap="square" tIns="91425">
            <a:noAutofit/>
          </a:bodyPr>
          <a:lstStyle>
            <a:lvl1pPr lvl="0" algn="r">
              <a:lnSpc>
                <a:spcPct val="100000"/>
              </a:lnSpc>
              <a:spcBef>
                <a:spcPts val="0"/>
              </a:spcBef>
              <a:spcAft>
                <a:spcPts val="0"/>
              </a:spcAft>
              <a:buSzPts val="1400"/>
              <a:buNone/>
              <a:defRPr sz="2400">
                <a:latin typeface="Caveat Brush"/>
                <a:ea typeface="Caveat Brush"/>
                <a:cs typeface="Caveat Brush"/>
                <a:sym typeface="Caveat Brush"/>
              </a:defRPr>
            </a:lvl1pPr>
            <a:lvl2pPr lvl="1" algn="ctr">
              <a:lnSpc>
                <a:spcPct val="100000"/>
              </a:lnSpc>
              <a:spcBef>
                <a:spcPts val="1600"/>
              </a:spcBef>
              <a:spcAft>
                <a:spcPts val="0"/>
              </a:spcAft>
              <a:buSzPts val="1400"/>
              <a:buNone/>
              <a:defRPr/>
            </a:lvl2pPr>
            <a:lvl3pPr lvl="2" algn="ctr">
              <a:lnSpc>
                <a:spcPct val="100000"/>
              </a:lnSpc>
              <a:spcBef>
                <a:spcPts val="1600"/>
              </a:spcBef>
              <a:spcAft>
                <a:spcPts val="0"/>
              </a:spcAft>
              <a:buSzPts val="1400"/>
              <a:buNone/>
              <a:defRPr/>
            </a:lvl3pPr>
            <a:lvl4pPr lvl="3" algn="ctr">
              <a:lnSpc>
                <a:spcPct val="100000"/>
              </a:lnSpc>
              <a:spcBef>
                <a:spcPts val="1600"/>
              </a:spcBef>
              <a:spcAft>
                <a:spcPts val="0"/>
              </a:spcAft>
              <a:buSzPts val="1400"/>
              <a:buNone/>
              <a:defRPr/>
            </a:lvl4pPr>
            <a:lvl5pPr lvl="4" algn="ctr">
              <a:lnSpc>
                <a:spcPct val="100000"/>
              </a:lnSpc>
              <a:spcBef>
                <a:spcPts val="1600"/>
              </a:spcBef>
              <a:spcAft>
                <a:spcPts val="0"/>
              </a:spcAft>
              <a:buSzPts val="1400"/>
              <a:buNone/>
              <a:defRPr/>
            </a:lvl5pPr>
            <a:lvl6pPr lvl="5" algn="ctr">
              <a:lnSpc>
                <a:spcPct val="100000"/>
              </a:lnSpc>
              <a:spcBef>
                <a:spcPts val="1600"/>
              </a:spcBef>
              <a:spcAft>
                <a:spcPts val="0"/>
              </a:spcAft>
              <a:buSzPts val="1400"/>
              <a:buNone/>
              <a:defRPr/>
            </a:lvl6pPr>
            <a:lvl7pPr lvl="6" algn="ctr">
              <a:lnSpc>
                <a:spcPct val="100000"/>
              </a:lnSpc>
              <a:spcBef>
                <a:spcPts val="1600"/>
              </a:spcBef>
              <a:spcAft>
                <a:spcPts val="0"/>
              </a:spcAft>
              <a:buSzPts val="1400"/>
              <a:buNone/>
              <a:defRPr/>
            </a:lvl7pPr>
            <a:lvl8pPr lvl="7" algn="ctr">
              <a:lnSpc>
                <a:spcPct val="100000"/>
              </a:lnSpc>
              <a:spcBef>
                <a:spcPts val="1600"/>
              </a:spcBef>
              <a:spcAft>
                <a:spcPts val="0"/>
              </a:spcAft>
              <a:buSzPts val="1400"/>
              <a:buNone/>
              <a:defRPr/>
            </a:lvl8pPr>
            <a:lvl9pPr lvl="8" algn="ctr">
              <a:lnSpc>
                <a:spcPct val="100000"/>
              </a:lnSpc>
              <a:spcBef>
                <a:spcPts val="1600"/>
              </a:spcBef>
              <a:spcAft>
                <a:spcPts val="1600"/>
              </a:spcAft>
              <a:buSzPts val="1400"/>
              <a:buNone/>
              <a:defRPr/>
            </a:lvl9pPr>
          </a:lstStyle>
          <a:p/>
        </p:txBody>
      </p:sp>
      <p:sp>
        <p:nvSpPr>
          <p:cNvPr id="1031" name="Google Shape;1031;p13"/>
          <p:cNvSpPr txBox="1"/>
          <p:nvPr>
            <p:ph idx="3" type="subTitle"/>
          </p:nvPr>
        </p:nvSpPr>
        <p:spPr>
          <a:xfrm>
            <a:off x="721287" y="2053725"/>
            <a:ext cx="2469000" cy="510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32" name="Google Shape;1032;p13"/>
          <p:cNvSpPr txBox="1"/>
          <p:nvPr>
            <p:ph hasCustomPrompt="1" idx="4" type="title"/>
          </p:nvPr>
        </p:nvSpPr>
        <p:spPr>
          <a:xfrm>
            <a:off x="2153375" y="2823225"/>
            <a:ext cx="1128300" cy="8931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7200"/>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033" name="Google Shape;1033;p13"/>
          <p:cNvSpPr txBox="1"/>
          <p:nvPr>
            <p:ph idx="5" type="subTitle"/>
          </p:nvPr>
        </p:nvSpPr>
        <p:spPr>
          <a:xfrm>
            <a:off x="723358" y="3418125"/>
            <a:ext cx="2469000" cy="3474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sz="2400">
                <a:latin typeface="Caveat Brush"/>
                <a:ea typeface="Caveat Brush"/>
                <a:cs typeface="Caveat Brush"/>
                <a:sym typeface="Caveat Brush"/>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34" name="Google Shape;1034;p13"/>
          <p:cNvSpPr txBox="1"/>
          <p:nvPr>
            <p:ph idx="6" type="subTitle"/>
          </p:nvPr>
        </p:nvSpPr>
        <p:spPr>
          <a:xfrm>
            <a:off x="721287" y="3818600"/>
            <a:ext cx="2469000" cy="5109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035" name="Google Shape;1035;p13"/>
          <p:cNvSpPr txBox="1"/>
          <p:nvPr>
            <p:ph hasCustomPrompt="1" idx="7" type="title"/>
          </p:nvPr>
        </p:nvSpPr>
        <p:spPr>
          <a:xfrm>
            <a:off x="5939688" y="1058350"/>
            <a:ext cx="1128300" cy="8931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5000"/>
              <a:buNone/>
              <a:defRPr sz="72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1036" name="Google Shape;1036;p13"/>
          <p:cNvSpPr txBox="1"/>
          <p:nvPr>
            <p:ph idx="8" type="subTitle"/>
          </p:nvPr>
        </p:nvSpPr>
        <p:spPr>
          <a:xfrm>
            <a:off x="5959366" y="1653250"/>
            <a:ext cx="2469000" cy="347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2400">
                <a:latin typeface="Caveat Brush"/>
                <a:ea typeface="Caveat Brush"/>
                <a:cs typeface="Caveat Brush"/>
                <a:sym typeface="Caveat Brush"/>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037" name="Google Shape;1037;p13"/>
          <p:cNvSpPr txBox="1"/>
          <p:nvPr>
            <p:ph idx="9" type="subTitle"/>
          </p:nvPr>
        </p:nvSpPr>
        <p:spPr>
          <a:xfrm>
            <a:off x="5953723" y="2053725"/>
            <a:ext cx="2469000" cy="510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038" name="Google Shape;1038;p13"/>
          <p:cNvSpPr txBox="1"/>
          <p:nvPr>
            <p:ph hasCustomPrompt="1" idx="13" type="title"/>
          </p:nvPr>
        </p:nvSpPr>
        <p:spPr>
          <a:xfrm>
            <a:off x="5939688" y="2823225"/>
            <a:ext cx="1128300" cy="893100"/>
          </a:xfrm>
          <a:prstGeom prst="rect">
            <a:avLst/>
          </a:prstGeom>
        </p:spPr>
        <p:txBody>
          <a:bodyPr anchorCtr="0" anchor="ctr" bIns="91425" lIns="91425" spcFirstLastPara="1" rIns="91425" wrap="square" tIns="91425">
            <a:noAutofit/>
          </a:bodyPr>
          <a:lstStyle>
            <a:lvl1pPr lvl="0" rtl="0" algn="l">
              <a:spcBef>
                <a:spcPts val="0"/>
              </a:spcBef>
              <a:spcAft>
                <a:spcPts val="0"/>
              </a:spcAft>
              <a:buSzPts val="5000"/>
              <a:buNone/>
              <a:defRPr sz="7200"/>
            </a:lvl1pPr>
            <a:lvl2pPr lvl="1" rtl="0" algn="l">
              <a:spcBef>
                <a:spcPts val="0"/>
              </a:spcBef>
              <a:spcAft>
                <a:spcPts val="0"/>
              </a:spcAft>
              <a:buSzPts val="5000"/>
              <a:buNone/>
              <a:defRPr sz="5000"/>
            </a:lvl2pPr>
            <a:lvl3pPr lvl="2" rtl="0" algn="l">
              <a:spcBef>
                <a:spcPts val="0"/>
              </a:spcBef>
              <a:spcAft>
                <a:spcPts val="0"/>
              </a:spcAft>
              <a:buSzPts val="5000"/>
              <a:buNone/>
              <a:defRPr sz="5000"/>
            </a:lvl3pPr>
            <a:lvl4pPr lvl="3" rtl="0" algn="l">
              <a:spcBef>
                <a:spcPts val="0"/>
              </a:spcBef>
              <a:spcAft>
                <a:spcPts val="0"/>
              </a:spcAft>
              <a:buSzPts val="5000"/>
              <a:buNone/>
              <a:defRPr sz="5000"/>
            </a:lvl4pPr>
            <a:lvl5pPr lvl="4" rtl="0" algn="l">
              <a:spcBef>
                <a:spcPts val="0"/>
              </a:spcBef>
              <a:spcAft>
                <a:spcPts val="0"/>
              </a:spcAft>
              <a:buSzPts val="5000"/>
              <a:buNone/>
              <a:defRPr sz="5000"/>
            </a:lvl5pPr>
            <a:lvl6pPr lvl="5" rtl="0" algn="l">
              <a:spcBef>
                <a:spcPts val="0"/>
              </a:spcBef>
              <a:spcAft>
                <a:spcPts val="0"/>
              </a:spcAft>
              <a:buSzPts val="5000"/>
              <a:buNone/>
              <a:defRPr sz="5000"/>
            </a:lvl6pPr>
            <a:lvl7pPr lvl="6" rtl="0" algn="l">
              <a:spcBef>
                <a:spcPts val="0"/>
              </a:spcBef>
              <a:spcAft>
                <a:spcPts val="0"/>
              </a:spcAft>
              <a:buSzPts val="5000"/>
              <a:buNone/>
              <a:defRPr sz="5000"/>
            </a:lvl7pPr>
            <a:lvl8pPr lvl="7" rtl="0" algn="l">
              <a:spcBef>
                <a:spcPts val="0"/>
              </a:spcBef>
              <a:spcAft>
                <a:spcPts val="0"/>
              </a:spcAft>
              <a:buSzPts val="5000"/>
              <a:buNone/>
              <a:defRPr sz="5000"/>
            </a:lvl8pPr>
            <a:lvl9pPr lvl="8" rtl="0" algn="l">
              <a:spcBef>
                <a:spcPts val="0"/>
              </a:spcBef>
              <a:spcAft>
                <a:spcPts val="0"/>
              </a:spcAft>
              <a:buSzPts val="5000"/>
              <a:buNone/>
              <a:defRPr sz="5000"/>
            </a:lvl9pPr>
          </a:lstStyle>
          <a:p>
            <a:r>
              <a:t>xx%</a:t>
            </a:r>
          </a:p>
        </p:txBody>
      </p:sp>
      <p:sp>
        <p:nvSpPr>
          <p:cNvPr id="1039" name="Google Shape;1039;p13"/>
          <p:cNvSpPr txBox="1"/>
          <p:nvPr>
            <p:ph idx="14" type="subTitle"/>
          </p:nvPr>
        </p:nvSpPr>
        <p:spPr>
          <a:xfrm>
            <a:off x="5961747" y="3418125"/>
            <a:ext cx="2469000" cy="3474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sz="2400">
                <a:latin typeface="Caveat Brush"/>
                <a:ea typeface="Caveat Brush"/>
                <a:cs typeface="Caveat Brush"/>
                <a:sym typeface="Caveat Brush"/>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sp>
        <p:nvSpPr>
          <p:cNvPr id="1040" name="Google Shape;1040;p13"/>
          <p:cNvSpPr txBox="1"/>
          <p:nvPr>
            <p:ph idx="15" type="subTitle"/>
          </p:nvPr>
        </p:nvSpPr>
        <p:spPr>
          <a:xfrm>
            <a:off x="5953723" y="3818600"/>
            <a:ext cx="2469000" cy="510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lvl1pPr>
            <a:lvl2pPr lvl="1" rtl="0">
              <a:lnSpc>
                <a:spcPct val="100000"/>
              </a:lnSpc>
              <a:spcBef>
                <a:spcPts val="1600"/>
              </a:spcBef>
              <a:spcAft>
                <a:spcPts val="0"/>
              </a:spcAft>
              <a:buSzPts val="1400"/>
              <a:buNone/>
              <a:defRPr/>
            </a:lvl2pPr>
            <a:lvl3pPr lvl="2" rtl="0">
              <a:lnSpc>
                <a:spcPct val="100000"/>
              </a:lnSpc>
              <a:spcBef>
                <a:spcPts val="1600"/>
              </a:spcBef>
              <a:spcAft>
                <a:spcPts val="0"/>
              </a:spcAft>
              <a:buSzPts val="1400"/>
              <a:buNone/>
              <a:defRPr/>
            </a:lvl3pPr>
            <a:lvl4pPr lvl="3" rtl="0">
              <a:lnSpc>
                <a:spcPct val="100000"/>
              </a:lnSpc>
              <a:spcBef>
                <a:spcPts val="1600"/>
              </a:spcBef>
              <a:spcAft>
                <a:spcPts val="0"/>
              </a:spcAft>
              <a:buSzPts val="1400"/>
              <a:buNone/>
              <a:defRPr/>
            </a:lvl4pPr>
            <a:lvl5pPr lvl="4" rtl="0">
              <a:lnSpc>
                <a:spcPct val="100000"/>
              </a:lnSpc>
              <a:spcBef>
                <a:spcPts val="1600"/>
              </a:spcBef>
              <a:spcAft>
                <a:spcPts val="0"/>
              </a:spcAft>
              <a:buSzPts val="1400"/>
              <a:buNone/>
              <a:defRPr/>
            </a:lvl5pPr>
            <a:lvl6pPr lvl="5" rtl="0">
              <a:lnSpc>
                <a:spcPct val="100000"/>
              </a:lnSpc>
              <a:spcBef>
                <a:spcPts val="1600"/>
              </a:spcBef>
              <a:spcAft>
                <a:spcPts val="0"/>
              </a:spcAft>
              <a:buSzPts val="1400"/>
              <a:buNone/>
              <a:defRPr/>
            </a:lvl6pPr>
            <a:lvl7pPr lvl="6" rtl="0">
              <a:lnSpc>
                <a:spcPct val="100000"/>
              </a:lnSpc>
              <a:spcBef>
                <a:spcPts val="1600"/>
              </a:spcBef>
              <a:spcAft>
                <a:spcPts val="0"/>
              </a:spcAft>
              <a:buSzPts val="1400"/>
              <a:buNone/>
              <a:defRPr/>
            </a:lvl7pPr>
            <a:lvl8pPr lvl="7" rtl="0">
              <a:lnSpc>
                <a:spcPct val="100000"/>
              </a:lnSpc>
              <a:spcBef>
                <a:spcPts val="1600"/>
              </a:spcBef>
              <a:spcAft>
                <a:spcPts val="0"/>
              </a:spcAft>
              <a:buSzPts val="1400"/>
              <a:buNone/>
              <a:defRPr/>
            </a:lvl8pPr>
            <a:lvl9pPr lvl="8" rtl="0">
              <a:lnSpc>
                <a:spcPct val="100000"/>
              </a:lnSpc>
              <a:spcBef>
                <a:spcPts val="1600"/>
              </a:spcBef>
              <a:spcAft>
                <a:spcPts val="1600"/>
              </a:spcAft>
              <a:buSzPts val="1400"/>
              <a:buNone/>
              <a:defRPr/>
            </a:lvl9pPr>
          </a:lstStyle>
          <a:p/>
        </p:txBody>
      </p:sp>
      <p:grpSp>
        <p:nvGrpSpPr>
          <p:cNvPr id="1041" name="Google Shape;1041;p13"/>
          <p:cNvGrpSpPr/>
          <p:nvPr/>
        </p:nvGrpSpPr>
        <p:grpSpPr>
          <a:xfrm flipH="1">
            <a:off x="7602361" y="4140561"/>
            <a:ext cx="532958" cy="893128"/>
            <a:chOff x="7924800" y="427125"/>
            <a:chExt cx="596350" cy="958600"/>
          </a:xfrm>
        </p:grpSpPr>
        <p:sp>
          <p:nvSpPr>
            <p:cNvPr id="1042" name="Google Shape;1042;p13"/>
            <p:cNvSpPr/>
            <p:nvPr/>
          </p:nvSpPr>
          <p:spPr>
            <a:xfrm>
              <a:off x="8001525" y="762125"/>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3" name="Google Shape;1043;p13"/>
            <p:cNvSpPr/>
            <p:nvPr/>
          </p:nvSpPr>
          <p:spPr>
            <a:xfrm>
              <a:off x="8206675" y="768975"/>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4" name="Google Shape;1044;p13"/>
            <p:cNvSpPr/>
            <p:nvPr/>
          </p:nvSpPr>
          <p:spPr>
            <a:xfrm>
              <a:off x="8026100" y="527375"/>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5" name="Google Shape;1045;p13"/>
            <p:cNvSpPr/>
            <p:nvPr/>
          </p:nvSpPr>
          <p:spPr>
            <a:xfrm>
              <a:off x="8232425" y="570250"/>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6" name="Google Shape;1046;p13"/>
            <p:cNvSpPr/>
            <p:nvPr/>
          </p:nvSpPr>
          <p:spPr>
            <a:xfrm>
              <a:off x="8255000" y="508325"/>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7" name="Google Shape;1047;p13"/>
            <p:cNvSpPr/>
            <p:nvPr/>
          </p:nvSpPr>
          <p:spPr>
            <a:xfrm>
              <a:off x="8239750" y="721750"/>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8" name="Google Shape;1048;p13"/>
            <p:cNvSpPr/>
            <p:nvPr/>
          </p:nvSpPr>
          <p:spPr>
            <a:xfrm>
              <a:off x="7924800" y="705975"/>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9" name="Google Shape;1049;p13"/>
            <p:cNvSpPr/>
            <p:nvPr/>
          </p:nvSpPr>
          <p:spPr>
            <a:xfrm>
              <a:off x="7985075" y="754425"/>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0" name="Google Shape;1050;p13"/>
            <p:cNvSpPr/>
            <p:nvPr/>
          </p:nvSpPr>
          <p:spPr>
            <a:xfrm>
              <a:off x="7968200" y="615850"/>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1" name="Google Shape;1051;p13"/>
            <p:cNvSpPr/>
            <p:nvPr/>
          </p:nvSpPr>
          <p:spPr>
            <a:xfrm>
              <a:off x="8186925" y="459525"/>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2" name="Google Shape;1052;p13"/>
            <p:cNvSpPr/>
            <p:nvPr/>
          </p:nvSpPr>
          <p:spPr>
            <a:xfrm>
              <a:off x="8261500" y="662900"/>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3" name="Google Shape;1053;p13"/>
            <p:cNvSpPr/>
            <p:nvPr/>
          </p:nvSpPr>
          <p:spPr>
            <a:xfrm>
              <a:off x="8261725" y="776525"/>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4" name="Google Shape;1054;p13"/>
            <p:cNvSpPr/>
            <p:nvPr/>
          </p:nvSpPr>
          <p:spPr>
            <a:xfrm>
              <a:off x="8070275" y="851050"/>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5" name="Google Shape;1055;p13"/>
            <p:cNvSpPr/>
            <p:nvPr/>
          </p:nvSpPr>
          <p:spPr>
            <a:xfrm>
              <a:off x="8227500" y="482725"/>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6" name="Google Shape;1056;p13"/>
            <p:cNvSpPr/>
            <p:nvPr/>
          </p:nvSpPr>
          <p:spPr>
            <a:xfrm>
              <a:off x="8133125" y="506925"/>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7" name="Google Shape;1057;p13"/>
            <p:cNvSpPr/>
            <p:nvPr/>
          </p:nvSpPr>
          <p:spPr>
            <a:xfrm>
              <a:off x="8067975" y="682775"/>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8" name="Google Shape;1058;p13"/>
            <p:cNvSpPr/>
            <p:nvPr/>
          </p:nvSpPr>
          <p:spPr>
            <a:xfrm>
              <a:off x="8053650" y="888725"/>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9" name="Google Shape;1059;p13"/>
            <p:cNvSpPr/>
            <p:nvPr/>
          </p:nvSpPr>
          <p:spPr>
            <a:xfrm>
              <a:off x="8286150" y="843025"/>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0" name="Google Shape;1060;p13"/>
            <p:cNvSpPr/>
            <p:nvPr/>
          </p:nvSpPr>
          <p:spPr>
            <a:xfrm>
              <a:off x="8347475" y="700200"/>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1" name="Google Shape;1061;p13"/>
            <p:cNvSpPr/>
            <p:nvPr/>
          </p:nvSpPr>
          <p:spPr>
            <a:xfrm>
              <a:off x="8322925" y="766400"/>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2" name="Google Shape;1062;p13"/>
            <p:cNvSpPr/>
            <p:nvPr/>
          </p:nvSpPr>
          <p:spPr>
            <a:xfrm>
              <a:off x="8292325" y="967325"/>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3" name="Google Shape;1063;p13"/>
            <p:cNvSpPr/>
            <p:nvPr/>
          </p:nvSpPr>
          <p:spPr>
            <a:xfrm>
              <a:off x="7934675" y="847475"/>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4" name="Google Shape;1064;p13"/>
            <p:cNvSpPr/>
            <p:nvPr/>
          </p:nvSpPr>
          <p:spPr>
            <a:xfrm>
              <a:off x="7925800" y="626150"/>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5" name="Google Shape;1065;p13"/>
            <p:cNvSpPr/>
            <p:nvPr/>
          </p:nvSpPr>
          <p:spPr>
            <a:xfrm>
              <a:off x="8243150" y="427125"/>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66" name="Google Shape;1066;p13"/>
            <p:cNvSpPr/>
            <p:nvPr/>
          </p:nvSpPr>
          <p:spPr>
            <a:xfrm>
              <a:off x="8423550" y="501675"/>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
    <p:spTree>
      <p:nvGrpSpPr>
        <p:cNvPr id="1067" name="Shape 1067"/>
        <p:cNvGrpSpPr/>
        <p:nvPr/>
      </p:nvGrpSpPr>
      <p:grpSpPr>
        <a:xfrm>
          <a:off x="0" y="0"/>
          <a:ext cx="0" cy="0"/>
          <a:chOff x="0" y="0"/>
          <a:chExt cx="0" cy="0"/>
        </a:xfrm>
      </p:grpSpPr>
      <p:grpSp>
        <p:nvGrpSpPr>
          <p:cNvPr id="1068" name="Google Shape;1068;p14"/>
          <p:cNvGrpSpPr/>
          <p:nvPr/>
        </p:nvGrpSpPr>
        <p:grpSpPr>
          <a:xfrm>
            <a:off x="5038" y="-12"/>
            <a:ext cx="8985575" cy="1443875"/>
            <a:chOff x="5038" y="-12"/>
            <a:chExt cx="8985575" cy="1443875"/>
          </a:xfrm>
        </p:grpSpPr>
        <p:sp>
          <p:nvSpPr>
            <p:cNvPr id="1069" name="Google Shape;1069;p14"/>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0" name="Google Shape;1070;p14"/>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1" name="Google Shape;1071;p14"/>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2" name="Google Shape;1072;p14"/>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3" name="Google Shape;1073;p14"/>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4" name="Google Shape;1074;p14"/>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5" name="Google Shape;1075;p14"/>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6" name="Google Shape;1076;p14"/>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7" name="Google Shape;1077;p14"/>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8" name="Google Shape;1078;p14"/>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9" name="Google Shape;1079;p14"/>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0" name="Google Shape;1080;p14"/>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1" name="Google Shape;1081;p14"/>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2" name="Google Shape;1082;p14"/>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3" name="Google Shape;1083;p14"/>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4" name="Google Shape;1084;p14"/>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5" name="Google Shape;1085;p14"/>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6" name="Google Shape;1086;p14"/>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7" name="Google Shape;1087;p14"/>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88" name="Google Shape;1088;p14"/>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89" name="Google Shape;1089;p14"/>
          <p:cNvSpPr txBox="1"/>
          <p:nvPr>
            <p:ph idx="1" type="subTitle"/>
          </p:nvPr>
        </p:nvSpPr>
        <p:spPr>
          <a:xfrm>
            <a:off x="842688" y="1476175"/>
            <a:ext cx="2596200" cy="630600"/>
          </a:xfrm>
          <a:prstGeom prst="rect">
            <a:avLst/>
          </a:prstGeom>
        </p:spPr>
        <p:txBody>
          <a:bodyPr anchorCtr="0" anchor="t" bIns="91425" lIns="91425" spcFirstLastPara="1" rIns="91425" wrap="square" tIns="91425">
            <a:noAutofit/>
          </a:bodyPr>
          <a:lstStyle>
            <a:lvl1pPr lvl="0" algn="ctr">
              <a:spcBef>
                <a:spcPts val="0"/>
              </a:spcBef>
              <a:spcAft>
                <a:spcPts val="0"/>
              </a:spcAft>
              <a:buSzPts val="1400"/>
              <a:buNone/>
              <a:defRPr/>
            </a:lvl1pPr>
            <a:lvl2pPr lvl="1">
              <a:spcBef>
                <a:spcPts val="160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p:txBody>
      </p:sp>
      <p:grpSp>
        <p:nvGrpSpPr>
          <p:cNvPr id="1090" name="Google Shape;1090;p14"/>
          <p:cNvGrpSpPr/>
          <p:nvPr/>
        </p:nvGrpSpPr>
        <p:grpSpPr>
          <a:xfrm rot="2505845">
            <a:off x="8080460" y="4126921"/>
            <a:ext cx="791884" cy="767320"/>
            <a:chOff x="6793300" y="203700"/>
            <a:chExt cx="1227475" cy="1189400"/>
          </a:xfrm>
        </p:grpSpPr>
        <p:sp>
          <p:nvSpPr>
            <p:cNvPr id="1091" name="Google Shape;1091;p14"/>
            <p:cNvSpPr/>
            <p:nvPr/>
          </p:nvSpPr>
          <p:spPr>
            <a:xfrm>
              <a:off x="7351950" y="560300"/>
              <a:ext cx="353400" cy="84625"/>
            </a:xfrm>
            <a:custGeom>
              <a:rect b="b" l="l" r="r" t="t"/>
              <a:pathLst>
                <a:path extrusionOk="0" h="3385" w="14136">
                  <a:moveTo>
                    <a:pt x="6879" y="0"/>
                  </a:moveTo>
                  <a:cubicBezTo>
                    <a:pt x="5682" y="0"/>
                    <a:pt x="4476" y="148"/>
                    <a:pt x="3315" y="430"/>
                  </a:cubicBezTo>
                  <a:cubicBezTo>
                    <a:pt x="2245" y="725"/>
                    <a:pt x="881" y="1205"/>
                    <a:pt x="51" y="1961"/>
                  </a:cubicBezTo>
                  <a:cubicBezTo>
                    <a:pt x="1" y="2011"/>
                    <a:pt x="27" y="2092"/>
                    <a:pt x="102" y="2092"/>
                  </a:cubicBezTo>
                  <a:cubicBezTo>
                    <a:pt x="109" y="2092"/>
                    <a:pt x="117" y="2091"/>
                    <a:pt x="125" y="2090"/>
                  </a:cubicBezTo>
                  <a:cubicBezTo>
                    <a:pt x="1250" y="1850"/>
                    <a:pt x="2301" y="1371"/>
                    <a:pt x="3444" y="1168"/>
                  </a:cubicBezTo>
                  <a:cubicBezTo>
                    <a:pt x="4262" y="1014"/>
                    <a:pt x="5081" y="941"/>
                    <a:pt x="5905" y="941"/>
                  </a:cubicBezTo>
                  <a:cubicBezTo>
                    <a:pt x="6270" y="941"/>
                    <a:pt x="6636" y="955"/>
                    <a:pt x="7003" y="983"/>
                  </a:cubicBezTo>
                  <a:cubicBezTo>
                    <a:pt x="8239" y="1131"/>
                    <a:pt x="9456" y="1426"/>
                    <a:pt x="10599" y="1868"/>
                  </a:cubicBezTo>
                  <a:cubicBezTo>
                    <a:pt x="11632" y="2256"/>
                    <a:pt x="12480" y="2864"/>
                    <a:pt x="13439" y="3344"/>
                  </a:cubicBezTo>
                  <a:cubicBezTo>
                    <a:pt x="13495" y="3372"/>
                    <a:pt x="13551" y="3385"/>
                    <a:pt x="13605" y="3385"/>
                  </a:cubicBezTo>
                  <a:cubicBezTo>
                    <a:pt x="13903" y="3385"/>
                    <a:pt x="14135" y="2998"/>
                    <a:pt x="14010" y="2717"/>
                  </a:cubicBezTo>
                  <a:cubicBezTo>
                    <a:pt x="13015" y="559"/>
                    <a:pt x="9382" y="24"/>
                    <a:pt x="7280" y="6"/>
                  </a:cubicBezTo>
                  <a:cubicBezTo>
                    <a:pt x="7146" y="2"/>
                    <a:pt x="7013" y="0"/>
                    <a:pt x="687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2" name="Google Shape;1092;p14"/>
            <p:cNvSpPr/>
            <p:nvPr/>
          </p:nvSpPr>
          <p:spPr>
            <a:xfrm>
              <a:off x="7306675" y="276125"/>
              <a:ext cx="354100" cy="304600"/>
            </a:xfrm>
            <a:custGeom>
              <a:rect b="b" l="l" r="r" t="t"/>
              <a:pathLst>
                <a:path extrusionOk="0" h="12184" w="14164">
                  <a:moveTo>
                    <a:pt x="13494" y="1"/>
                  </a:moveTo>
                  <a:cubicBezTo>
                    <a:pt x="13460" y="1"/>
                    <a:pt x="13424" y="5"/>
                    <a:pt x="13387" y="14"/>
                  </a:cubicBezTo>
                  <a:cubicBezTo>
                    <a:pt x="10418" y="788"/>
                    <a:pt x="7560" y="2559"/>
                    <a:pt x="5310" y="4605"/>
                  </a:cubicBezTo>
                  <a:cubicBezTo>
                    <a:pt x="3134" y="6579"/>
                    <a:pt x="1032" y="9252"/>
                    <a:pt x="36" y="12055"/>
                  </a:cubicBezTo>
                  <a:cubicBezTo>
                    <a:pt x="0" y="12127"/>
                    <a:pt x="58" y="12184"/>
                    <a:pt x="118" y="12184"/>
                  </a:cubicBezTo>
                  <a:cubicBezTo>
                    <a:pt x="150" y="12184"/>
                    <a:pt x="183" y="12168"/>
                    <a:pt x="202" y="12129"/>
                  </a:cubicBezTo>
                  <a:cubicBezTo>
                    <a:pt x="1014" y="10857"/>
                    <a:pt x="1751" y="9547"/>
                    <a:pt x="2729" y="8386"/>
                  </a:cubicBezTo>
                  <a:cubicBezTo>
                    <a:pt x="3706" y="7261"/>
                    <a:pt x="4757" y="6228"/>
                    <a:pt x="5919" y="5288"/>
                  </a:cubicBezTo>
                  <a:cubicBezTo>
                    <a:pt x="8279" y="3333"/>
                    <a:pt x="10842" y="2098"/>
                    <a:pt x="13682" y="954"/>
                  </a:cubicBezTo>
                  <a:cubicBezTo>
                    <a:pt x="14163" y="765"/>
                    <a:pt x="13956" y="1"/>
                    <a:pt x="1349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3" name="Google Shape;1093;p14"/>
            <p:cNvSpPr/>
            <p:nvPr/>
          </p:nvSpPr>
          <p:spPr>
            <a:xfrm>
              <a:off x="7160050" y="203700"/>
              <a:ext cx="112125" cy="375675"/>
            </a:xfrm>
            <a:custGeom>
              <a:rect b="b" l="l" r="r" t="t"/>
              <a:pathLst>
                <a:path extrusionOk="0" h="15027" w="4485">
                  <a:moveTo>
                    <a:pt x="1520" y="1"/>
                  </a:moveTo>
                  <a:cubicBezTo>
                    <a:pt x="1353" y="1"/>
                    <a:pt x="1198" y="93"/>
                    <a:pt x="1144" y="311"/>
                  </a:cubicBezTo>
                  <a:cubicBezTo>
                    <a:pt x="1" y="5179"/>
                    <a:pt x="941" y="11135"/>
                    <a:pt x="4260" y="14989"/>
                  </a:cubicBezTo>
                  <a:cubicBezTo>
                    <a:pt x="4281" y="15016"/>
                    <a:pt x="4310" y="15027"/>
                    <a:pt x="4339" y="15027"/>
                  </a:cubicBezTo>
                  <a:cubicBezTo>
                    <a:pt x="4411" y="15027"/>
                    <a:pt x="4484" y="14957"/>
                    <a:pt x="4445" y="14879"/>
                  </a:cubicBezTo>
                  <a:cubicBezTo>
                    <a:pt x="3209" y="12740"/>
                    <a:pt x="2177" y="10600"/>
                    <a:pt x="1734" y="8129"/>
                  </a:cubicBezTo>
                  <a:cubicBezTo>
                    <a:pt x="1310" y="5640"/>
                    <a:pt x="1402" y="3077"/>
                    <a:pt x="2029" y="643"/>
                  </a:cubicBezTo>
                  <a:cubicBezTo>
                    <a:pt x="2122" y="270"/>
                    <a:pt x="1804" y="1"/>
                    <a:pt x="1520"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4" name="Google Shape;1094;p14"/>
            <p:cNvSpPr/>
            <p:nvPr/>
          </p:nvSpPr>
          <p:spPr>
            <a:xfrm>
              <a:off x="6793300" y="589450"/>
              <a:ext cx="448825" cy="200525"/>
            </a:xfrm>
            <a:custGeom>
              <a:rect b="b" l="l" r="r" t="t"/>
              <a:pathLst>
                <a:path extrusionOk="0" h="8021" w="17953">
                  <a:moveTo>
                    <a:pt x="16155" y="0"/>
                  </a:moveTo>
                  <a:cubicBezTo>
                    <a:pt x="15179" y="0"/>
                    <a:pt x="14177" y="149"/>
                    <a:pt x="13288" y="297"/>
                  </a:cubicBezTo>
                  <a:cubicBezTo>
                    <a:pt x="11628" y="573"/>
                    <a:pt x="10005" y="1016"/>
                    <a:pt x="8438" y="1606"/>
                  </a:cubicBezTo>
                  <a:cubicBezTo>
                    <a:pt x="5469" y="2731"/>
                    <a:pt x="2039" y="4612"/>
                    <a:pt x="213" y="7323"/>
                  </a:cubicBezTo>
                  <a:cubicBezTo>
                    <a:pt x="0" y="7650"/>
                    <a:pt x="281" y="8021"/>
                    <a:pt x="606" y="8021"/>
                  </a:cubicBezTo>
                  <a:cubicBezTo>
                    <a:pt x="703" y="8021"/>
                    <a:pt x="803" y="7988"/>
                    <a:pt x="896" y="7913"/>
                  </a:cubicBezTo>
                  <a:cubicBezTo>
                    <a:pt x="2113" y="6898"/>
                    <a:pt x="3164" y="5737"/>
                    <a:pt x="4455" y="4796"/>
                  </a:cubicBezTo>
                  <a:cubicBezTo>
                    <a:pt x="5746" y="3837"/>
                    <a:pt x="7129" y="3008"/>
                    <a:pt x="8585" y="2307"/>
                  </a:cubicBezTo>
                  <a:cubicBezTo>
                    <a:pt x="10116" y="1606"/>
                    <a:pt x="11739" y="1108"/>
                    <a:pt x="13398" y="813"/>
                  </a:cubicBezTo>
                  <a:cubicBezTo>
                    <a:pt x="14873" y="537"/>
                    <a:pt x="16422" y="610"/>
                    <a:pt x="17898" y="297"/>
                  </a:cubicBezTo>
                  <a:cubicBezTo>
                    <a:pt x="17935" y="297"/>
                    <a:pt x="17953" y="223"/>
                    <a:pt x="17898" y="205"/>
                  </a:cubicBezTo>
                  <a:cubicBezTo>
                    <a:pt x="17349" y="57"/>
                    <a:pt x="16757" y="0"/>
                    <a:pt x="1615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5" name="Google Shape;1095;p14"/>
            <p:cNvSpPr/>
            <p:nvPr/>
          </p:nvSpPr>
          <p:spPr>
            <a:xfrm>
              <a:off x="6851175" y="516625"/>
              <a:ext cx="307850" cy="56550"/>
            </a:xfrm>
            <a:custGeom>
              <a:rect b="b" l="l" r="r" t="t"/>
              <a:pathLst>
                <a:path extrusionOk="0" h="2262" w="12314">
                  <a:moveTo>
                    <a:pt x="5826" y="1"/>
                  </a:moveTo>
                  <a:cubicBezTo>
                    <a:pt x="3862" y="1"/>
                    <a:pt x="1937" y="459"/>
                    <a:pt x="314" y="1587"/>
                  </a:cubicBezTo>
                  <a:cubicBezTo>
                    <a:pt x="0" y="1791"/>
                    <a:pt x="247" y="2262"/>
                    <a:pt x="555" y="2262"/>
                  </a:cubicBezTo>
                  <a:cubicBezTo>
                    <a:pt x="609" y="2262"/>
                    <a:pt x="665" y="2247"/>
                    <a:pt x="720" y="2214"/>
                  </a:cubicBezTo>
                  <a:cubicBezTo>
                    <a:pt x="2578" y="1148"/>
                    <a:pt x="4422" y="776"/>
                    <a:pt x="6296" y="776"/>
                  </a:cubicBezTo>
                  <a:cubicBezTo>
                    <a:pt x="8215" y="776"/>
                    <a:pt x="10165" y="1167"/>
                    <a:pt x="12190" y="1606"/>
                  </a:cubicBezTo>
                  <a:cubicBezTo>
                    <a:pt x="12196" y="1607"/>
                    <a:pt x="12202" y="1607"/>
                    <a:pt x="12208" y="1607"/>
                  </a:cubicBezTo>
                  <a:cubicBezTo>
                    <a:pt x="12302" y="1607"/>
                    <a:pt x="12313" y="1474"/>
                    <a:pt x="12227" y="1440"/>
                  </a:cubicBezTo>
                  <a:cubicBezTo>
                    <a:pt x="10294" y="581"/>
                    <a:pt x="8035" y="1"/>
                    <a:pt x="5826"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6" name="Google Shape;1096;p14"/>
            <p:cNvSpPr/>
            <p:nvPr/>
          </p:nvSpPr>
          <p:spPr>
            <a:xfrm>
              <a:off x="7181250" y="643975"/>
              <a:ext cx="123000" cy="454600"/>
            </a:xfrm>
            <a:custGeom>
              <a:rect b="b" l="l" r="r" t="t"/>
              <a:pathLst>
                <a:path extrusionOk="0" h="18184" w="4920">
                  <a:moveTo>
                    <a:pt x="4865" y="0"/>
                  </a:moveTo>
                  <a:cubicBezTo>
                    <a:pt x="4854" y="0"/>
                    <a:pt x="4842" y="5"/>
                    <a:pt x="4832" y="15"/>
                  </a:cubicBezTo>
                  <a:cubicBezTo>
                    <a:pt x="1347" y="5049"/>
                    <a:pt x="1" y="12536"/>
                    <a:pt x="3504" y="17957"/>
                  </a:cubicBezTo>
                  <a:cubicBezTo>
                    <a:pt x="3607" y="18117"/>
                    <a:pt x="3744" y="18183"/>
                    <a:pt x="3882" y="18183"/>
                  </a:cubicBezTo>
                  <a:cubicBezTo>
                    <a:pt x="4239" y="18183"/>
                    <a:pt x="4610" y="17742"/>
                    <a:pt x="4463" y="17330"/>
                  </a:cubicBezTo>
                  <a:cubicBezTo>
                    <a:pt x="3357" y="14491"/>
                    <a:pt x="2490" y="11817"/>
                    <a:pt x="2546" y="8737"/>
                  </a:cubicBezTo>
                  <a:cubicBezTo>
                    <a:pt x="2582" y="5713"/>
                    <a:pt x="3320" y="2652"/>
                    <a:pt x="4906" y="70"/>
                  </a:cubicBezTo>
                  <a:cubicBezTo>
                    <a:pt x="4919" y="31"/>
                    <a:pt x="4894" y="0"/>
                    <a:pt x="486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7" name="Google Shape;1097;p14"/>
            <p:cNvSpPr/>
            <p:nvPr/>
          </p:nvSpPr>
          <p:spPr>
            <a:xfrm>
              <a:off x="7048500" y="645175"/>
              <a:ext cx="200425" cy="319100"/>
            </a:xfrm>
            <a:custGeom>
              <a:rect b="b" l="l" r="r" t="t"/>
              <a:pathLst>
                <a:path extrusionOk="0" h="12764" w="8017">
                  <a:moveTo>
                    <a:pt x="7951" y="0"/>
                  </a:moveTo>
                  <a:cubicBezTo>
                    <a:pt x="7944" y="0"/>
                    <a:pt x="7937" y="1"/>
                    <a:pt x="7929" y="4"/>
                  </a:cubicBezTo>
                  <a:cubicBezTo>
                    <a:pt x="5809" y="1240"/>
                    <a:pt x="3928" y="3305"/>
                    <a:pt x="2619" y="5370"/>
                  </a:cubicBezTo>
                  <a:cubicBezTo>
                    <a:pt x="1365" y="7325"/>
                    <a:pt x="0" y="9980"/>
                    <a:pt x="92" y="12377"/>
                  </a:cubicBezTo>
                  <a:cubicBezTo>
                    <a:pt x="102" y="12639"/>
                    <a:pt x="310" y="12763"/>
                    <a:pt x="527" y="12763"/>
                  </a:cubicBezTo>
                  <a:cubicBezTo>
                    <a:pt x="723" y="12763"/>
                    <a:pt x="926" y="12662"/>
                    <a:pt x="996" y="12470"/>
                  </a:cubicBezTo>
                  <a:cubicBezTo>
                    <a:pt x="1402" y="11308"/>
                    <a:pt x="1494" y="10072"/>
                    <a:pt x="1863" y="8892"/>
                  </a:cubicBezTo>
                  <a:cubicBezTo>
                    <a:pt x="2213" y="7749"/>
                    <a:pt x="2692" y="6661"/>
                    <a:pt x="3282" y="5610"/>
                  </a:cubicBezTo>
                  <a:cubicBezTo>
                    <a:pt x="4499" y="3397"/>
                    <a:pt x="6104" y="1737"/>
                    <a:pt x="7985" y="78"/>
                  </a:cubicBezTo>
                  <a:cubicBezTo>
                    <a:pt x="8017" y="46"/>
                    <a:pt x="7993" y="0"/>
                    <a:pt x="7951"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8" name="Google Shape;1098;p14"/>
            <p:cNvSpPr/>
            <p:nvPr/>
          </p:nvSpPr>
          <p:spPr>
            <a:xfrm>
              <a:off x="7335875" y="639900"/>
              <a:ext cx="324400" cy="312750"/>
            </a:xfrm>
            <a:custGeom>
              <a:rect b="b" l="l" r="r" t="t"/>
              <a:pathLst>
                <a:path extrusionOk="0" h="12510" w="12976">
                  <a:moveTo>
                    <a:pt x="149" y="0"/>
                  </a:moveTo>
                  <a:cubicBezTo>
                    <a:pt x="77" y="0"/>
                    <a:pt x="0" y="60"/>
                    <a:pt x="12" y="141"/>
                  </a:cubicBezTo>
                  <a:cubicBezTo>
                    <a:pt x="491" y="3073"/>
                    <a:pt x="2317" y="5710"/>
                    <a:pt x="4456" y="7683"/>
                  </a:cubicBezTo>
                  <a:cubicBezTo>
                    <a:pt x="5562" y="8661"/>
                    <a:pt x="6761" y="9564"/>
                    <a:pt x="8033" y="10339"/>
                  </a:cubicBezTo>
                  <a:cubicBezTo>
                    <a:pt x="9269" y="11095"/>
                    <a:pt x="10596" y="11998"/>
                    <a:pt x="11979" y="12478"/>
                  </a:cubicBezTo>
                  <a:cubicBezTo>
                    <a:pt x="12046" y="12499"/>
                    <a:pt x="12110" y="12509"/>
                    <a:pt x="12172" y="12509"/>
                  </a:cubicBezTo>
                  <a:cubicBezTo>
                    <a:pt x="12686" y="12509"/>
                    <a:pt x="12976" y="11810"/>
                    <a:pt x="12514" y="11464"/>
                  </a:cubicBezTo>
                  <a:cubicBezTo>
                    <a:pt x="11371" y="10615"/>
                    <a:pt x="9951" y="10044"/>
                    <a:pt x="8734" y="9324"/>
                  </a:cubicBezTo>
                  <a:cubicBezTo>
                    <a:pt x="7591" y="8661"/>
                    <a:pt x="6503" y="7941"/>
                    <a:pt x="5452" y="7149"/>
                  </a:cubicBezTo>
                  <a:cubicBezTo>
                    <a:pt x="2962" y="5249"/>
                    <a:pt x="1395" y="2981"/>
                    <a:pt x="251" y="67"/>
                  </a:cubicBezTo>
                  <a:cubicBezTo>
                    <a:pt x="231" y="20"/>
                    <a:pt x="191" y="0"/>
                    <a:pt x="14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9" name="Google Shape;1099;p14"/>
            <p:cNvSpPr/>
            <p:nvPr/>
          </p:nvSpPr>
          <p:spPr>
            <a:xfrm>
              <a:off x="7645550" y="804875"/>
              <a:ext cx="375225" cy="588225"/>
            </a:xfrm>
            <a:custGeom>
              <a:rect b="b" l="l" r="r" t="t"/>
              <a:pathLst>
                <a:path extrusionOk="0" h="23529" w="15009">
                  <a:moveTo>
                    <a:pt x="628" y="0"/>
                  </a:moveTo>
                  <a:cubicBezTo>
                    <a:pt x="271" y="0"/>
                    <a:pt x="1" y="534"/>
                    <a:pt x="385" y="734"/>
                  </a:cubicBezTo>
                  <a:cubicBezTo>
                    <a:pt x="4608" y="3039"/>
                    <a:pt x="8388" y="6045"/>
                    <a:pt x="10509" y="10433"/>
                  </a:cubicBezTo>
                  <a:cubicBezTo>
                    <a:pt x="12482" y="14453"/>
                    <a:pt x="14621" y="18897"/>
                    <a:pt x="14806" y="23452"/>
                  </a:cubicBezTo>
                  <a:cubicBezTo>
                    <a:pt x="14806" y="23505"/>
                    <a:pt x="14844" y="23528"/>
                    <a:pt x="14883" y="23528"/>
                  </a:cubicBezTo>
                  <a:cubicBezTo>
                    <a:pt x="14926" y="23528"/>
                    <a:pt x="14972" y="23500"/>
                    <a:pt x="14972" y="23452"/>
                  </a:cubicBezTo>
                  <a:cubicBezTo>
                    <a:pt x="15009" y="18787"/>
                    <a:pt x="12833" y="14177"/>
                    <a:pt x="10749" y="10102"/>
                  </a:cubicBezTo>
                  <a:cubicBezTo>
                    <a:pt x="9606" y="7852"/>
                    <a:pt x="8259" y="5897"/>
                    <a:pt x="6434" y="4164"/>
                  </a:cubicBezTo>
                  <a:cubicBezTo>
                    <a:pt x="4737" y="2578"/>
                    <a:pt x="2801" y="1306"/>
                    <a:pt x="846" y="70"/>
                  </a:cubicBezTo>
                  <a:cubicBezTo>
                    <a:pt x="773" y="21"/>
                    <a:pt x="699" y="0"/>
                    <a:pt x="628"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0" name="Google Shape;1100;p14"/>
            <p:cNvSpPr/>
            <p:nvPr/>
          </p:nvSpPr>
          <p:spPr>
            <a:xfrm>
              <a:off x="7379025" y="642925"/>
              <a:ext cx="237825" cy="98125"/>
            </a:xfrm>
            <a:custGeom>
              <a:rect b="b" l="l" r="r" t="t"/>
              <a:pathLst>
                <a:path extrusionOk="0" h="3925" w="9513">
                  <a:moveTo>
                    <a:pt x="2100" y="1"/>
                  </a:moveTo>
                  <a:cubicBezTo>
                    <a:pt x="1397" y="1"/>
                    <a:pt x="727" y="65"/>
                    <a:pt x="130" y="186"/>
                  </a:cubicBezTo>
                  <a:cubicBezTo>
                    <a:pt x="1" y="223"/>
                    <a:pt x="1" y="444"/>
                    <a:pt x="148" y="444"/>
                  </a:cubicBezTo>
                  <a:cubicBezTo>
                    <a:pt x="1753" y="444"/>
                    <a:pt x="3191" y="610"/>
                    <a:pt x="4666" y="1311"/>
                  </a:cubicBezTo>
                  <a:cubicBezTo>
                    <a:pt x="5385" y="1643"/>
                    <a:pt x="6086" y="2030"/>
                    <a:pt x="6731" y="2491"/>
                  </a:cubicBezTo>
                  <a:cubicBezTo>
                    <a:pt x="7321" y="2934"/>
                    <a:pt x="7838" y="3487"/>
                    <a:pt x="8465" y="3856"/>
                  </a:cubicBezTo>
                  <a:cubicBezTo>
                    <a:pt x="8548" y="3903"/>
                    <a:pt x="8642" y="3925"/>
                    <a:pt x="8737" y="3925"/>
                  </a:cubicBezTo>
                  <a:cubicBezTo>
                    <a:pt x="9120" y="3925"/>
                    <a:pt x="9513" y="3570"/>
                    <a:pt x="9276" y="3155"/>
                  </a:cubicBezTo>
                  <a:cubicBezTo>
                    <a:pt x="7988" y="945"/>
                    <a:pt x="4806" y="1"/>
                    <a:pt x="2100"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1" name="Google Shape;1101;p14"/>
            <p:cNvSpPr/>
            <p:nvPr/>
          </p:nvSpPr>
          <p:spPr>
            <a:xfrm>
              <a:off x="7261025" y="293075"/>
              <a:ext cx="96725" cy="241750"/>
            </a:xfrm>
            <a:custGeom>
              <a:rect b="b" l="l" r="r" t="t"/>
              <a:pathLst>
                <a:path extrusionOk="0" h="9670" w="3869">
                  <a:moveTo>
                    <a:pt x="3253" y="1"/>
                  </a:moveTo>
                  <a:cubicBezTo>
                    <a:pt x="3133" y="1"/>
                    <a:pt x="3010" y="49"/>
                    <a:pt x="2914" y="166"/>
                  </a:cubicBezTo>
                  <a:cubicBezTo>
                    <a:pt x="738" y="2803"/>
                    <a:pt x="0" y="6343"/>
                    <a:pt x="904" y="9644"/>
                  </a:cubicBezTo>
                  <a:cubicBezTo>
                    <a:pt x="912" y="9661"/>
                    <a:pt x="931" y="9670"/>
                    <a:pt x="950" y="9670"/>
                  </a:cubicBezTo>
                  <a:cubicBezTo>
                    <a:pt x="973" y="9670"/>
                    <a:pt x="996" y="9656"/>
                    <a:pt x="996" y="9626"/>
                  </a:cubicBezTo>
                  <a:cubicBezTo>
                    <a:pt x="572" y="6343"/>
                    <a:pt x="1531" y="3208"/>
                    <a:pt x="3614" y="645"/>
                  </a:cubicBezTo>
                  <a:cubicBezTo>
                    <a:pt x="3868" y="338"/>
                    <a:pt x="3570" y="1"/>
                    <a:pt x="3253"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2" name="Google Shape;1102;p14"/>
            <p:cNvSpPr/>
            <p:nvPr/>
          </p:nvSpPr>
          <p:spPr>
            <a:xfrm>
              <a:off x="7381475" y="410050"/>
              <a:ext cx="247050" cy="139450"/>
            </a:xfrm>
            <a:custGeom>
              <a:rect b="b" l="l" r="r" t="t"/>
              <a:pathLst>
                <a:path extrusionOk="0" h="5578" w="9882">
                  <a:moveTo>
                    <a:pt x="9464" y="0"/>
                  </a:moveTo>
                  <a:cubicBezTo>
                    <a:pt x="9449" y="0"/>
                    <a:pt x="9434" y="2"/>
                    <a:pt x="9418" y="5"/>
                  </a:cubicBezTo>
                  <a:cubicBezTo>
                    <a:pt x="5822" y="779"/>
                    <a:pt x="2577" y="2937"/>
                    <a:pt x="32" y="5518"/>
                  </a:cubicBezTo>
                  <a:cubicBezTo>
                    <a:pt x="0" y="5534"/>
                    <a:pt x="23" y="5577"/>
                    <a:pt x="53" y="5577"/>
                  </a:cubicBezTo>
                  <a:cubicBezTo>
                    <a:pt x="58" y="5577"/>
                    <a:pt x="64" y="5576"/>
                    <a:pt x="69" y="5573"/>
                  </a:cubicBezTo>
                  <a:cubicBezTo>
                    <a:pt x="2890" y="3121"/>
                    <a:pt x="6080" y="1701"/>
                    <a:pt x="9584" y="558"/>
                  </a:cubicBezTo>
                  <a:cubicBezTo>
                    <a:pt x="9881" y="470"/>
                    <a:pt x="9747" y="0"/>
                    <a:pt x="9464"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3" name="Google Shape;1103;p14"/>
            <p:cNvSpPr/>
            <p:nvPr/>
          </p:nvSpPr>
          <p:spPr>
            <a:xfrm>
              <a:off x="6959425" y="395300"/>
              <a:ext cx="227000" cy="131125"/>
            </a:xfrm>
            <a:custGeom>
              <a:rect b="b" l="l" r="r" t="t"/>
              <a:pathLst>
                <a:path extrusionOk="0" h="5245" w="9080">
                  <a:moveTo>
                    <a:pt x="324" y="0"/>
                  </a:moveTo>
                  <a:cubicBezTo>
                    <a:pt x="52" y="0"/>
                    <a:pt x="1" y="435"/>
                    <a:pt x="262" y="539"/>
                  </a:cubicBezTo>
                  <a:cubicBezTo>
                    <a:pt x="1885" y="1111"/>
                    <a:pt x="3452" y="1590"/>
                    <a:pt x="4965" y="2457"/>
                  </a:cubicBezTo>
                  <a:cubicBezTo>
                    <a:pt x="6384" y="3250"/>
                    <a:pt x="7528" y="4356"/>
                    <a:pt x="8874" y="5223"/>
                  </a:cubicBezTo>
                  <a:cubicBezTo>
                    <a:pt x="8893" y="5238"/>
                    <a:pt x="8914" y="5245"/>
                    <a:pt x="8934" y="5245"/>
                  </a:cubicBezTo>
                  <a:cubicBezTo>
                    <a:pt x="9011" y="5245"/>
                    <a:pt x="9080" y="5149"/>
                    <a:pt x="9021" y="5076"/>
                  </a:cubicBezTo>
                  <a:cubicBezTo>
                    <a:pt x="8044" y="3692"/>
                    <a:pt x="6403" y="2660"/>
                    <a:pt x="4946" y="1830"/>
                  </a:cubicBezTo>
                  <a:cubicBezTo>
                    <a:pt x="3545" y="1037"/>
                    <a:pt x="1977" y="300"/>
                    <a:pt x="373" y="4"/>
                  </a:cubicBezTo>
                  <a:cubicBezTo>
                    <a:pt x="356" y="1"/>
                    <a:pt x="340" y="0"/>
                    <a:pt x="324"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4" name="Google Shape;1104;p14"/>
            <p:cNvSpPr/>
            <p:nvPr/>
          </p:nvSpPr>
          <p:spPr>
            <a:xfrm>
              <a:off x="6933025" y="653100"/>
              <a:ext cx="243650" cy="201675"/>
            </a:xfrm>
            <a:custGeom>
              <a:rect b="b" l="l" r="r" t="t"/>
              <a:pathLst>
                <a:path extrusionOk="0" h="8067" w="9746">
                  <a:moveTo>
                    <a:pt x="9653" y="1"/>
                  </a:moveTo>
                  <a:cubicBezTo>
                    <a:pt x="5689" y="701"/>
                    <a:pt x="1742" y="3633"/>
                    <a:pt x="175" y="7377"/>
                  </a:cubicBezTo>
                  <a:cubicBezTo>
                    <a:pt x="0" y="7784"/>
                    <a:pt x="325" y="8066"/>
                    <a:pt x="663" y="8066"/>
                  </a:cubicBezTo>
                  <a:cubicBezTo>
                    <a:pt x="860" y="8066"/>
                    <a:pt x="1062" y="7970"/>
                    <a:pt x="1171" y="7745"/>
                  </a:cubicBezTo>
                  <a:cubicBezTo>
                    <a:pt x="2996" y="4002"/>
                    <a:pt x="5670" y="1420"/>
                    <a:pt x="9672" y="111"/>
                  </a:cubicBezTo>
                  <a:cubicBezTo>
                    <a:pt x="9745" y="93"/>
                    <a:pt x="9709" y="1"/>
                    <a:pt x="9653"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5" name="Google Shape;1105;p14"/>
            <p:cNvSpPr/>
            <p:nvPr/>
          </p:nvSpPr>
          <p:spPr>
            <a:xfrm>
              <a:off x="7295125" y="783725"/>
              <a:ext cx="106025" cy="230675"/>
            </a:xfrm>
            <a:custGeom>
              <a:rect b="b" l="l" r="r" t="t"/>
              <a:pathLst>
                <a:path extrusionOk="0" h="9227" w="4241">
                  <a:moveTo>
                    <a:pt x="329" y="1"/>
                  </a:moveTo>
                  <a:cubicBezTo>
                    <a:pt x="267" y="1"/>
                    <a:pt x="203" y="38"/>
                    <a:pt x="203" y="105"/>
                  </a:cubicBezTo>
                  <a:cubicBezTo>
                    <a:pt x="1" y="3350"/>
                    <a:pt x="978" y="6688"/>
                    <a:pt x="3283" y="9067"/>
                  </a:cubicBezTo>
                  <a:cubicBezTo>
                    <a:pt x="3382" y="9179"/>
                    <a:pt x="3498" y="9226"/>
                    <a:pt x="3611" y="9226"/>
                  </a:cubicBezTo>
                  <a:cubicBezTo>
                    <a:pt x="3941" y="9226"/>
                    <a:pt x="4240" y="8825"/>
                    <a:pt x="3965" y="8495"/>
                  </a:cubicBezTo>
                  <a:cubicBezTo>
                    <a:pt x="1974" y="6042"/>
                    <a:pt x="628" y="3295"/>
                    <a:pt x="443" y="105"/>
                  </a:cubicBezTo>
                  <a:cubicBezTo>
                    <a:pt x="443" y="33"/>
                    <a:pt x="387" y="1"/>
                    <a:pt x="32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6" name="Google Shape;1106;p14"/>
            <p:cNvSpPr/>
            <p:nvPr/>
          </p:nvSpPr>
          <p:spPr>
            <a:xfrm>
              <a:off x="7656575" y="395325"/>
              <a:ext cx="34400" cy="23025"/>
            </a:xfrm>
            <a:custGeom>
              <a:rect b="b" l="l" r="r" t="t"/>
              <a:pathLst>
                <a:path extrusionOk="0" h="921" w="1376">
                  <a:moveTo>
                    <a:pt x="769" y="0"/>
                  </a:moveTo>
                  <a:cubicBezTo>
                    <a:pt x="712" y="0"/>
                    <a:pt x="652" y="13"/>
                    <a:pt x="590" y="40"/>
                  </a:cubicBezTo>
                  <a:lnTo>
                    <a:pt x="479" y="77"/>
                  </a:lnTo>
                  <a:cubicBezTo>
                    <a:pt x="0" y="285"/>
                    <a:pt x="226" y="920"/>
                    <a:pt x="642" y="920"/>
                  </a:cubicBezTo>
                  <a:cubicBezTo>
                    <a:pt x="707" y="920"/>
                    <a:pt x="776" y="905"/>
                    <a:pt x="848" y="870"/>
                  </a:cubicBezTo>
                  <a:lnTo>
                    <a:pt x="940" y="796"/>
                  </a:lnTo>
                  <a:cubicBezTo>
                    <a:pt x="1376" y="603"/>
                    <a:pt x="1162" y="0"/>
                    <a:pt x="76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14"/>
            <p:cNvSpPr/>
            <p:nvPr/>
          </p:nvSpPr>
          <p:spPr>
            <a:xfrm>
              <a:off x="7362950" y="259700"/>
              <a:ext cx="27050" cy="18650"/>
            </a:xfrm>
            <a:custGeom>
              <a:rect b="b" l="l" r="r" t="t"/>
              <a:pathLst>
                <a:path extrusionOk="0" h="746" w="1082">
                  <a:moveTo>
                    <a:pt x="558" y="0"/>
                  </a:moveTo>
                  <a:cubicBezTo>
                    <a:pt x="504" y="0"/>
                    <a:pt x="446" y="14"/>
                    <a:pt x="386" y="44"/>
                  </a:cubicBezTo>
                  <a:cubicBezTo>
                    <a:pt x="1" y="220"/>
                    <a:pt x="188" y="746"/>
                    <a:pt x="534" y="746"/>
                  </a:cubicBezTo>
                  <a:cubicBezTo>
                    <a:pt x="586" y="746"/>
                    <a:pt x="642" y="734"/>
                    <a:pt x="699" y="708"/>
                  </a:cubicBezTo>
                  <a:cubicBezTo>
                    <a:pt x="1081" y="533"/>
                    <a:pt x="900" y="0"/>
                    <a:pt x="558"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8" name="Google Shape;1108;p14"/>
            <p:cNvSpPr/>
            <p:nvPr/>
          </p:nvSpPr>
          <p:spPr>
            <a:xfrm>
              <a:off x="6914150" y="379050"/>
              <a:ext cx="27950" cy="20125"/>
            </a:xfrm>
            <a:custGeom>
              <a:rect b="b" l="l" r="r" t="t"/>
              <a:pathLst>
                <a:path extrusionOk="0" h="805" w="1118">
                  <a:moveTo>
                    <a:pt x="524" y="1"/>
                  </a:moveTo>
                  <a:cubicBezTo>
                    <a:pt x="469" y="1"/>
                    <a:pt x="413" y="20"/>
                    <a:pt x="358" y="64"/>
                  </a:cubicBezTo>
                  <a:lnTo>
                    <a:pt x="285" y="138"/>
                  </a:lnTo>
                  <a:cubicBezTo>
                    <a:pt x="1" y="369"/>
                    <a:pt x="195" y="804"/>
                    <a:pt x="538" y="804"/>
                  </a:cubicBezTo>
                  <a:cubicBezTo>
                    <a:pt x="552" y="804"/>
                    <a:pt x="566" y="803"/>
                    <a:pt x="580" y="802"/>
                  </a:cubicBezTo>
                  <a:lnTo>
                    <a:pt x="690" y="784"/>
                  </a:lnTo>
                  <a:cubicBezTo>
                    <a:pt x="1117" y="704"/>
                    <a:pt x="852" y="1"/>
                    <a:pt x="52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9" name="Google Shape;1109;p14"/>
            <p:cNvSpPr/>
            <p:nvPr/>
          </p:nvSpPr>
          <p:spPr>
            <a:xfrm>
              <a:off x="6907050" y="879375"/>
              <a:ext cx="21125" cy="15050"/>
            </a:xfrm>
            <a:custGeom>
              <a:rect b="b" l="l" r="r" t="t"/>
              <a:pathLst>
                <a:path extrusionOk="0" h="602" w="845">
                  <a:moveTo>
                    <a:pt x="405" y="1"/>
                  </a:moveTo>
                  <a:cubicBezTo>
                    <a:pt x="369" y="1"/>
                    <a:pt x="331" y="8"/>
                    <a:pt x="292" y="22"/>
                  </a:cubicBezTo>
                  <a:cubicBezTo>
                    <a:pt x="1" y="184"/>
                    <a:pt x="150" y="601"/>
                    <a:pt x="427" y="601"/>
                  </a:cubicBezTo>
                  <a:cubicBezTo>
                    <a:pt x="466" y="601"/>
                    <a:pt x="507" y="593"/>
                    <a:pt x="550" y="575"/>
                  </a:cubicBezTo>
                  <a:cubicBezTo>
                    <a:pt x="845" y="412"/>
                    <a:pt x="689" y="1"/>
                    <a:pt x="40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0" name="Google Shape;1110;p14"/>
            <p:cNvSpPr/>
            <p:nvPr/>
          </p:nvSpPr>
          <p:spPr>
            <a:xfrm>
              <a:off x="7391250" y="1038175"/>
              <a:ext cx="21225" cy="14975"/>
            </a:xfrm>
            <a:custGeom>
              <a:rect b="b" l="l" r="r" t="t"/>
              <a:pathLst>
                <a:path extrusionOk="0" h="599" w="849">
                  <a:moveTo>
                    <a:pt x="436" y="0"/>
                  </a:moveTo>
                  <a:cubicBezTo>
                    <a:pt x="395" y="0"/>
                    <a:pt x="351" y="10"/>
                    <a:pt x="305" y="32"/>
                  </a:cubicBezTo>
                  <a:cubicBezTo>
                    <a:pt x="0" y="176"/>
                    <a:pt x="141" y="598"/>
                    <a:pt x="413" y="598"/>
                  </a:cubicBezTo>
                  <a:cubicBezTo>
                    <a:pt x="454" y="598"/>
                    <a:pt x="498" y="589"/>
                    <a:pt x="544" y="567"/>
                  </a:cubicBezTo>
                  <a:cubicBezTo>
                    <a:pt x="849" y="423"/>
                    <a:pt x="708" y="0"/>
                    <a:pt x="436"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1" name="Google Shape;1111;p14"/>
            <p:cNvSpPr/>
            <p:nvPr/>
          </p:nvSpPr>
          <p:spPr>
            <a:xfrm>
              <a:off x="7333850" y="748275"/>
              <a:ext cx="97450" cy="179650"/>
            </a:xfrm>
            <a:custGeom>
              <a:rect b="b" l="l" r="r" t="t"/>
              <a:pathLst>
                <a:path extrusionOk="0" h="7186" w="3898">
                  <a:moveTo>
                    <a:pt x="69" y="1"/>
                  </a:moveTo>
                  <a:cubicBezTo>
                    <a:pt x="35" y="1"/>
                    <a:pt x="1" y="25"/>
                    <a:pt x="1" y="66"/>
                  </a:cubicBezTo>
                  <a:cubicBezTo>
                    <a:pt x="425" y="2684"/>
                    <a:pt x="1586" y="5137"/>
                    <a:pt x="3357" y="7110"/>
                  </a:cubicBezTo>
                  <a:cubicBezTo>
                    <a:pt x="3410" y="7163"/>
                    <a:pt x="3472" y="7186"/>
                    <a:pt x="3532" y="7186"/>
                  </a:cubicBezTo>
                  <a:cubicBezTo>
                    <a:pt x="3723" y="7186"/>
                    <a:pt x="3898" y="6965"/>
                    <a:pt x="3744" y="6797"/>
                  </a:cubicBezTo>
                  <a:cubicBezTo>
                    <a:pt x="2011" y="4860"/>
                    <a:pt x="775" y="2555"/>
                    <a:pt x="130" y="47"/>
                  </a:cubicBezTo>
                  <a:cubicBezTo>
                    <a:pt x="122" y="15"/>
                    <a:pt x="96" y="1"/>
                    <a:pt x="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2" name="Google Shape;1112;p14"/>
            <p:cNvSpPr/>
            <p:nvPr/>
          </p:nvSpPr>
          <p:spPr>
            <a:xfrm>
              <a:off x="7109800" y="740400"/>
              <a:ext cx="80775" cy="215000"/>
            </a:xfrm>
            <a:custGeom>
              <a:rect b="b" l="l" r="r" t="t"/>
              <a:pathLst>
                <a:path extrusionOk="0" h="8600" w="3231">
                  <a:moveTo>
                    <a:pt x="3121" y="0"/>
                  </a:moveTo>
                  <a:cubicBezTo>
                    <a:pt x="3099" y="0"/>
                    <a:pt x="3078" y="9"/>
                    <a:pt x="3062" y="31"/>
                  </a:cubicBezTo>
                  <a:cubicBezTo>
                    <a:pt x="1255" y="2428"/>
                    <a:pt x="1" y="5323"/>
                    <a:pt x="37" y="8366"/>
                  </a:cubicBezTo>
                  <a:cubicBezTo>
                    <a:pt x="47" y="8515"/>
                    <a:pt x="170" y="8600"/>
                    <a:pt x="284" y="8600"/>
                  </a:cubicBezTo>
                  <a:cubicBezTo>
                    <a:pt x="381" y="8600"/>
                    <a:pt x="472" y="8538"/>
                    <a:pt x="480" y="8402"/>
                  </a:cubicBezTo>
                  <a:cubicBezTo>
                    <a:pt x="701" y="5434"/>
                    <a:pt x="1421" y="2594"/>
                    <a:pt x="3191" y="123"/>
                  </a:cubicBezTo>
                  <a:cubicBezTo>
                    <a:pt x="3230" y="57"/>
                    <a:pt x="3176" y="0"/>
                    <a:pt x="3121"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3" name="Google Shape;1113;p14"/>
            <p:cNvSpPr/>
            <p:nvPr/>
          </p:nvSpPr>
          <p:spPr>
            <a:xfrm>
              <a:off x="7105200" y="296675"/>
              <a:ext cx="66775" cy="163875"/>
            </a:xfrm>
            <a:custGeom>
              <a:rect b="b" l="l" r="r" t="t"/>
              <a:pathLst>
                <a:path extrusionOk="0" h="6555" w="2671">
                  <a:moveTo>
                    <a:pt x="506" y="0"/>
                  </a:moveTo>
                  <a:cubicBezTo>
                    <a:pt x="432" y="0"/>
                    <a:pt x="359" y="47"/>
                    <a:pt x="351" y="151"/>
                  </a:cubicBezTo>
                  <a:cubicBezTo>
                    <a:pt x="0" y="2585"/>
                    <a:pt x="978" y="4798"/>
                    <a:pt x="2619" y="6550"/>
                  </a:cubicBezTo>
                  <a:cubicBezTo>
                    <a:pt x="2622" y="6553"/>
                    <a:pt x="2626" y="6555"/>
                    <a:pt x="2631" y="6555"/>
                  </a:cubicBezTo>
                  <a:cubicBezTo>
                    <a:pt x="2649" y="6555"/>
                    <a:pt x="2671" y="6528"/>
                    <a:pt x="2656" y="6513"/>
                  </a:cubicBezTo>
                  <a:cubicBezTo>
                    <a:pt x="1070" y="4761"/>
                    <a:pt x="535" y="2474"/>
                    <a:pt x="664" y="169"/>
                  </a:cubicBezTo>
                  <a:cubicBezTo>
                    <a:pt x="674" y="61"/>
                    <a:pt x="590" y="0"/>
                    <a:pt x="506"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4" name="Google Shape;1114;p14"/>
            <p:cNvSpPr/>
            <p:nvPr/>
          </p:nvSpPr>
          <p:spPr>
            <a:xfrm>
              <a:off x="7307750" y="302100"/>
              <a:ext cx="142550" cy="187425"/>
            </a:xfrm>
            <a:custGeom>
              <a:rect b="b" l="l" r="r" t="t"/>
              <a:pathLst>
                <a:path extrusionOk="0" h="7497" w="5702">
                  <a:moveTo>
                    <a:pt x="5473" y="0"/>
                  </a:moveTo>
                  <a:cubicBezTo>
                    <a:pt x="5437" y="0"/>
                    <a:pt x="5398" y="13"/>
                    <a:pt x="5360" y="44"/>
                  </a:cubicBezTo>
                  <a:cubicBezTo>
                    <a:pt x="3110" y="1962"/>
                    <a:pt x="750" y="4452"/>
                    <a:pt x="12" y="7402"/>
                  </a:cubicBezTo>
                  <a:cubicBezTo>
                    <a:pt x="0" y="7460"/>
                    <a:pt x="48" y="7497"/>
                    <a:pt x="93" y="7497"/>
                  </a:cubicBezTo>
                  <a:cubicBezTo>
                    <a:pt x="120" y="7497"/>
                    <a:pt x="146" y="7484"/>
                    <a:pt x="159" y="7457"/>
                  </a:cubicBezTo>
                  <a:cubicBezTo>
                    <a:pt x="1303" y="4470"/>
                    <a:pt x="3460" y="2552"/>
                    <a:pt x="5599" y="303"/>
                  </a:cubicBezTo>
                  <a:cubicBezTo>
                    <a:pt x="5701" y="186"/>
                    <a:pt x="5608" y="0"/>
                    <a:pt x="5473"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5" name="Google Shape;1115;p14"/>
            <p:cNvSpPr/>
            <p:nvPr/>
          </p:nvSpPr>
          <p:spPr>
            <a:xfrm>
              <a:off x="7497300" y="504700"/>
              <a:ext cx="136400" cy="24500"/>
            </a:xfrm>
            <a:custGeom>
              <a:rect b="b" l="l" r="r" t="t"/>
              <a:pathLst>
                <a:path extrusionOk="0" h="980" w="5456">
                  <a:moveTo>
                    <a:pt x="4078" y="0"/>
                  </a:moveTo>
                  <a:cubicBezTo>
                    <a:pt x="2738" y="0"/>
                    <a:pt x="1413" y="233"/>
                    <a:pt x="156" y="681"/>
                  </a:cubicBezTo>
                  <a:cubicBezTo>
                    <a:pt x="1" y="733"/>
                    <a:pt x="56" y="979"/>
                    <a:pt x="200" y="979"/>
                  </a:cubicBezTo>
                  <a:cubicBezTo>
                    <a:pt x="210" y="979"/>
                    <a:pt x="220" y="978"/>
                    <a:pt x="230" y="976"/>
                  </a:cubicBezTo>
                  <a:cubicBezTo>
                    <a:pt x="1459" y="605"/>
                    <a:pt x="2743" y="410"/>
                    <a:pt x="4032" y="410"/>
                  </a:cubicBezTo>
                  <a:cubicBezTo>
                    <a:pt x="4406" y="410"/>
                    <a:pt x="4780" y="427"/>
                    <a:pt x="5154" y="460"/>
                  </a:cubicBezTo>
                  <a:cubicBezTo>
                    <a:pt x="5165" y="461"/>
                    <a:pt x="5176" y="462"/>
                    <a:pt x="5187" y="462"/>
                  </a:cubicBezTo>
                  <a:cubicBezTo>
                    <a:pt x="5433" y="462"/>
                    <a:pt x="5456" y="72"/>
                    <a:pt x="5191" y="54"/>
                  </a:cubicBezTo>
                  <a:cubicBezTo>
                    <a:pt x="4819" y="18"/>
                    <a:pt x="4448" y="0"/>
                    <a:pt x="4078"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6" name="Google Shape;1116;p14"/>
            <p:cNvSpPr/>
            <p:nvPr/>
          </p:nvSpPr>
          <p:spPr>
            <a:xfrm>
              <a:off x="7440000" y="723850"/>
              <a:ext cx="69175" cy="60850"/>
            </a:xfrm>
            <a:custGeom>
              <a:rect b="b" l="l" r="r" t="t"/>
              <a:pathLst>
                <a:path extrusionOk="0" h="2434" w="2767">
                  <a:moveTo>
                    <a:pt x="179" y="0"/>
                  </a:moveTo>
                  <a:cubicBezTo>
                    <a:pt x="86" y="0"/>
                    <a:pt x="1" y="117"/>
                    <a:pt x="70" y="213"/>
                  </a:cubicBezTo>
                  <a:cubicBezTo>
                    <a:pt x="697" y="1098"/>
                    <a:pt x="1489" y="1836"/>
                    <a:pt x="2393" y="2408"/>
                  </a:cubicBezTo>
                  <a:cubicBezTo>
                    <a:pt x="2426" y="2425"/>
                    <a:pt x="2458" y="2433"/>
                    <a:pt x="2489" y="2433"/>
                  </a:cubicBezTo>
                  <a:cubicBezTo>
                    <a:pt x="2651" y="2433"/>
                    <a:pt x="2766" y="2221"/>
                    <a:pt x="2596" y="2112"/>
                  </a:cubicBezTo>
                  <a:cubicBezTo>
                    <a:pt x="1729" y="1541"/>
                    <a:pt x="936" y="840"/>
                    <a:pt x="272" y="47"/>
                  </a:cubicBezTo>
                  <a:cubicBezTo>
                    <a:pt x="244" y="14"/>
                    <a:pt x="211" y="0"/>
                    <a:pt x="17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17" name="Google Shape;1117;p14"/>
          <p:cNvGrpSpPr/>
          <p:nvPr/>
        </p:nvGrpSpPr>
        <p:grpSpPr>
          <a:xfrm rot="4686071">
            <a:off x="7989940" y="4526067"/>
            <a:ext cx="417163" cy="470061"/>
            <a:chOff x="4758075" y="3216175"/>
            <a:chExt cx="531925" cy="599450"/>
          </a:xfrm>
        </p:grpSpPr>
        <p:sp>
          <p:nvSpPr>
            <p:cNvPr id="1118" name="Google Shape;1118;p14"/>
            <p:cNvSpPr/>
            <p:nvPr/>
          </p:nvSpPr>
          <p:spPr>
            <a:xfrm>
              <a:off x="5024900" y="3312300"/>
              <a:ext cx="185850" cy="208400"/>
            </a:xfrm>
            <a:custGeom>
              <a:rect b="b" l="l" r="r" t="t"/>
              <a:pathLst>
                <a:path extrusionOk="0" h="8336" w="7434">
                  <a:moveTo>
                    <a:pt x="6640" y="1"/>
                  </a:moveTo>
                  <a:cubicBezTo>
                    <a:pt x="6560" y="1"/>
                    <a:pt x="6477" y="20"/>
                    <a:pt x="6393" y="63"/>
                  </a:cubicBezTo>
                  <a:cubicBezTo>
                    <a:pt x="3295" y="1575"/>
                    <a:pt x="658" y="4747"/>
                    <a:pt x="12" y="8177"/>
                  </a:cubicBezTo>
                  <a:cubicBezTo>
                    <a:pt x="1" y="8271"/>
                    <a:pt x="80" y="8336"/>
                    <a:pt x="153" y="8336"/>
                  </a:cubicBezTo>
                  <a:cubicBezTo>
                    <a:pt x="193" y="8336"/>
                    <a:pt x="232" y="8315"/>
                    <a:pt x="252" y="8269"/>
                  </a:cubicBezTo>
                  <a:cubicBezTo>
                    <a:pt x="1746" y="4987"/>
                    <a:pt x="3737" y="2608"/>
                    <a:pt x="6946" y="911"/>
                  </a:cubicBezTo>
                  <a:cubicBezTo>
                    <a:pt x="7434" y="644"/>
                    <a:pt x="7103" y="1"/>
                    <a:pt x="664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9" name="Google Shape;1119;p14"/>
            <p:cNvSpPr/>
            <p:nvPr/>
          </p:nvSpPr>
          <p:spPr>
            <a:xfrm>
              <a:off x="4928850" y="3216175"/>
              <a:ext cx="81000" cy="289700"/>
            </a:xfrm>
            <a:custGeom>
              <a:rect b="b" l="l" r="r" t="t"/>
              <a:pathLst>
                <a:path extrusionOk="0" h="11588" w="3240">
                  <a:moveTo>
                    <a:pt x="2577" y="0"/>
                  </a:moveTo>
                  <a:cubicBezTo>
                    <a:pt x="2428" y="0"/>
                    <a:pt x="2282" y="70"/>
                    <a:pt x="2195" y="239"/>
                  </a:cubicBezTo>
                  <a:cubicBezTo>
                    <a:pt x="461" y="3503"/>
                    <a:pt x="0" y="8666"/>
                    <a:pt x="2693" y="11561"/>
                  </a:cubicBezTo>
                  <a:cubicBezTo>
                    <a:pt x="2716" y="11579"/>
                    <a:pt x="2741" y="11587"/>
                    <a:pt x="2766" y="11587"/>
                  </a:cubicBezTo>
                  <a:cubicBezTo>
                    <a:pt x="2840" y="11587"/>
                    <a:pt x="2909" y="11515"/>
                    <a:pt x="2896" y="11432"/>
                  </a:cubicBezTo>
                  <a:cubicBezTo>
                    <a:pt x="2213" y="9680"/>
                    <a:pt x="1513" y="8113"/>
                    <a:pt x="1457" y="6176"/>
                  </a:cubicBezTo>
                  <a:cubicBezTo>
                    <a:pt x="1420" y="4222"/>
                    <a:pt x="1974" y="2304"/>
                    <a:pt x="3025" y="681"/>
                  </a:cubicBezTo>
                  <a:cubicBezTo>
                    <a:pt x="3239" y="328"/>
                    <a:pt x="2901" y="0"/>
                    <a:pt x="257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0" name="Google Shape;1120;p14"/>
            <p:cNvSpPr/>
            <p:nvPr/>
          </p:nvSpPr>
          <p:spPr>
            <a:xfrm>
              <a:off x="4783275" y="3369825"/>
              <a:ext cx="197700" cy="150600"/>
            </a:xfrm>
            <a:custGeom>
              <a:rect b="b" l="l" r="r" t="t"/>
              <a:pathLst>
                <a:path extrusionOk="0" h="6024" w="7908">
                  <a:moveTo>
                    <a:pt x="677" y="0"/>
                  </a:moveTo>
                  <a:cubicBezTo>
                    <a:pt x="354" y="0"/>
                    <a:pt x="0" y="284"/>
                    <a:pt x="125" y="694"/>
                  </a:cubicBezTo>
                  <a:cubicBezTo>
                    <a:pt x="1047" y="3977"/>
                    <a:pt x="4994" y="4991"/>
                    <a:pt x="7852" y="6023"/>
                  </a:cubicBezTo>
                  <a:cubicBezTo>
                    <a:pt x="7870" y="6023"/>
                    <a:pt x="7907" y="5987"/>
                    <a:pt x="7870" y="5950"/>
                  </a:cubicBezTo>
                  <a:cubicBezTo>
                    <a:pt x="5510" y="4530"/>
                    <a:pt x="1804" y="3350"/>
                    <a:pt x="1121" y="362"/>
                  </a:cubicBezTo>
                  <a:cubicBezTo>
                    <a:pt x="1065" y="109"/>
                    <a:pt x="877" y="0"/>
                    <a:pt x="67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1" name="Google Shape;1121;p14"/>
            <p:cNvSpPr/>
            <p:nvPr/>
          </p:nvSpPr>
          <p:spPr>
            <a:xfrm>
              <a:off x="4868450" y="3550525"/>
              <a:ext cx="111750" cy="258850"/>
            </a:xfrm>
            <a:custGeom>
              <a:rect b="b" l="l" r="r" t="t"/>
              <a:pathLst>
                <a:path extrusionOk="0" h="10354" w="4470">
                  <a:moveTo>
                    <a:pt x="4391" y="1"/>
                  </a:moveTo>
                  <a:cubicBezTo>
                    <a:pt x="4379" y="1"/>
                    <a:pt x="4365" y="4"/>
                    <a:pt x="4353" y="12"/>
                  </a:cubicBezTo>
                  <a:cubicBezTo>
                    <a:pt x="1531" y="2410"/>
                    <a:pt x="1" y="6319"/>
                    <a:pt x="849" y="9970"/>
                  </a:cubicBezTo>
                  <a:cubicBezTo>
                    <a:pt x="913" y="10239"/>
                    <a:pt x="1104" y="10353"/>
                    <a:pt x="1307" y="10353"/>
                  </a:cubicBezTo>
                  <a:cubicBezTo>
                    <a:pt x="1634" y="10353"/>
                    <a:pt x="1991" y="10059"/>
                    <a:pt x="1900" y="9638"/>
                  </a:cubicBezTo>
                  <a:cubicBezTo>
                    <a:pt x="1163" y="6135"/>
                    <a:pt x="1900" y="2705"/>
                    <a:pt x="4426" y="86"/>
                  </a:cubicBezTo>
                  <a:cubicBezTo>
                    <a:pt x="4469" y="43"/>
                    <a:pt x="4435" y="1"/>
                    <a:pt x="439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2" name="Google Shape;1122;p14"/>
            <p:cNvSpPr/>
            <p:nvPr/>
          </p:nvSpPr>
          <p:spPr>
            <a:xfrm>
              <a:off x="4796600" y="3562350"/>
              <a:ext cx="124425" cy="136250"/>
            </a:xfrm>
            <a:custGeom>
              <a:rect b="b" l="l" r="r" t="t"/>
              <a:pathLst>
                <a:path extrusionOk="0" h="5450" w="4977">
                  <a:moveTo>
                    <a:pt x="4903" y="0"/>
                  </a:moveTo>
                  <a:cubicBezTo>
                    <a:pt x="2506" y="554"/>
                    <a:pt x="459" y="2471"/>
                    <a:pt x="53" y="4942"/>
                  </a:cubicBezTo>
                  <a:cubicBezTo>
                    <a:pt x="1" y="5260"/>
                    <a:pt x="257" y="5450"/>
                    <a:pt x="503" y="5450"/>
                  </a:cubicBezTo>
                  <a:cubicBezTo>
                    <a:pt x="685" y="5450"/>
                    <a:pt x="862" y="5344"/>
                    <a:pt x="902" y="5108"/>
                  </a:cubicBezTo>
                  <a:cubicBezTo>
                    <a:pt x="1307" y="2748"/>
                    <a:pt x="2617" y="922"/>
                    <a:pt x="4922" y="93"/>
                  </a:cubicBezTo>
                  <a:cubicBezTo>
                    <a:pt x="4977" y="74"/>
                    <a:pt x="4940" y="0"/>
                    <a:pt x="49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3" name="Google Shape;1123;p14"/>
            <p:cNvSpPr/>
            <p:nvPr/>
          </p:nvSpPr>
          <p:spPr>
            <a:xfrm>
              <a:off x="5013150" y="3545750"/>
              <a:ext cx="205175" cy="193950"/>
            </a:xfrm>
            <a:custGeom>
              <a:rect b="b" l="l" r="r" t="t"/>
              <a:pathLst>
                <a:path extrusionOk="0" h="7758" w="8207">
                  <a:moveTo>
                    <a:pt x="151" y="0"/>
                  </a:moveTo>
                  <a:cubicBezTo>
                    <a:pt x="76" y="0"/>
                    <a:pt x="0" y="53"/>
                    <a:pt x="21" y="148"/>
                  </a:cubicBezTo>
                  <a:cubicBezTo>
                    <a:pt x="630" y="3855"/>
                    <a:pt x="3746" y="7026"/>
                    <a:pt x="7434" y="7746"/>
                  </a:cubicBezTo>
                  <a:cubicBezTo>
                    <a:pt x="7473" y="7754"/>
                    <a:pt x="7511" y="7758"/>
                    <a:pt x="7546" y="7758"/>
                  </a:cubicBezTo>
                  <a:cubicBezTo>
                    <a:pt x="8066" y="7758"/>
                    <a:pt x="8207" y="6926"/>
                    <a:pt x="7637" y="6805"/>
                  </a:cubicBezTo>
                  <a:cubicBezTo>
                    <a:pt x="4060" y="5957"/>
                    <a:pt x="1460" y="3541"/>
                    <a:pt x="280" y="93"/>
                  </a:cubicBezTo>
                  <a:cubicBezTo>
                    <a:pt x="264" y="30"/>
                    <a:pt x="208" y="0"/>
                    <a:pt x="15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4" name="Google Shape;1124;p14"/>
            <p:cNvSpPr/>
            <p:nvPr/>
          </p:nvSpPr>
          <p:spPr>
            <a:xfrm>
              <a:off x="4972175" y="3599125"/>
              <a:ext cx="67900" cy="192375"/>
            </a:xfrm>
            <a:custGeom>
              <a:rect b="b" l="l" r="r" t="t"/>
              <a:pathLst>
                <a:path extrusionOk="0" h="7695" w="2716">
                  <a:moveTo>
                    <a:pt x="852" y="1"/>
                  </a:moveTo>
                  <a:cubicBezTo>
                    <a:pt x="813" y="1"/>
                    <a:pt x="773" y="20"/>
                    <a:pt x="757" y="60"/>
                  </a:cubicBezTo>
                  <a:cubicBezTo>
                    <a:pt x="1" y="2365"/>
                    <a:pt x="425" y="5518"/>
                    <a:pt x="1808" y="7491"/>
                  </a:cubicBezTo>
                  <a:cubicBezTo>
                    <a:pt x="1896" y="7635"/>
                    <a:pt x="2021" y="7694"/>
                    <a:pt x="2145" y="7694"/>
                  </a:cubicBezTo>
                  <a:cubicBezTo>
                    <a:pt x="2434" y="7694"/>
                    <a:pt x="2715" y="7372"/>
                    <a:pt x="2509" y="7049"/>
                  </a:cubicBezTo>
                  <a:cubicBezTo>
                    <a:pt x="1937" y="6035"/>
                    <a:pt x="1347" y="5057"/>
                    <a:pt x="1070" y="3896"/>
                  </a:cubicBezTo>
                  <a:cubicBezTo>
                    <a:pt x="738" y="2642"/>
                    <a:pt x="831" y="1388"/>
                    <a:pt x="941" y="97"/>
                  </a:cubicBezTo>
                  <a:cubicBezTo>
                    <a:pt x="952" y="34"/>
                    <a:pt x="903" y="1"/>
                    <a:pt x="85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5" name="Google Shape;1125;p14"/>
            <p:cNvSpPr/>
            <p:nvPr/>
          </p:nvSpPr>
          <p:spPr>
            <a:xfrm>
              <a:off x="5055975" y="3518100"/>
              <a:ext cx="234025" cy="54525"/>
            </a:xfrm>
            <a:custGeom>
              <a:rect b="b" l="l" r="r" t="t"/>
              <a:pathLst>
                <a:path extrusionOk="0" h="2181" w="9361">
                  <a:moveTo>
                    <a:pt x="8720" y="0"/>
                  </a:moveTo>
                  <a:cubicBezTo>
                    <a:pt x="8660" y="0"/>
                    <a:pt x="8594" y="12"/>
                    <a:pt x="8524" y="37"/>
                  </a:cubicBezTo>
                  <a:cubicBezTo>
                    <a:pt x="7197" y="572"/>
                    <a:pt x="6053" y="1217"/>
                    <a:pt x="4597" y="1365"/>
                  </a:cubicBezTo>
                  <a:cubicBezTo>
                    <a:pt x="4340" y="1390"/>
                    <a:pt x="4083" y="1402"/>
                    <a:pt x="3827" y="1402"/>
                  </a:cubicBezTo>
                  <a:cubicBezTo>
                    <a:pt x="2557" y="1402"/>
                    <a:pt x="1306" y="1100"/>
                    <a:pt x="171" y="517"/>
                  </a:cubicBezTo>
                  <a:cubicBezTo>
                    <a:pt x="154" y="508"/>
                    <a:pt x="138" y="504"/>
                    <a:pt x="123" y="504"/>
                  </a:cubicBezTo>
                  <a:cubicBezTo>
                    <a:pt x="42" y="504"/>
                    <a:pt x="1" y="620"/>
                    <a:pt x="79" y="683"/>
                  </a:cubicBezTo>
                  <a:cubicBezTo>
                    <a:pt x="1448" y="1567"/>
                    <a:pt x="3370" y="2181"/>
                    <a:pt x="5217" y="2181"/>
                  </a:cubicBezTo>
                  <a:cubicBezTo>
                    <a:pt x="6604" y="2181"/>
                    <a:pt x="7949" y="1834"/>
                    <a:pt x="8985" y="996"/>
                  </a:cubicBezTo>
                  <a:cubicBezTo>
                    <a:pt x="9361" y="686"/>
                    <a:pt x="9187" y="0"/>
                    <a:pt x="87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6" name="Google Shape;1126;p14"/>
            <p:cNvSpPr/>
            <p:nvPr/>
          </p:nvSpPr>
          <p:spPr>
            <a:xfrm>
              <a:off x="5061450" y="3552025"/>
              <a:ext cx="132975" cy="97950"/>
            </a:xfrm>
            <a:custGeom>
              <a:rect b="b" l="l" r="r" t="t"/>
              <a:pathLst>
                <a:path extrusionOk="0" h="3918" w="5319">
                  <a:moveTo>
                    <a:pt x="99" y="0"/>
                  </a:moveTo>
                  <a:cubicBezTo>
                    <a:pt x="52" y="0"/>
                    <a:pt x="1" y="37"/>
                    <a:pt x="26" y="100"/>
                  </a:cubicBezTo>
                  <a:cubicBezTo>
                    <a:pt x="837" y="2073"/>
                    <a:pt x="2902" y="3585"/>
                    <a:pt x="4986" y="3917"/>
                  </a:cubicBezTo>
                  <a:cubicBezTo>
                    <a:pt x="5244" y="3917"/>
                    <a:pt x="5318" y="3567"/>
                    <a:pt x="5078" y="3475"/>
                  </a:cubicBezTo>
                  <a:cubicBezTo>
                    <a:pt x="2902" y="2884"/>
                    <a:pt x="1501" y="1833"/>
                    <a:pt x="155" y="26"/>
                  </a:cubicBezTo>
                  <a:cubicBezTo>
                    <a:pt x="143" y="9"/>
                    <a:pt x="122" y="0"/>
                    <a:pt x="9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7" name="Google Shape;1127;p14"/>
            <p:cNvSpPr/>
            <p:nvPr/>
          </p:nvSpPr>
          <p:spPr>
            <a:xfrm>
              <a:off x="5086975" y="3480225"/>
              <a:ext cx="95175" cy="20575"/>
            </a:xfrm>
            <a:custGeom>
              <a:rect b="b" l="l" r="r" t="t"/>
              <a:pathLst>
                <a:path extrusionOk="0" h="823" w="3807">
                  <a:moveTo>
                    <a:pt x="3506" y="1"/>
                  </a:moveTo>
                  <a:cubicBezTo>
                    <a:pt x="3494" y="1"/>
                    <a:pt x="3481" y="2"/>
                    <a:pt x="3467" y="3"/>
                  </a:cubicBezTo>
                  <a:cubicBezTo>
                    <a:pt x="2914" y="40"/>
                    <a:pt x="2361" y="224"/>
                    <a:pt x="1808" y="298"/>
                  </a:cubicBezTo>
                  <a:cubicBezTo>
                    <a:pt x="1236" y="390"/>
                    <a:pt x="664" y="446"/>
                    <a:pt x="111" y="501"/>
                  </a:cubicBezTo>
                  <a:cubicBezTo>
                    <a:pt x="0" y="519"/>
                    <a:pt x="0" y="667"/>
                    <a:pt x="111" y="685"/>
                  </a:cubicBezTo>
                  <a:cubicBezTo>
                    <a:pt x="581" y="766"/>
                    <a:pt x="1103" y="822"/>
                    <a:pt x="1630" y="822"/>
                  </a:cubicBezTo>
                  <a:cubicBezTo>
                    <a:pt x="2302" y="822"/>
                    <a:pt x="2980" y="731"/>
                    <a:pt x="3559" y="483"/>
                  </a:cubicBezTo>
                  <a:cubicBezTo>
                    <a:pt x="3806" y="377"/>
                    <a:pt x="3783" y="1"/>
                    <a:pt x="350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8" name="Google Shape;1128;p14"/>
            <p:cNvSpPr/>
            <p:nvPr/>
          </p:nvSpPr>
          <p:spPr>
            <a:xfrm>
              <a:off x="4997075" y="3280325"/>
              <a:ext cx="79975" cy="185500"/>
            </a:xfrm>
            <a:custGeom>
              <a:rect b="b" l="l" r="r" t="t"/>
              <a:pathLst>
                <a:path extrusionOk="0" h="7420" w="3199">
                  <a:moveTo>
                    <a:pt x="2791" y="0"/>
                  </a:moveTo>
                  <a:cubicBezTo>
                    <a:pt x="2722" y="0"/>
                    <a:pt x="2653" y="26"/>
                    <a:pt x="2601" y="88"/>
                  </a:cubicBezTo>
                  <a:cubicBezTo>
                    <a:pt x="1015" y="2025"/>
                    <a:pt x="1" y="4754"/>
                    <a:pt x="296" y="7262"/>
                  </a:cubicBezTo>
                  <a:cubicBezTo>
                    <a:pt x="306" y="7363"/>
                    <a:pt x="394" y="7420"/>
                    <a:pt x="477" y="7420"/>
                  </a:cubicBezTo>
                  <a:cubicBezTo>
                    <a:pt x="546" y="7420"/>
                    <a:pt x="611" y="7381"/>
                    <a:pt x="628" y="7298"/>
                  </a:cubicBezTo>
                  <a:cubicBezTo>
                    <a:pt x="1015" y="4717"/>
                    <a:pt x="1623" y="2615"/>
                    <a:pt x="3062" y="420"/>
                  </a:cubicBezTo>
                  <a:cubicBezTo>
                    <a:pt x="3198" y="215"/>
                    <a:pt x="2991" y="0"/>
                    <a:pt x="279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29" name="Google Shape;1129;p14"/>
            <p:cNvSpPr/>
            <p:nvPr/>
          </p:nvSpPr>
          <p:spPr>
            <a:xfrm>
              <a:off x="4880900" y="3330500"/>
              <a:ext cx="51425" cy="133900"/>
            </a:xfrm>
            <a:custGeom>
              <a:rect b="b" l="l" r="r" t="t"/>
              <a:pathLst>
                <a:path extrusionOk="0" h="5356" w="2057">
                  <a:moveTo>
                    <a:pt x="582" y="0"/>
                  </a:moveTo>
                  <a:cubicBezTo>
                    <a:pt x="443" y="0"/>
                    <a:pt x="302" y="84"/>
                    <a:pt x="259" y="257"/>
                  </a:cubicBezTo>
                  <a:cubicBezTo>
                    <a:pt x="1" y="1087"/>
                    <a:pt x="240" y="2230"/>
                    <a:pt x="517" y="3023"/>
                  </a:cubicBezTo>
                  <a:cubicBezTo>
                    <a:pt x="812" y="3872"/>
                    <a:pt x="1292" y="4664"/>
                    <a:pt x="1900" y="5328"/>
                  </a:cubicBezTo>
                  <a:cubicBezTo>
                    <a:pt x="1914" y="5347"/>
                    <a:pt x="1932" y="5355"/>
                    <a:pt x="1950" y="5355"/>
                  </a:cubicBezTo>
                  <a:cubicBezTo>
                    <a:pt x="2002" y="5355"/>
                    <a:pt x="2057" y="5286"/>
                    <a:pt x="2029" y="5218"/>
                  </a:cubicBezTo>
                  <a:cubicBezTo>
                    <a:pt x="1587" y="4480"/>
                    <a:pt x="1292" y="3669"/>
                    <a:pt x="1107" y="2820"/>
                  </a:cubicBezTo>
                  <a:cubicBezTo>
                    <a:pt x="904" y="1972"/>
                    <a:pt x="1033" y="1142"/>
                    <a:pt x="904" y="313"/>
                  </a:cubicBezTo>
                  <a:cubicBezTo>
                    <a:pt x="894" y="107"/>
                    <a:pt x="739" y="0"/>
                    <a:pt x="5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0" name="Google Shape;1130;p14"/>
            <p:cNvSpPr/>
            <p:nvPr/>
          </p:nvSpPr>
          <p:spPr>
            <a:xfrm>
              <a:off x="4791475" y="3514400"/>
              <a:ext cx="133700" cy="53625"/>
            </a:xfrm>
            <a:custGeom>
              <a:rect b="b" l="l" r="r" t="t"/>
              <a:pathLst>
                <a:path extrusionOk="0" h="2145" w="5348">
                  <a:moveTo>
                    <a:pt x="3640" y="1"/>
                  </a:moveTo>
                  <a:cubicBezTo>
                    <a:pt x="2266" y="1"/>
                    <a:pt x="904" y="625"/>
                    <a:pt x="111" y="1808"/>
                  </a:cubicBezTo>
                  <a:cubicBezTo>
                    <a:pt x="1" y="1987"/>
                    <a:pt x="168" y="2145"/>
                    <a:pt x="336" y="2145"/>
                  </a:cubicBezTo>
                  <a:cubicBezTo>
                    <a:pt x="394" y="2145"/>
                    <a:pt x="451" y="2127"/>
                    <a:pt x="498" y="2084"/>
                  </a:cubicBezTo>
                  <a:cubicBezTo>
                    <a:pt x="1592" y="975"/>
                    <a:pt x="2964" y="303"/>
                    <a:pt x="4479" y="303"/>
                  </a:cubicBezTo>
                  <a:cubicBezTo>
                    <a:pt x="4752" y="303"/>
                    <a:pt x="5030" y="324"/>
                    <a:pt x="5311" y="370"/>
                  </a:cubicBezTo>
                  <a:cubicBezTo>
                    <a:pt x="5330" y="370"/>
                    <a:pt x="5348" y="333"/>
                    <a:pt x="5330" y="333"/>
                  </a:cubicBezTo>
                  <a:cubicBezTo>
                    <a:pt x="4791" y="110"/>
                    <a:pt x="4214" y="1"/>
                    <a:pt x="364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1" name="Google Shape;1131;p14"/>
            <p:cNvSpPr/>
            <p:nvPr/>
          </p:nvSpPr>
          <p:spPr>
            <a:xfrm>
              <a:off x="4839425" y="3649550"/>
              <a:ext cx="30625" cy="98325"/>
            </a:xfrm>
            <a:custGeom>
              <a:rect b="b" l="l" r="r" t="t"/>
              <a:pathLst>
                <a:path extrusionOk="0" h="3933" w="1225">
                  <a:moveTo>
                    <a:pt x="1172" y="0"/>
                  </a:moveTo>
                  <a:cubicBezTo>
                    <a:pt x="1160" y="0"/>
                    <a:pt x="1149" y="5"/>
                    <a:pt x="1143" y="16"/>
                  </a:cubicBezTo>
                  <a:cubicBezTo>
                    <a:pt x="369" y="1104"/>
                    <a:pt x="0" y="2450"/>
                    <a:pt x="129" y="3796"/>
                  </a:cubicBezTo>
                  <a:cubicBezTo>
                    <a:pt x="129" y="3886"/>
                    <a:pt x="208" y="3932"/>
                    <a:pt x="285" y="3932"/>
                  </a:cubicBezTo>
                  <a:cubicBezTo>
                    <a:pt x="365" y="3932"/>
                    <a:pt x="443" y="3882"/>
                    <a:pt x="424" y="3778"/>
                  </a:cubicBezTo>
                  <a:cubicBezTo>
                    <a:pt x="277" y="2469"/>
                    <a:pt x="553" y="1159"/>
                    <a:pt x="1199" y="35"/>
                  </a:cubicBezTo>
                  <a:cubicBezTo>
                    <a:pt x="1224" y="22"/>
                    <a:pt x="1197" y="0"/>
                    <a:pt x="11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2" name="Google Shape;1132;p14"/>
            <p:cNvSpPr/>
            <p:nvPr/>
          </p:nvSpPr>
          <p:spPr>
            <a:xfrm>
              <a:off x="4936675" y="3692550"/>
              <a:ext cx="16700" cy="78300"/>
            </a:xfrm>
            <a:custGeom>
              <a:rect b="b" l="l" r="r" t="t"/>
              <a:pathLst>
                <a:path extrusionOk="0" h="3132" w="668">
                  <a:moveTo>
                    <a:pt x="375" y="1"/>
                  </a:moveTo>
                  <a:cubicBezTo>
                    <a:pt x="348" y="1"/>
                    <a:pt x="323" y="16"/>
                    <a:pt x="314" y="48"/>
                  </a:cubicBezTo>
                  <a:cubicBezTo>
                    <a:pt x="93" y="988"/>
                    <a:pt x="1" y="2058"/>
                    <a:pt x="259" y="2998"/>
                  </a:cubicBezTo>
                  <a:cubicBezTo>
                    <a:pt x="282" y="3091"/>
                    <a:pt x="360" y="3132"/>
                    <a:pt x="441" y="3132"/>
                  </a:cubicBezTo>
                  <a:cubicBezTo>
                    <a:pt x="552" y="3132"/>
                    <a:pt x="668" y="3053"/>
                    <a:pt x="646" y="2925"/>
                  </a:cubicBezTo>
                  <a:cubicBezTo>
                    <a:pt x="462" y="1947"/>
                    <a:pt x="314" y="1062"/>
                    <a:pt x="444" y="66"/>
                  </a:cubicBezTo>
                  <a:cubicBezTo>
                    <a:pt x="444" y="25"/>
                    <a:pt x="409" y="1"/>
                    <a:pt x="37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3" name="Google Shape;1133;p14"/>
            <p:cNvSpPr/>
            <p:nvPr/>
          </p:nvSpPr>
          <p:spPr>
            <a:xfrm>
              <a:off x="5023825" y="3660200"/>
              <a:ext cx="67475" cy="90050"/>
            </a:xfrm>
            <a:custGeom>
              <a:rect b="b" l="l" r="r" t="t"/>
              <a:pathLst>
                <a:path extrusionOk="0" h="3602" w="2699">
                  <a:moveTo>
                    <a:pt x="424" y="0"/>
                  </a:moveTo>
                  <a:cubicBezTo>
                    <a:pt x="415" y="0"/>
                    <a:pt x="406" y="5"/>
                    <a:pt x="406" y="14"/>
                  </a:cubicBezTo>
                  <a:cubicBezTo>
                    <a:pt x="0" y="1305"/>
                    <a:pt x="1217" y="2946"/>
                    <a:pt x="2268" y="3573"/>
                  </a:cubicBezTo>
                  <a:cubicBezTo>
                    <a:pt x="2302" y="3593"/>
                    <a:pt x="2335" y="3601"/>
                    <a:pt x="2368" y="3601"/>
                  </a:cubicBezTo>
                  <a:cubicBezTo>
                    <a:pt x="2552" y="3601"/>
                    <a:pt x="2699" y="3330"/>
                    <a:pt x="2526" y="3204"/>
                  </a:cubicBezTo>
                  <a:cubicBezTo>
                    <a:pt x="1973" y="2854"/>
                    <a:pt x="1494" y="2375"/>
                    <a:pt x="1143" y="1821"/>
                  </a:cubicBezTo>
                  <a:cubicBezTo>
                    <a:pt x="775" y="1250"/>
                    <a:pt x="701" y="604"/>
                    <a:pt x="443" y="14"/>
                  </a:cubicBezTo>
                  <a:cubicBezTo>
                    <a:pt x="443" y="5"/>
                    <a:pt x="434" y="0"/>
                    <a:pt x="42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4" name="Google Shape;1134;p14"/>
            <p:cNvSpPr/>
            <p:nvPr/>
          </p:nvSpPr>
          <p:spPr>
            <a:xfrm>
              <a:off x="4841200" y="3357700"/>
              <a:ext cx="45250" cy="81975"/>
            </a:xfrm>
            <a:custGeom>
              <a:rect b="b" l="l" r="r" t="t"/>
              <a:pathLst>
                <a:path extrusionOk="0" h="3279" w="1810">
                  <a:moveTo>
                    <a:pt x="261" y="0"/>
                  </a:moveTo>
                  <a:cubicBezTo>
                    <a:pt x="127" y="0"/>
                    <a:pt x="0" y="90"/>
                    <a:pt x="21" y="257"/>
                  </a:cubicBezTo>
                  <a:cubicBezTo>
                    <a:pt x="113" y="1401"/>
                    <a:pt x="777" y="2470"/>
                    <a:pt x="1589" y="3245"/>
                  </a:cubicBezTo>
                  <a:cubicBezTo>
                    <a:pt x="1613" y="3269"/>
                    <a:pt x="1641" y="3279"/>
                    <a:pt x="1667" y="3279"/>
                  </a:cubicBezTo>
                  <a:cubicBezTo>
                    <a:pt x="1743" y="3279"/>
                    <a:pt x="1809" y="3197"/>
                    <a:pt x="1755" y="3115"/>
                  </a:cubicBezTo>
                  <a:cubicBezTo>
                    <a:pt x="1238" y="2157"/>
                    <a:pt x="906" y="1179"/>
                    <a:pt x="519" y="165"/>
                  </a:cubicBezTo>
                  <a:cubicBezTo>
                    <a:pt x="471" y="53"/>
                    <a:pt x="364" y="0"/>
                    <a:pt x="26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5" name="Google Shape;1135;p14"/>
            <p:cNvSpPr/>
            <p:nvPr/>
          </p:nvSpPr>
          <p:spPr>
            <a:xfrm>
              <a:off x="4769550" y="3476950"/>
              <a:ext cx="69425" cy="24650"/>
            </a:xfrm>
            <a:custGeom>
              <a:rect b="b" l="l" r="r" t="t"/>
              <a:pathLst>
                <a:path extrusionOk="0" h="986" w="2777">
                  <a:moveTo>
                    <a:pt x="258" y="0"/>
                  </a:moveTo>
                  <a:cubicBezTo>
                    <a:pt x="100" y="0"/>
                    <a:pt x="0" y="166"/>
                    <a:pt x="84" y="300"/>
                  </a:cubicBezTo>
                  <a:cubicBezTo>
                    <a:pt x="473" y="823"/>
                    <a:pt x="1242" y="985"/>
                    <a:pt x="1930" y="985"/>
                  </a:cubicBezTo>
                  <a:cubicBezTo>
                    <a:pt x="2189" y="985"/>
                    <a:pt x="2436" y="962"/>
                    <a:pt x="2648" y="927"/>
                  </a:cubicBezTo>
                  <a:cubicBezTo>
                    <a:pt x="2777" y="927"/>
                    <a:pt x="2777" y="743"/>
                    <a:pt x="2648" y="743"/>
                  </a:cubicBezTo>
                  <a:cubicBezTo>
                    <a:pt x="2168" y="743"/>
                    <a:pt x="1707" y="650"/>
                    <a:pt x="1265" y="466"/>
                  </a:cubicBezTo>
                  <a:cubicBezTo>
                    <a:pt x="933" y="337"/>
                    <a:pt x="656" y="97"/>
                    <a:pt x="306" y="5"/>
                  </a:cubicBezTo>
                  <a:cubicBezTo>
                    <a:pt x="289" y="2"/>
                    <a:pt x="274" y="0"/>
                    <a:pt x="2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6" name="Google Shape;1136;p14"/>
            <p:cNvSpPr/>
            <p:nvPr/>
          </p:nvSpPr>
          <p:spPr>
            <a:xfrm>
              <a:off x="5030875" y="3321125"/>
              <a:ext cx="74775" cy="108400"/>
            </a:xfrm>
            <a:custGeom>
              <a:rect b="b" l="l" r="r" t="t"/>
              <a:pathLst>
                <a:path extrusionOk="0" h="4336" w="2991">
                  <a:moveTo>
                    <a:pt x="2672" y="0"/>
                  </a:moveTo>
                  <a:cubicBezTo>
                    <a:pt x="2621" y="0"/>
                    <a:pt x="2568" y="18"/>
                    <a:pt x="2521" y="61"/>
                  </a:cubicBezTo>
                  <a:cubicBezTo>
                    <a:pt x="1267" y="1185"/>
                    <a:pt x="400" y="2661"/>
                    <a:pt x="13" y="4283"/>
                  </a:cubicBezTo>
                  <a:cubicBezTo>
                    <a:pt x="0" y="4309"/>
                    <a:pt x="33" y="4336"/>
                    <a:pt x="54" y="4336"/>
                  </a:cubicBezTo>
                  <a:cubicBezTo>
                    <a:pt x="62" y="4336"/>
                    <a:pt x="69" y="4331"/>
                    <a:pt x="69" y="4320"/>
                  </a:cubicBezTo>
                  <a:cubicBezTo>
                    <a:pt x="788" y="2864"/>
                    <a:pt x="1728" y="1536"/>
                    <a:pt x="2835" y="356"/>
                  </a:cubicBezTo>
                  <a:cubicBezTo>
                    <a:pt x="2991" y="200"/>
                    <a:pt x="2841" y="0"/>
                    <a:pt x="267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7" name="Google Shape;1137;p14"/>
            <p:cNvSpPr/>
            <p:nvPr/>
          </p:nvSpPr>
          <p:spPr>
            <a:xfrm>
              <a:off x="5075875" y="3226150"/>
              <a:ext cx="30400" cy="22950"/>
            </a:xfrm>
            <a:custGeom>
              <a:rect b="b" l="l" r="r" t="t"/>
              <a:pathLst>
                <a:path extrusionOk="0" h="918" w="1216">
                  <a:moveTo>
                    <a:pt x="706" y="0"/>
                  </a:moveTo>
                  <a:cubicBezTo>
                    <a:pt x="595" y="0"/>
                    <a:pt x="482" y="41"/>
                    <a:pt x="389" y="135"/>
                  </a:cubicBezTo>
                  <a:lnTo>
                    <a:pt x="297" y="227"/>
                  </a:lnTo>
                  <a:cubicBezTo>
                    <a:pt x="0" y="536"/>
                    <a:pt x="470" y="918"/>
                    <a:pt x="823" y="918"/>
                  </a:cubicBezTo>
                  <a:cubicBezTo>
                    <a:pt x="976" y="918"/>
                    <a:pt x="1106" y="847"/>
                    <a:pt x="1145" y="669"/>
                  </a:cubicBezTo>
                  <a:lnTo>
                    <a:pt x="1164" y="540"/>
                  </a:lnTo>
                  <a:cubicBezTo>
                    <a:pt x="1215" y="229"/>
                    <a:pt x="967" y="0"/>
                    <a:pt x="70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8" name="Google Shape;1138;p14"/>
            <p:cNvSpPr/>
            <p:nvPr/>
          </p:nvSpPr>
          <p:spPr>
            <a:xfrm>
              <a:off x="4883200" y="3274925"/>
              <a:ext cx="34100" cy="26675"/>
            </a:xfrm>
            <a:custGeom>
              <a:rect b="b" l="l" r="r" t="t"/>
              <a:pathLst>
                <a:path extrusionOk="0" h="1067" w="1364">
                  <a:moveTo>
                    <a:pt x="599" y="0"/>
                  </a:moveTo>
                  <a:cubicBezTo>
                    <a:pt x="412" y="0"/>
                    <a:pt x="223" y="100"/>
                    <a:pt x="130" y="286"/>
                  </a:cubicBezTo>
                  <a:cubicBezTo>
                    <a:pt x="1" y="526"/>
                    <a:pt x="93" y="839"/>
                    <a:pt x="351" y="968"/>
                  </a:cubicBezTo>
                  <a:cubicBezTo>
                    <a:pt x="425" y="1005"/>
                    <a:pt x="517" y="1042"/>
                    <a:pt x="609" y="1060"/>
                  </a:cubicBezTo>
                  <a:cubicBezTo>
                    <a:pt x="638" y="1065"/>
                    <a:pt x="666" y="1067"/>
                    <a:pt x="693" y="1067"/>
                  </a:cubicBezTo>
                  <a:cubicBezTo>
                    <a:pt x="1122" y="1067"/>
                    <a:pt x="1363" y="542"/>
                    <a:pt x="1034" y="212"/>
                  </a:cubicBezTo>
                  <a:cubicBezTo>
                    <a:pt x="978" y="157"/>
                    <a:pt x="904" y="101"/>
                    <a:pt x="812" y="46"/>
                  </a:cubicBezTo>
                  <a:cubicBezTo>
                    <a:pt x="745" y="15"/>
                    <a:pt x="672" y="0"/>
                    <a:pt x="59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9" name="Google Shape;1139;p14"/>
            <p:cNvSpPr/>
            <p:nvPr/>
          </p:nvSpPr>
          <p:spPr>
            <a:xfrm>
              <a:off x="4758075" y="3566825"/>
              <a:ext cx="33625" cy="25650"/>
            </a:xfrm>
            <a:custGeom>
              <a:rect b="b" l="l" r="r" t="t"/>
              <a:pathLst>
                <a:path extrusionOk="0" h="1026" w="1345">
                  <a:moveTo>
                    <a:pt x="643" y="0"/>
                  </a:moveTo>
                  <a:cubicBezTo>
                    <a:pt x="474" y="0"/>
                    <a:pt x="308" y="83"/>
                    <a:pt x="211" y="282"/>
                  </a:cubicBezTo>
                  <a:cubicBezTo>
                    <a:pt x="1" y="679"/>
                    <a:pt x="348" y="1026"/>
                    <a:pt x="694" y="1026"/>
                  </a:cubicBezTo>
                  <a:cubicBezTo>
                    <a:pt x="862" y="1026"/>
                    <a:pt x="1031" y="943"/>
                    <a:pt x="1133" y="743"/>
                  </a:cubicBezTo>
                  <a:cubicBezTo>
                    <a:pt x="1344" y="347"/>
                    <a:pt x="988" y="0"/>
                    <a:pt x="64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0" name="Google Shape;1140;p14"/>
            <p:cNvSpPr/>
            <p:nvPr/>
          </p:nvSpPr>
          <p:spPr>
            <a:xfrm>
              <a:off x="4941400" y="3791875"/>
              <a:ext cx="31250" cy="23750"/>
            </a:xfrm>
            <a:custGeom>
              <a:rect b="b" l="l" r="r" t="t"/>
              <a:pathLst>
                <a:path extrusionOk="0" h="950" w="1250">
                  <a:moveTo>
                    <a:pt x="421" y="1"/>
                  </a:moveTo>
                  <a:cubicBezTo>
                    <a:pt x="264" y="1"/>
                    <a:pt x="128" y="75"/>
                    <a:pt x="89" y="261"/>
                  </a:cubicBezTo>
                  <a:lnTo>
                    <a:pt x="52" y="390"/>
                  </a:lnTo>
                  <a:cubicBezTo>
                    <a:pt x="1" y="710"/>
                    <a:pt x="260" y="950"/>
                    <a:pt x="534" y="950"/>
                  </a:cubicBezTo>
                  <a:cubicBezTo>
                    <a:pt x="656" y="950"/>
                    <a:pt x="780" y="903"/>
                    <a:pt x="881" y="796"/>
                  </a:cubicBezTo>
                  <a:lnTo>
                    <a:pt x="955" y="703"/>
                  </a:lnTo>
                  <a:cubicBezTo>
                    <a:pt x="1250" y="383"/>
                    <a:pt x="780" y="1"/>
                    <a:pt x="42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1" name="Google Shape;1141;p14"/>
            <p:cNvSpPr/>
            <p:nvPr/>
          </p:nvSpPr>
          <p:spPr>
            <a:xfrm>
              <a:off x="5208025" y="3646425"/>
              <a:ext cx="33650" cy="25800"/>
            </a:xfrm>
            <a:custGeom>
              <a:rect b="b" l="l" r="r" t="t"/>
              <a:pathLst>
                <a:path extrusionOk="0" h="1032" w="1346">
                  <a:moveTo>
                    <a:pt x="642" y="1"/>
                  </a:moveTo>
                  <a:cubicBezTo>
                    <a:pt x="477" y="1"/>
                    <a:pt x="312" y="80"/>
                    <a:pt x="211" y="270"/>
                  </a:cubicBezTo>
                  <a:cubicBezTo>
                    <a:pt x="0" y="680"/>
                    <a:pt x="341" y="1031"/>
                    <a:pt x="687" y="1031"/>
                  </a:cubicBezTo>
                  <a:cubicBezTo>
                    <a:pt x="855" y="1031"/>
                    <a:pt x="1025" y="948"/>
                    <a:pt x="1133" y="750"/>
                  </a:cubicBezTo>
                  <a:cubicBezTo>
                    <a:pt x="1346" y="350"/>
                    <a:pt x="991" y="1"/>
                    <a:pt x="6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_1">
    <p:spTree>
      <p:nvGrpSpPr>
        <p:cNvPr id="1142" name="Shape 1142"/>
        <p:cNvGrpSpPr/>
        <p:nvPr/>
      </p:nvGrpSpPr>
      <p:grpSpPr>
        <a:xfrm>
          <a:off x="0" y="0"/>
          <a:ext cx="0" cy="0"/>
          <a:chOff x="0" y="0"/>
          <a:chExt cx="0" cy="0"/>
        </a:xfrm>
      </p:grpSpPr>
      <p:grpSp>
        <p:nvGrpSpPr>
          <p:cNvPr id="1143" name="Google Shape;1143;p15"/>
          <p:cNvGrpSpPr/>
          <p:nvPr/>
        </p:nvGrpSpPr>
        <p:grpSpPr>
          <a:xfrm>
            <a:off x="5038" y="-12"/>
            <a:ext cx="8985575" cy="1443875"/>
            <a:chOff x="5038" y="-12"/>
            <a:chExt cx="8985575" cy="1443875"/>
          </a:xfrm>
        </p:grpSpPr>
        <p:sp>
          <p:nvSpPr>
            <p:cNvPr id="1144" name="Google Shape;1144;p15"/>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5" name="Google Shape;1145;p15"/>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6" name="Google Shape;1146;p15"/>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7" name="Google Shape;1147;p15"/>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8" name="Google Shape;1148;p15"/>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9" name="Google Shape;1149;p15"/>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0" name="Google Shape;1150;p15"/>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1" name="Google Shape;1151;p15"/>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2" name="Google Shape;1152;p15"/>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3" name="Google Shape;1153;p15"/>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4" name="Google Shape;1154;p15"/>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5" name="Google Shape;1155;p15"/>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6" name="Google Shape;1156;p15"/>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7" name="Google Shape;1157;p15"/>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8" name="Google Shape;1158;p15"/>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9" name="Google Shape;1159;p15"/>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0" name="Google Shape;1160;p15"/>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1" name="Google Shape;1161;p15"/>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2" name="Google Shape;1162;p15"/>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63" name="Google Shape;1163;p15"/>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64" name="Google Shape;1164;p15"/>
          <p:cNvSpPr txBox="1"/>
          <p:nvPr>
            <p:ph idx="1" type="subTitle"/>
          </p:nvPr>
        </p:nvSpPr>
        <p:spPr>
          <a:xfrm>
            <a:off x="5688075" y="1334975"/>
            <a:ext cx="2596200" cy="63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1165" name="Google Shape;1165;p15"/>
          <p:cNvGrpSpPr/>
          <p:nvPr/>
        </p:nvGrpSpPr>
        <p:grpSpPr>
          <a:xfrm rot="4686055">
            <a:off x="232049" y="4339474"/>
            <a:ext cx="616830" cy="695074"/>
            <a:chOff x="4758075" y="3216175"/>
            <a:chExt cx="531925" cy="599450"/>
          </a:xfrm>
        </p:grpSpPr>
        <p:sp>
          <p:nvSpPr>
            <p:cNvPr id="1166" name="Google Shape;1166;p15"/>
            <p:cNvSpPr/>
            <p:nvPr/>
          </p:nvSpPr>
          <p:spPr>
            <a:xfrm>
              <a:off x="5024900" y="3312300"/>
              <a:ext cx="185850" cy="208400"/>
            </a:xfrm>
            <a:custGeom>
              <a:rect b="b" l="l" r="r" t="t"/>
              <a:pathLst>
                <a:path extrusionOk="0" h="8336" w="7434">
                  <a:moveTo>
                    <a:pt x="6640" y="1"/>
                  </a:moveTo>
                  <a:cubicBezTo>
                    <a:pt x="6560" y="1"/>
                    <a:pt x="6477" y="20"/>
                    <a:pt x="6393" y="63"/>
                  </a:cubicBezTo>
                  <a:cubicBezTo>
                    <a:pt x="3295" y="1575"/>
                    <a:pt x="658" y="4747"/>
                    <a:pt x="12" y="8177"/>
                  </a:cubicBezTo>
                  <a:cubicBezTo>
                    <a:pt x="1" y="8271"/>
                    <a:pt x="80" y="8336"/>
                    <a:pt x="153" y="8336"/>
                  </a:cubicBezTo>
                  <a:cubicBezTo>
                    <a:pt x="193" y="8336"/>
                    <a:pt x="232" y="8315"/>
                    <a:pt x="252" y="8269"/>
                  </a:cubicBezTo>
                  <a:cubicBezTo>
                    <a:pt x="1746" y="4987"/>
                    <a:pt x="3737" y="2608"/>
                    <a:pt x="6946" y="911"/>
                  </a:cubicBezTo>
                  <a:cubicBezTo>
                    <a:pt x="7434" y="644"/>
                    <a:pt x="7103" y="1"/>
                    <a:pt x="66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7" name="Google Shape;1167;p15"/>
            <p:cNvSpPr/>
            <p:nvPr/>
          </p:nvSpPr>
          <p:spPr>
            <a:xfrm>
              <a:off x="4928850" y="3216175"/>
              <a:ext cx="81000" cy="289700"/>
            </a:xfrm>
            <a:custGeom>
              <a:rect b="b" l="l" r="r" t="t"/>
              <a:pathLst>
                <a:path extrusionOk="0" h="11588" w="3240">
                  <a:moveTo>
                    <a:pt x="2577" y="0"/>
                  </a:moveTo>
                  <a:cubicBezTo>
                    <a:pt x="2428" y="0"/>
                    <a:pt x="2282" y="70"/>
                    <a:pt x="2195" y="239"/>
                  </a:cubicBezTo>
                  <a:cubicBezTo>
                    <a:pt x="461" y="3503"/>
                    <a:pt x="0" y="8666"/>
                    <a:pt x="2693" y="11561"/>
                  </a:cubicBezTo>
                  <a:cubicBezTo>
                    <a:pt x="2716" y="11579"/>
                    <a:pt x="2741" y="11587"/>
                    <a:pt x="2766" y="11587"/>
                  </a:cubicBezTo>
                  <a:cubicBezTo>
                    <a:pt x="2840" y="11587"/>
                    <a:pt x="2909" y="11515"/>
                    <a:pt x="2896" y="11432"/>
                  </a:cubicBezTo>
                  <a:cubicBezTo>
                    <a:pt x="2213" y="9680"/>
                    <a:pt x="1513" y="8113"/>
                    <a:pt x="1457" y="6176"/>
                  </a:cubicBezTo>
                  <a:cubicBezTo>
                    <a:pt x="1420" y="4222"/>
                    <a:pt x="1974" y="2304"/>
                    <a:pt x="3025" y="681"/>
                  </a:cubicBezTo>
                  <a:cubicBezTo>
                    <a:pt x="3239" y="328"/>
                    <a:pt x="2901" y="0"/>
                    <a:pt x="25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8" name="Google Shape;1168;p15"/>
            <p:cNvSpPr/>
            <p:nvPr/>
          </p:nvSpPr>
          <p:spPr>
            <a:xfrm>
              <a:off x="4783275" y="3369825"/>
              <a:ext cx="197700" cy="150600"/>
            </a:xfrm>
            <a:custGeom>
              <a:rect b="b" l="l" r="r" t="t"/>
              <a:pathLst>
                <a:path extrusionOk="0" h="6024" w="7908">
                  <a:moveTo>
                    <a:pt x="677" y="0"/>
                  </a:moveTo>
                  <a:cubicBezTo>
                    <a:pt x="354" y="0"/>
                    <a:pt x="0" y="284"/>
                    <a:pt x="125" y="694"/>
                  </a:cubicBezTo>
                  <a:cubicBezTo>
                    <a:pt x="1047" y="3977"/>
                    <a:pt x="4994" y="4991"/>
                    <a:pt x="7852" y="6023"/>
                  </a:cubicBezTo>
                  <a:cubicBezTo>
                    <a:pt x="7870" y="6023"/>
                    <a:pt x="7907" y="5987"/>
                    <a:pt x="7870" y="5950"/>
                  </a:cubicBezTo>
                  <a:cubicBezTo>
                    <a:pt x="5510" y="4530"/>
                    <a:pt x="1804" y="3350"/>
                    <a:pt x="1121" y="362"/>
                  </a:cubicBezTo>
                  <a:cubicBezTo>
                    <a:pt x="1065" y="109"/>
                    <a:pt x="877" y="0"/>
                    <a:pt x="6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9" name="Google Shape;1169;p15"/>
            <p:cNvSpPr/>
            <p:nvPr/>
          </p:nvSpPr>
          <p:spPr>
            <a:xfrm>
              <a:off x="4868450" y="3550525"/>
              <a:ext cx="111750" cy="258850"/>
            </a:xfrm>
            <a:custGeom>
              <a:rect b="b" l="l" r="r" t="t"/>
              <a:pathLst>
                <a:path extrusionOk="0" h="10354" w="4470">
                  <a:moveTo>
                    <a:pt x="4391" y="1"/>
                  </a:moveTo>
                  <a:cubicBezTo>
                    <a:pt x="4379" y="1"/>
                    <a:pt x="4365" y="4"/>
                    <a:pt x="4353" y="12"/>
                  </a:cubicBezTo>
                  <a:cubicBezTo>
                    <a:pt x="1531" y="2410"/>
                    <a:pt x="1" y="6319"/>
                    <a:pt x="849" y="9970"/>
                  </a:cubicBezTo>
                  <a:cubicBezTo>
                    <a:pt x="913" y="10239"/>
                    <a:pt x="1104" y="10353"/>
                    <a:pt x="1307" y="10353"/>
                  </a:cubicBezTo>
                  <a:cubicBezTo>
                    <a:pt x="1634" y="10353"/>
                    <a:pt x="1991" y="10059"/>
                    <a:pt x="1900" y="9638"/>
                  </a:cubicBezTo>
                  <a:cubicBezTo>
                    <a:pt x="1163" y="6135"/>
                    <a:pt x="1900" y="2705"/>
                    <a:pt x="4426" y="86"/>
                  </a:cubicBezTo>
                  <a:cubicBezTo>
                    <a:pt x="4469" y="43"/>
                    <a:pt x="4435" y="1"/>
                    <a:pt x="43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0" name="Google Shape;1170;p15"/>
            <p:cNvSpPr/>
            <p:nvPr/>
          </p:nvSpPr>
          <p:spPr>
            <a:xfrm>
              <a:off x="4796600" y="3562350"/>
              <a:ext cx="124425" cy="136250"/>
            </a:xfrm>
            <a:custGeom>
              <a:rect b="b" l="l" r="r" t="t"/>
              <a:pathLst>
                <a:path extrusionOk="0" h="5450" w="4977">
                  <a:moveTo>
                    <a:pt x="4903" y="0"/>
                  </a:moveTo>
                  <a:cubicBezTo>
                    <a:pt x="2506" y="554"/>
                    <a:pt x="459" y="2471"/>
                    <a:pt x="53" y="4942"/>
                  </a:cubicBezTo>
                  <a:cubicBezTo>
                    <a:pt x="1" y="5260"/>
                    <a:pt x="257" y="5450"/>
                    <a:pt x="503" y="5450"/>
                  </a:cubicBezTo>
                  <a:cubicBezTo>
                    <a:pt x="685" y="5450"/>
                    <a:pt x="862" y="5344"/>
                    <a:pt x="902" y="5108"/>
                  </a:cubicBezTo>
                  <a:cubicBezTo>
                    <a:pt x="1307" y="2748"/>
                    <a:pt x="2617" y="922"/>
                    <a:pt x="4922" y="93"/>
                  </a:cubicBezTo>
                  <a:cubicBezTo>
                    <a:pt x="4977" y="74"/>
                    <a:pt x="4940" y="0"/>
                    <a:pt x="49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1" name="Google Shape;1171;p15"/>
            <p:cNvSpPr/>
            <p:nvPr/>
          </p:nvSpPr>
          <p:spPr>
            <a:xfrm>
              <a:off x="5013150" y="3545750"/>
              <a:ext cx="205175" cy="193950"/>
            </a:xfrm>
            <a:custGeom>
              <a:rect b="b" l="l" r="r" t="t"/>
              <a:pathLst>
                <a:path extrusionOk="0" h="7758" w="8207">
                  <a:moveTo>
                    <a:pt x="151" y="0"/>
                  </a:moveTo>
                  <a:cubicBezTo>
                    <a:pt x="76" y="0"/>
                    <a:pt x="0" y="53"/>
                    <a:pt x="21" y="148"/>
                  </a:cubicBezTo>
                  <a:cubicBezTo>
                    <a:pt x="630" y="3855"/>
                    <a:pt x="3746" y="7026"/>
                    <a:pt x="7434" y="7746"/>
                  </a:cubicBezTo>
                  <a:cubicBezTo>
                    <a:pt x="7473" y="7754"/>
                    <a:pt x="7511" y="7758"/>
                    <a:pt x="7546" y="7758"/>
                  </a:cubicBezTo>
                  <a:cubicBezTo>
                    <a:pt x="8066" y="7758"/>
                    <a:pt x="8207" y="6926"/>
                    <a:pt x="7637" y="6805"/>
                  </a:cubicBezTo>
                  <a:cubicBezTo>
                    <a:pt x="4060" y="5957"/>
                    <a:pt x="1460" y="3541"/>
                    <a:pt x="280" y="93"/>
                  </a:cubicBezTo>
                  <a:cubicBezTo>
                    <a:pt x="264" y="30"/>
                    <a:pt x="208" y="0"/>
                    <a:pt x="1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2" name="Google Shape;1172;p15"/>
            <p:cNvSpPr/>
            <p:nvPr/>
          </p:nvSpPr>
          <p:spPr>
            <a:xfrm>
              <a:off x="4972175" y="3599125"/>
              <a:ext cx="67900" cy="192375"/>
            </a:xfrm>
            <a:custGeom>
              <a:rect b="b" l="l" r="r" t="t"/>
              <a:pathLst>
                <a:path extrusionOk="0" h="7695" w="2716">
                  <a:moveTo>
                    <a:pt x="852" y="1"/>
                  </a:moveTo>
                  <a:cubicBezTo>
                    <a:pt x="813" y="1"/>
                    <a:pt x="773" y="20"/>
                    <a:pt x="757" y="60"/>
                  </a:cubicBezTo>
                  <a:cubicBezTo>
                    <a:pt x="1" y="2365"/>
                    <a:pt x="425" y="5518"/>
                    <a:pt x="1808" y="7491"/>
                  </a:cubicBezTo>
                  <a:cubicBezTo>
                    <a:pt x="1896" y="7635"/>
                    <a:pt x="2021" y="7694"/>
                    <a:pt x="2145" y="7694"/>
                  </a:cubicBezTo>
                  <a:cubicBezTo>
                    <a:pt x="2434" y="7694"/>
                    <a:pt x="2715" y="7372"/>
                    <a:pt x="2509" y="7049"/>
                  </a:cubicBezTo>
                  <a:cubicBezTo>
                    <a:pt x="1937" y="6035"/>
                    <a:pt x="1347" y="5057"/>
                    <a:pt x="1070" y="3896"/>
                  </a:cubicBezTo>
                  <a:cubicBezTo>
                    <a:pt x="738" y="2642"/>
                    <a:pt x="831" y="1388"/>
                    <a:pt x="941" y="97"/>
                  </a:cubicBezTo>
                  <a:cubicBezTo>
                    <a:pt x="952" y="34"/>
                    <a:pt x="903" y="1"/>
                    <a:pt x="85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3" name="Google Shape;1173;p15"/>
            <p:cNvSpPr/>
            <p:nvPr/>
          </p:nvSpPr>
          <p:spPr>
            <a:xfrm>
              <a:off x="5055975" y="3518100"/>
              <a:ext cx="234025" cy="54525"/>
            </a:xfrm>
            <a:custGeom>
              <a:rect b="b" l="l" r="r" t="t"/>
              <a:pathLst>
                <a:path extrusionOk="0" h="2181" w="9361">
                  <a:moveTo>
                    <a:pt x="8720" y="0"/>
                  </a:moveTo>
                  <a:cubicBezTo>
                    <a:pt x="8660" y="0"/>
                    <a:pt x="8594" y="12"/>
                    <a:pt x="8524" y="37"/>
                  </a:cubicBezTo>
                  <a:cubicBezTo>
                    <a:pt x="7197" y="572"/>
                    <a:pt x="6053" y="1217"/>
                    <a:pt x="4597" y="1365"/>
                  </a:cubicBezTo>
                  <a:cubicBezTo>
                    <a:pt x="4340" y="1390"/>
                    <a:pt x="4083" y="1402"/>
                    <a:pt x="3827" y="1402"/>
                  </a:cubicBezTo>
                  <a:cubicBezTo>
                    <a:pt x="2557" y="1402"/>
                    <a:pt x="1306" y="1100"/>
                    <a:pt x="171" y="517"/>
                  </a:cubicBezTo>
                  <a:cubicBezTo>
                    <a:pt x="154" y="508"/>
                    <a:pt x="138" y="504"/>
                    <a:pt x="123" y="504"/>
                  </a:cubicBezTo>
                  <a:cubicBezTo>
                    <a:pt x="42" y="504"/>
                    <a:pt x="1" y="620"/>
                    <a:pt x="79" y="683"/>
                  </a:cubicBezTo>
                  <a:cubicBezTo>
                    <a:pt x="1448" y="1567"/>
                    <a:pt x="3370" y="2181"/>
                    <a:pt x="5217" y="2181"/>
                  </a:cubicBezTo>
                  <a:cubicBezTo>
                    <a:pt x="6604" y="2181"/>
                    <a:pt x="7949" y="1834"/>
                    <a:pt x="8985" y="996"/>
                  </a:cubicBezTo>
                  <a:cubicBezTo>
                    <a:pt x="9361" y="686"/>
                    <a:pt x="9187" y="0"/>
                    <a:pt x="872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4" name="Google Shape;1174;p15"/>
            <p:cNvSpPr/>
            <p:nvPr/>
          </p:nvSpPr>
          <p:spPr>
            <a:xfrm>
              <a:off x="5061450" y="3552025"/>
              <a:ext cx="132975" cy="97950"/>
            </a:xfrm>
            <a:custGeom>
              <a:rect b="b" l="l" r="r" t="t"/>
              <a:pathLst>
                <a:path extrusionOk="0" h="3918" w="5319">
                  <a:moveTo>
                    <a:pt x="99" y="0"/>
                  </a:moveTo>
                  <a:cubicBezTo>
                    <a:pt x="52" y="0"/>
                    <a:pt x="1" y="37"/>
                    <a:pt x="26" y="100"/>
                  </a:cubicBezTo>
                  <a:cubicBezTo>
                    <a:pt x="837" y="2073"/>
                    <a:pt x="2902" y="3585"/>
                    <a:pt x="4986" y="3917"/>
                  </a:cubicBezTo>
                  <a:cubicBezTo>
                    <a:pt x="5244" y="3917"/>
                    <a:pt x="5318" y="3567"/>
                    <a:pt x="5078" y="3475"/>
                  </a:cubicBezTo>
                  <a:cubicBezTo>
                    <a:pt x="2902" y="2884"/>
                    <a:pt x="1501" y="1833"/>
                    <a:pt x="155" y="26"/>
                  </a:cubicBezTo>
                  <a:cubicBezTo>
                    <a:pt x="143" y="9"/>
                    <a:pt x="122" y="0"/>
                    <a:pt x="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5" name="Google Shape;1175;p15"/>
            <p:cNvSpPr/>
            <p:nvPr/>
          </p:nvSpPr>
          <p:spPr>
            <a:xfrm>
              <a:off x="5086975" y="3480225"/>
              <a:ext cx="95175" cy="20575"/>
            </a:xfrm>
            <a:custGeom>
              <a:rect b="b" l="l" r="r" t="t"/>
              <a:pathLst>
                <a:path extrusionOk="0" h="823" w="3807">
                  <a:moveTo>
                    <a:pt x="3506" y="1"/>
                  </a:moveTo>
                  <a:cubicBezTo>
                    <a:pt x="3494" y="1"/>
                    <a:pt x="3481" y="2"/>
                    <a:pt x="3467" y="3"/>
                  </a:cubicBezTo>
                  <a:cubicBezTo>
                    <a:pt x="2914" y="40"/>
                    <a:pt x="2361" y="224"/>
                    <a:pt x="1808" y="298"/>
                  </a:cubicBezTo>
                  <a:cubicBezTo>
                    <a:pt x="1236" y="390"/>
                    <a:pt x="664" y="446"/>
                    <a:pt x="111" y="501"/>
                  </a:cubicBezTo>
                  <a:cubicBezTo>
                    <a:pt x="0" y="519"/>
                    <a:pt x="0" y="667"/>
                    <a:pt x="111" y="685"/>
                  </a:cubicBezTo>
                  <a:cubicBezTo>
                    <a:pt x="581" y="766"/>
                    <a:pt x="1103" y="822"/>
                    <a:pt x="1630" y="822"/>
                  </a:cubicBezTo>
                  <a:cubicBezTo>
                    <a:pt x="2302" y="822"/>
                    <a:pt x="2980" y="731"/>
                    <a:pt x="3559" y="483"/>
                  </a:cubicBezTo>
                  <a:cubicBezTo>
                    <a:pt x="3806" y="377"/>
                    <a:pt x="3783" y="1"/>
                    <a:pt x="35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6" name="Google Shape;1176;p15"/>
            <p:cNvSpPr/>
            <p:nvPr/>
          </p:nvSpPr>
          <p:spPr>
            <a:xfrm>
              <a:off x="4997075" y="3280325"/>
              <a:ext cx="79975" cy="185500"/>
            </a:xfrm>
            <a:custGeom>
              <a:rect b="b" l="l" r="r" t="t"/>
              <a:pathLst>
                <a:path extrusionOk="0" h="7420" w="3199">
                  <a:moveTo>
                    <a:pt x="2791" y="0"/>
                  </a:moveTo>
                  <a:cubicBezTo>
                    <a:pt x="2722" y="0"/>
                    <a:pt x="2653" y="26"/>
                    <a:pt x="2601" y="88"/>
                  </a:cubicBezTo>
                  <a:cubicBezTo>
                    <a:pt x="1015" y="2025"/>
                    <a:pt x="1" y="4754"/>
                    <a:pt x="296" y="7262"/>
                  </a:cubicBezTo>
                  <a:cubicBezTo>
                    <a:pt x="306" y="7363"/>
                    <a:pt x="394" y="7420"/>
                    <a:pt x="477" y="7420"/>
                  </a:cubicBezTo>
                  <a:cubicBezTo>
                    <a:pt x="546" y="7420"/>
                    <a:pt x="611" y="7381"/>
                    <a:pt x="628" y="7298"/>
                  </a:cubicBezTo>
                  <a:cubicBezTo>
                    <a:pt x="1015" y="4717"/>
                    <a:pt x="1623" y="2615"/>
                    <a:pt x="3062" y="420"/>
                  </a:cubicBezTo>
                  <a:cubicBezTo>
                    <a:pt x="3198" y="215"/>
                    <a:pt x="2991" y="0"/>
                    <a:pt x="279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7" name="Google Shape;1177;p15"/>
            <p:cNvSpPr/>
            <p:nvPr/>
          </p:nvSpPr>
          <p:spPr>
            <a:xfrm>
              <a:off x="4880900" y="3330500"/>
              <a:ext cx="51425" cy="133900"/>
            </a:xfrm>
            <a:custGeom>
              <a:rect b="b" l="l" r="r" t="t"/>
              <a:pathLst>
                <a:path extrusionOk="0" h="5356" w="2057">
                  <a:moveTo>
                    <a:pt x="582" y="0"/>
                  </a:moveTo>
                  <a:cubicBezTo>
                    <a:pt x="443" y="0"/>
                    <a:pt x="302" y="84"/>
                    <a:pt x="259" y="257"/>
                  </a:cubicBezTo>
                  <a:cubicBezTo>
                    <a:pt x="1" y="1087"/>
                    <a:pt x="240" y="2230"/>
                    <a:pt x="517" y="3023"/>
                  </a:cubicBezTo>
                  <a:cubicBezTo>
                    <a:pt x="812" y="3872"/>
                    <a:pt x="1292" y="4664"/>
                    <a:pt x="1900" y="5328"/>
                  </a:cubicBezTo>
                  <a:cubicBezTo>
                    <a:pt x="1914" y="5347"/>
                    <a:pt x="1932" y="5355"/>
                    <a:pt x="1950" y="5355"/>
                  </a:cubicBezTo>
                  <a:cubicBezTo>
                    <a:pt x="2002" y="5355"/>
                    <a:pt x="2057" y="5286"/>
                    <a:pt x="2029" y="5218"/>
                  </a:cubicBezTo>
                  <a:cubicBezTo>
                    <a:pt x="1587" y="4480"/>
                    <a:pt x="1292" y="3669"/>
                    <a:pt x="1107" y="2820"/>
                  </a:cubicBezTo>
                  <a:cubicBezTo>
                    <a:pt x="904" y="1972"/>
                    <a:pt x="1033" y="1142"/>
                    <a:pt x="904" y="313"/>
                  </a:cubicBezTo>
                  <a:cubicBezTo>
                    <a:pt x="894" y="107"/>
                    <a:pt x="739" y="0"/>
                    <a:pt x="5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8" name="Google Shape;1178;p15"/>
            <p:cNvSpPr/>
            <p:nvPr/>
          </p:nvSpPr>
          <p:spPr>
            <a:xfrm>
              <a:off x="4791475" y="3514400"/>
              <a:ext cx="133700" cy="53625"/>
            </a:xfrm>
            <a:custGeom>
              <a:rect b="b" l="l" r="r" t="t"/>
              <a:pathLst>
                <a:path extrusionOk="0" h="2145" w="5348">
                  <a:moveTo>
                    <a:pt x="3640" y="1"/>
                  </a:moveTo>
                  <a:cubicBezTo>
                    <a:pt x="2266" y="1"/>
                    <a:pt x="904" y="625"/>
                    <a:pt x="111" y="1808"/>
                  </a:cubicBezTo>
                  <a:cubicBezTo>
                    <a:pt x="1" y="1987"/>
                    <a:pt x="168" y="2145"/>
                    <a:pt x="336" y="2145"/>
                  </a:cubicBezTo>
                  <a:cubicBezTo>
                    <a:pt x="394" y="2145"/>
                    <a:pt x="451" y="2127"/>
                    <a:pt x="498" y="2084"/>
                  </a:cubicBezTo>
                  <a:cubicBezTo>
                    <a:pt x="1592" y="975"/>
                    <a:pt x="2964" y="303"/>
                    <a:pt x="4479" y="303"/>
                  </a:cubicBezTo>
                  <a:cubicBezTo>
                    <a:pt x="4752" y="303"/>
                    <a:pt x="5030" y="324"/>
                    <a:pt x="5311" y="370"/>
                  </a:cubicBezTo>
                  <a:cubicBezTo>
                    <a:pt x="5330" y="370"/>
                    <a:pt x="5348" y="333"/>
                    <a:pt x="5330" y="333"/>
                  </a:cubicBezTo>
                  <a:cubicBezTo>
                    <a:pt x="4791" y="110"/>
                    <a:pt x="4214" y="1"/>
                    <a:pt x="36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9" name="Google Shape;1179;p15"/>
            <p:cNvSpPr/>
            <p:nvPr/>
          </p:nvSpPr>
          <p:spPr>
            <a:xfrm>
              <a:off x="4839425" y="3649550"/>
              <a:ext cx="30625" cy="98325"/>
            </a:xfrm>
            <a:custGeom>
              <a:rect b="b" l="l" r="r" t="t"/>
              <a:pathLst>
                <a:path extrusionOk="0" h="3933" w="1225">
                  <a:moveTo>
                    <a:pt x="1172" y="0"/>
                  </a:moveTo>
                  <a:cubicBezTo>
                    <a:pt x="1160" y="0"/>
                    <a:pt x="1149" y="5"/>
                    <a:pt x="1143" y="16"/>
                  </a:cubicBezTo>
                  <a:cubicBezTo>
                    <a:pt x="369" y="1104"/>
                    <a:pt x="0" y="2450"/>
                    <a:pt x="129" y="3796"/>
                  </a:cubicBezTo>
                  <a:cubicBezTo>
                    <a:pt x="129" y="3886"/>
                    <a:pt x="208" y="3932"/>
                    <a:pt x="285" y="3932"/>
                  </a:cubicBezTo>
                  <a:cubicBezTo>
                    <a:pt x="365" y="3932"/>
                    <a:pt x="443" y="3882"/>
                    <a:pt x="424" y="3778"/>
                  </a:cubicBezTo>
                  <a:cubicBezTo>
                    <a:pt x="277" y="2469"/>
                    <a:pt x="553" y="1159"/>
                    <a:pt x="1199" y="35"/>
                  </a:cubicBezTo>
                  <a:cubicBezTo>
                    <a:pt x="1224" y="22"/>
                    <a:pt x="1197" y="0"/>
                    <a:pt x="11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0" name="Google Shape;1180;p15"/>
            <p:cNvSpPr/>
            <p:nvPr/>
          </p:nvSpPr>
          <p:spPr>
            <a:xfrm>
              <a:off x="4936675" y="3692550"/>
              <a:ext cx="16700" cy="78300"/>
            </a:xfrm>
            <a:custGeom>
              <a:rect b="b" l="l" r="r" t="t"/>
              <a:pathLst>
                <a:path extrusionOk="0" h="3132" w="668">
                  <a:moveTo>
                    <a:pt x="375" y="1"/>
                  </a:moveTo>
                  <a:cubicBezTo>
                    <a:pt x="348" y="1"/>
                    <a:pt x="323" y="16"/>
                    <a:pt x="314" y="48"/>
                  </a:cubicBezTo>
                  <a:cubicBezTo>
                    <a:pt x="93" y="988"/>
                    <a:pt x="1" y="2058"/>
                    <a:pt x="259" y="2998"/>
                  </a:cubicBezTo>
                  <a:cubicBezTo>
                    <a:pt x="282" y="3091"/>
                    <a:pt x="360" y="3132"/>
                    <a:pt x="441" y="3132"/>
                  </a:cubicBezTo>
                  <a:cubicBezTo>
                    <a:pt x="552" y="3132"/>
                    <a:pt x="668" y="3053"/>
                    <a:pt x="646" y="2925"/>
                  </a:cubicBezTo>
                  <a:cubicBezTo>
                    <a:pt x="462" y="1947"/>
                    <a:pt x="314" y="1062"/>
                    <a:pt x="444" y="66"/>
                  </a:cubicBezTo>
                  <a:cubicBezTo>
                    <a:pt x="444" y="25"/>
                    <a:pt x="409" y="1"/>
                    <a:pt x="37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1" name="Google Shape;1181;p15"/>
            <p:cNvSpPr/>
            <p:nvPr/>
          </p:nvSpPr>
          <p:spPr>
            <a:xfrm>
              <a:off x="5023825" y="3660200"/>
              <a:ext cx="67475" cy="90050"/>
            </a:xfrm>
            <a:custGeom>
              <a:rect b="b" l="l" r="r" t="t"/>
              <a:pathLst>
                <a:path extrusionOk="0" h="3602" w="2699">
                  <a:moveTo>
                    <a:pt x="424" y="0"/>
                  </a:moveTo>
                  <a:cubicBezTo>
                    <a:pt x="415" y="0"/>
                    <a:pt x="406" y="5"/>
                    <a:pt x="406" y="14"/>
                  </a:cubicBezTo>
                  <a:cubicBezTo>
                    <a:pt x="0" y="1305"/>
                    <a:pt x="1217" y="2946"/>
                    <a:pt x="2268" y="3573"/>
                  </a:cubicBezTo>
                  <a:cubicBezTo>
                    <a:pt x="2302" y="3593"/>
                    <a:pt x="2335" y="3601"/>
                    <a:pt x="2368" y="3601"/>
                  </a:cubicBezTo>
                  <a:cubicBezTo>
                    <a:pt x="2552" y="3601"/>
                    <a:pt x="2699" y="3330"/>
                    <a:pt x="2526" y="3204"/>
                  </a:cubicBezTo>
                  <a:cubicBezTo>
                    <a:pt x="1973" y="2854"/>
                    <a:pt x="1494" y="2375"/>
                    <a:pt x="1143" y="1821"/>
                  </a:cubicBezTo>
                  <a:cubicBezTo>
                    <a:pt x="775" y="1250"/>
                    <a:pt x="701" y="604"/>
                    <a:pt x="443" y="14"/>
                  </a:cubicBezTo>
                  <a:cubicBezTo>
                    <a:pt x="443" y="5"/>
                    <a:pt x="434" y="0"/>
                    <a:pt x="4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2" name="Google Shape;1182;p15"/>
            <p:cNvSpPr/>
            <p:nvPr/>
          </p:nvSpPr>
          <p:spPr>
            <a:xfrm>
              <a:off x="4841200" y="3357700"/>
              <a:ext cx="45250" cy="81975"/>
            </a:xfrm>
            <a:custGeom>
              <a:rect b="b" l="l" r="r" t="t"/>
              <a:pathLst>
                <a:path extrusionOk="0" h="3279" w="1810">
                  <a:moveTo>
                    <a:pt x="261" y="0"/>
                  </a:moveTo>
                  <a:cubicBezTo>
                    <a:pt x="127" y="0"/>
                    <a:pt x="0" y="90"/>
                    <a:pt x="21" y="257"/>
                  </a:cubicBezTo>
                  <a:cubicBezTo>
                    <a:pt x="113" y="1401"/>
                    <a:pt x="777" y="2470"/>
                    <a:pt x="1589" y="3245"/>
                  </a:cubicBezTo>
                  <a:cubicBezTo>
                    <a:pt x="1613" y="3269"/>
                    <a:pt x="1641" y="3279"/>
                    <a:pt x="1667" y="3279"/>
                  </a:cubicBezTo>
                  <a:cubicBezTo>
                    <a:pt x="1743" y="3279"/>
                    <a:pt x="1809" y="3197"/>
                    <a:pt x="1755" y="3115"/>
                  </a:cubicBezTo>
                  <a:cubicBezTo>
                    <a:pt x="1238" y="2157"/>
                    <a:pt x="906" y="1179"/>
                    <a:pt x="519" y="165"/>
                  </a:cubicBezTo>
                  <a:cubicBezTo>
                    <a:pt x="471" y="53"/>
                    <a:pt x="364" y="0"/>
                    <a:pt x="26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3" name="Google Shape;1183;p15"/>
            <p:cNvSpPr/>
            <p:nvPr/>
          </p:nvSpPr>
          <p:spPr>
            <a:xfrm>
              <a:off x="4769550" y="3476950"/>
              <a:ext cx="69425" cy="24650"/>
            </a:xfrm>
            <a:custGeom>
              <a:rect b="b" l="l" r="r" t="t"/>
              <a:pathLst>
                <a:path extrusionOk="0" h="986" w="2777">
                  <a:moveTo>
                    <a:pt x="258" y="0"/>
                  </a:moveTo>
                  <a:cubicBezTo>
                    <a:pt x="100" y="0"/>
                    <a:pt x="0" y="166"/>
                    <a:pt x="84" y="300"/>
                  </a:cubicBezTo>
                  <a:cubicBezTo>
                    <a:pt x="473" y="823"/>
                    <a:pt x="1242" y="985"/>
                    <a:pt x="1930" y="985"/>
                  </a:cubicBezTo>
                  <a:cubicBezTo>
                    <a:pt x="2189" y="985"/>
                    <a:pt x="2436" y="962"/>
                    <a:pt x="2648" y="927"/>
                  </a:cubicBezTo>
                  <a:cubicBezTo>
                    <a:pt x="2777" y="927"/>
                    <a:pt x="2777" y="743"/>
                    <a:pt x="2648" y="743"/>
                  </a:cubicBezTo>
                  <a:cubicBezTo>
                    <a:pt x="2168" y="743"/>
                    <a:pt x="1707" y="650"/>
                    <a:pt x="1265" y="466"/>
                  </a:cubicBezTo>
                  <a:cubicBezTo>
                    <a:pt x="933" y="337"/>
                    <a:pt x="656" y="97"/>
                    <a:pt x="306" y="5"/>
                  </a:cubicBezTo>
                  <a:cubicBezTo>
                    <a:pt x="289" y="2"/>
                    <a:pt x="274" y="0"/>
                    <a:pt x="2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4" name="Google Shape;1184;p15"/>
            <p:cNvSpPr/>
            <p:nvPr/>
          </p:nvSpPr>
          <p:spPr>
            <a:xfrm>
              <a:off x="5030875" y="3321125"/>
              <a:ext cx="74775" cy="108400"/>
            </a:xfrm>
            <a:custGeom>
              <a:rect b="b" l="l" r="r" t="t"/>
              <a:pathLst>
                <a:path extrusionOk="0" h="4336" w="2991">
                  <a:moveTo>
                    <a:pt x="2672" y="0"/>
                  </a:moveTo>
                  <a:cubicBezTo>
                    <a:pt x="2621" y="0"/>
                    <a:pt x="2568" y="18"/>
                    <a:pt x="2521" y="61"/>
                  </a:cubicBezTo>
                  <a:cubicBezTo>
                    <a:pt x="1267" y="1185"/>
                    <a:pt x="400" y="2661"/>
                    <a:pt x="13" y="4283"/>
                  </a:cubicBezTo>
                  <a:cubicBezTo>
                    <a:pt x="0" y="4309"/>
                    <a:pt x="33" y="4336"/>
                    <a:pt x="54" y="4336"/>
                  </a:cubicBezTo>
                  <a:cubicBezTo>
                    <a:pt x="62" y="4336"/>
                    <a:pt x="69" y="4331"/>
                    <a:pt x="69" y="4320"/>
                  </a:cubicBezTo>
                  <a:cubicBezTo>
                    <a:pt x="788" y="2864"/>
                    <a:pt x="1728" y="1536"/>
                    <a:pt x="2835" y="356"/>
                  </a:cubicBezTo>
                  <a:cubicBezTo>
                    <a:pt x="2991" y="200"/>
                    <a:pt x="2841" y="0"/>
                    <a:pt x="26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5" name="Google Shape;1185;p15"/>
            <p:cNvSpPr/>
            <p:nvPr/>
          </p:nvSpPr>
          <p:spPr>
            <a:xfrm>
              <a:off x="5075875" y="3226150"/>
              <a:ext cx="30400" cy="22950"/>
            </a:xfrm>
            <a:custGeom>
              <a:rect b="b" l="l" r="r" t="t"/>
              <a:pathLst>
                <a:path extrusionOk="0" h="918" w="1216">
                  <a:moveTo>
                    <a:pt x="706" y="0"/>
                  </a:moveTo>
                  <a:cubicBezTo>
                    <a:pt x="595" y="0"/>
                    <a:pt x="482" y="41"/>
                    <a:pt x="389" y="135"/>
                  </a:cubicBezTo>
                  <a:lnTo>
                    <a:pt x="297" y="227"/>
                  </a:lnTo>
                  <a:cubicBezTo>
                    <a:pt x="0" y="536"/>
                    <a:pt x="470" y="918"/>
                    <a:pt x="823" y="918"/>
                  </a:cubicBezTo>
                  <a:cubicBezTo>
                    <a:pt x="976" y="918"/>
                    <a:pt x="1106" y="847"/>
                    <a:pt x="1145" y="669"/>
                  </a:cubicBezTo>
                  <a:lnTo>
                    <a:pt x="1164" y="540"/>
                  </a:lnTo>
                  <a:cubicBezTo>
                    <a:pt x="1215" y="229"/>
                    <a:pt x="967" y="0"/>
                    <a:pt x="7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6" name="Google Shape;1186;p15"/>
            <p:cNvSpPr/>
            <p:nvPr/>
          </p:nvSpPr>
          <p:spPr>
            <a:xfrm>
              <a:off x="4883200" y="3274925"/>
              <a:ext cx="34100" cy="26675"/>
            </a:xfrm>
            <a:custGeom>
              <a:rect b="b" l="l" r="r" t="t"/>
              <a:pathLst>
                <a:path extrusionOk="0" h="1067" w="1364">
                  <a:moveTo>
                    <a:pt x="599" y="0"/>
                  </a:moveTo>
                  <a:cubicBezTo>
                    <a:pt x="412" y="0"/>
                    <a:pt x="223" y="100"/>
                    <a:pt x="130" y="286"/>
                  </a:cubicBezTo>
                  <a:cubicBezTo>
                    <a:pt x="1" y="526"/>
                    <a:pt x="93" y="839"/>
                    <a:pt x="351" y="968"/>
                  </a:cubicBezTo>
                  <a:cubicBezTo>
                    <a:pt x="425" y="1005"/>
                    <a:pt x="517" y="1042"/>
                    <a:pt x="609" y="1060"/>
                  </a:cubicBezTo>
                  <a:cubicBezTo>
                    <a:pt x="638" y="1065"/>
                    <a:pt x="666" y="1067"/>
                    <a:pt x="693" y="1067"/>
                  </a:cubicBezTo>
                  <a:cubicBezTo>
                    <a:pt x="1122" y="1067"/>
                    <a:pt x="1363" y="542"/>
                    <a:pt x="1034" y="212"/>
                  </a:cubicBezTo>
                  <a:cubicBezTo>
                    <a:pt x="978" y="157"/>
                    <a:pt x="904" y="101"/>
                    <a:pt x="812" y="46"/>
                  </a:cubicBezTo>
                  <a:cubicBezTo>
                    <a:pt x="745" y="15"/>
                    <a:pt x="672" y="0"/>
                    <a:pt x="5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7" name="Google Shape;1187;p15"/>
            <p:cNvSpPr/>
            <p:nvPr/>
          </p:nvSpPr>
          <p:spPr>
            <a:xfrm>
              <a:off x="4758075" y="3566825"/>
              <a:ext cx="33625" cy="25650"/>
            </a:xfrm>
            <a:custGeom>
              <a:rect b="b" l="l" r="r" t="t"/>
              <a:pathLst>
                <a:path extrusionOk="0" h="1026" w="1345">
                  <a:moveTo>
                    <a:pt x="643" y="0"/>
                  </a:moveTo>
                  <a:cubicBezTo>
                    <a:pt x="474" y="0"/>
                    <a:pt x="308" y="83"/>
                    <a:pt x="211" y="282"/>
                  </a:cubicBezTo>
                  <a:cubicBezTo>
                    <a:pt x="1" y="679"/>
                    <a:pt x="348" y="1026"/>
                    <a:pt x="694" y="1026"/>
                  </a:cubicBezTo>
                  <a:cubicBezTo>
                    <a:pt x="862" y="1026"/>
                    <a:pt x="1031" y="943"/>
                    <a:pt x="1133" y="743"/>
                  </a:cubicBezTo>
                  <a:cubicBezTo>
                    <a:pt x="1344" y="347"/>
                    <a:pt x="988" y="0"/>
                    <a:pt x="64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8" name="Google Shape;1188;p15"/>
            <p:cNvSpPr/>
            <p:nvPr/>
          </p:nvSpPr>
          <p:spPr>
            <a:xfrm>
              <a:off x="4941400" y="3791875"/>
              <a:ext cx="31250" cy="23750"/>
            </a:xfrm>
            <a:custGeom>
              <a:rect b="b" l="l" r="r" t="t"/>
              <a:pathLst>
                <a:path extrusionOk="0" h="950" w="1250">
                  <a:moveTo>
                    <a:pt x="421" y="1"/>
                  </a:moveTo>
                  <a:cubicBezTo>
                    <a:pt x="264" y="1"/>
                    <a:pt x="128" y="75"/>
                    <a:pt x="89" y="261"/>
                  </a:cubicBezTo>
                  <a:lnTo>
                    <a:pt x="52" y="390"/>
                  </a:lnTo>
                  <a:cubicBezTo>
                    <a:pt x="1" y="710"/>
                    <a:pt x="260" y="950"/>
                    <a:pt x="534" y="950"/>
                  </a:cubicBezTo>
                  <a:cubicBezTo>
                    <a:pt x="656" y="950"/>
                    <a:pt x="780" y="903"/>
                    <a:pt x="881" y="796"/>
                  </a:cubicBezTo>
                  <a:lnTo>
                    <a:pt x="955" y="703"/>
                  </a:lnTo>
                  <a:cubicBezTo>
                    <a:pt x="1250" y="383"/>
                    <a:pt x="780" y="1"/>
                    <a:pt x="42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89" name="Google Shape;1189;p15"/>
            <p:cNvSpPr/>
            <p:nvPr/>
          </p:nvSpPr>
          <p:spPr>
            <a:xfrm>
              <a:off x="5208025" y="3646425"/>
              <a:ext cx="33650" cy="25800"/>
            </a:xfrm>
            <a:custGeom>
              <a:rect b="b" l="l" r="r" t="t"/>
              <a:pathLst>
                <a:path extrusionOk="0" h="1032" w="1346">
                  <a:moveTo>
                    <a:pt x="642" y="1"/>
                  </a:moveTo>
                  <a:cubicBezTo>
                    <a:pt x="477" y="1"/>
                    <a:pt x="312" y="80"/>
                    <a:pt x="211" y="270"/>
                  </a:cubicBezTo>
                  <a:cubicBezTo>
                    <a:pt x="0" y="680"/>
                    <a:pt x="341" y="1031"/>
                    <a:pt x="687" y="1031"/>
                  </a:cubicBezTo>
                  <a:cubicBezTo>
                    <a:pt x="855" y="1031"/>
                    <a:pt x="1025" y="948"/>
                    <a:pt x="1133" y="750"/>
                  </a:cubicBezTo>
                  <a:cubicBezTo>
                    <a:pt x="1346" y="350"/>
                    <a:pt x="991" y="1"/>
                    <a:pt x="64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1_1_1">
    <p:spTree>
      <p:nvGrpSpPr>
        <p:cNvPr id="1190" name="Shape 1190"/>
        <p:cNvGrpSpPr/>
        <p:nvPr/>
      </p:nvGrpSpPr>
      <p:grpSpPr>
        <a:xfrm>
          <a:off x="0" y="0"/>
          <a:ext cx="0" cy="0"/>
          <a:chOff x="0" y="0"/>
          <a:chExt cx="0" cy="0"/>
        </a:xfrm>
      </p:grpSpPr>
      <p:grpSp>
        <p:nvGrpSpPr>
          <p:cNvPr id="1191" name="Google Shape;1191;p16"/>
          <p:cNvGrpSpPr/>
          <p:nvPr/>
        </p:nvGrpSpPr>
        <p:grpSpPr>
          <a:xfrm>
            <a:off x="5038" y="-12"/>
            <a:ext cx="9127571" cy="5040913"/>
            <a:chOff x="5038" y="-12"/>
            <a:chExt cx="9127571" cy="5040913"/>
          </a:xfrm>
        </p:grpSpPr>
        <p:grpSp>
          <p:nvGrpSpPr>
            <p:cNvPr id="1192" name="Google Shape;1192;p16"/>
            <p:cNvGrpSpPr/>
            <p:nvPr/>
          </p:nvGrpSpPr>
          <p:grpSpPr>
            <a:xfrm>
              <a:off x="5038" y="-12"/>
              <a:ext cx="8985575" cy="1443875"/>
              <a:chOff x="5038" y="-12"/>
              <a:chExt cx="8985575" cy="1443875"/>
            </a:xfrm>
          </p:grpSpPr>
          <p:sp>
            <p:nvSpPr>
              <p:cNvPr id="1193" name="Google Shape;1193;p16"/>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4" name="Google Shape;1194;p16"/>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5" name="Google Shape;1195;p16"/>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6" name="Google Shape;1196;p16"/>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7" name="Google Shape;1197;p16"/>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8" name="Google Shape;1198;p16"/>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99" name="Google Shape;1199;p16"/>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0" name="Google Shape;1200;p16"/>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1" name="Google Shape;1201;p16"/>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2" name="Google Shape;1202;p16"/>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3" name="Google Shape;1203;p16"/>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4" name="Google Shape;1204;p16"/>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5" name="Google Shape;1205;p16"/>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6" name="Google Shape;1206;p16"/>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7" name="Google Shape;1207;p16"/>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8" name="Google Shape;1208;p16"/>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9" name="Google Shape;1209;p16"/>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0" name="Google Shape;1210;p16"/>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1" name="Google Shape;1211;p16"/>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12" name="Google Shape;1212;p16"/>
            <p:cNvGrpSpPr/>
            <p:nvPr/>
          </p:nvGrpSpPr>
          <p:grpSpPr>
            <a:xfrm>
              <a:off x="94138" y="698438"/>
              <a:ext cx="9038471" cy="4342463"/>
              <a:chOff x="94138" y="698438"/>
              <a:chExt cx="9038471" cy="4342463"/>
            </a:xfrm>
          </p:grpSpPr>
          <p:sp>
            <p:nvSpPr>
              <p:cNvPr id="1213" name="Google Shape;1213;p16"/>
              <p:cNvSpPr/>
              <p:nvPr/>
            </p:nvSpPr>
            <p:spPr>
              <a:xfrm>
                <a:off x="94138" y="31548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4" name="Google Shape;1214;p16"/>
              <p:cNvSpPr/>
              <p:nvPr/>
            </p:nvSpPr>
            <p:spPr>
              <a:xfrm>
                <a:off x="5980338" y="20773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5" name="Google Shape;1215;p16"/>
              <p:cNvSpPr/>
              <p:nvPr/>
            </p:nvSpPr>
            <p:spPr>
              <a:xfrm>
                <a:off x="6479000" y="12683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6" name="Google Shape;1216;p16"/>
              <p:cNvSpPr/>
              <p:nvPr/>
            </p:nvSpPr>
            <p:spPr>
              <a:xfrm>
                <a:off x="841325" y="23730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7" name="Google Shape;1217;p16"/>
              <p:cNvSpPr/>
              <p:nvPr/>
            </p:nvSpPr>
            <p:spPr>
              <a:xfrm>
                <a:off x="5674913" y="47127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8" name="Google Shape;1218;p16"/>
              <p:cNvSpPr/>
              <p:nvPr/>
            </p:nvSpPr>
            <p:spPr>
              <a:xfrm rot="10800000">
                <a:off x="3955775" y="38048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9" name="Google Shape;1219;p16"/>
              <p:cNvSpPr/>
              <p:nvPr/>
            </p:nvSpPr>
            <p:spPr>
              <a:xfrm rot="10800000">
                <a:off x="5467663" y="4235513"/>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0" name="Google Shape;1220;p16"/>
              <p:cNvSpPr/>
              <p:nvPr/>
            </p:nvSpPr>
            <p:spPr>
              <a:xfrm rot="10800000">
                <a:off x="2138338" y="16008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1" name="Google Shape;1221;p16"/>
              <p:cNvSpPr/>
              <p:nvPr/>
            </p:nvSpPr>
            <p:spPr>
              <a:xfrm rot="10800000">
                <a:off x="7393338" y="46503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2" name="Google Shape;1222;p16"/>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3" name="Google Shape;1223;p16"/>
              <p:cNvSpPr/>
              <p:nvPr/>
            </p:nvSpPr>
            <p:spPr>
              <a:xfrm flipH="1">
                <a:off x="4165613" y="46479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4" name="Google Shape;1224;p16"/>
              <p:cNvSpPr/>
              <p:nvPr/>
            </p:nvSpPr>
            <p:spPr>
              <a:xfrm flipH="1">
                <a:off x="2485575" y="49042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5" name="Google Shape;1225;p16"/>
              <p:cNvSpPr/>
              <p:nvPr/>
            </p:nvSpPr>
            <p:spPr>
              <a:xfrm flipH="1">
                <a:off x="5386938" y="24356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6" name="Google Shape;1226;p16"/>
              <p:cNvSpPr/>
              <p:nvPr/>
            </p:nvSpPr>
            <p:spPr>
              <a:xfrm flipH="1">
                <a:off x="1139875" y="4647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7" name="Google Shape;1227;p16"/>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8" name="Google Shape;1228;p16"/>
              <p:cNvSpPr/>
              <p:nvPr/>
            </p:nvSpPr>
            <p:spPr>
              <a:xfrm>
                <a:off x="4979150" y="371900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9" name="Google Shape;1229;p16"/>
              <p:cNvSpPr/>
              <p:nvPr/>
            </p:nvSpPr>
            <p:spPr>
              <a:xfrm>
                <a:off x="924388" y="3618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0" name="Google Shape;1230;p16"/>
              <p:cNvSpPr/>
              <p:nvPr/>
            </p:nvSpPr>
            <p:spPr>
              <a:xfrm>
                <a:off x="7268275" y="6984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1" name="Google Shape;1231;p16"/>
              <p:cNvSpPr/>
              <p:nvPr/>
            </p:nvSpPr>
            <p:spPr>
              <a:xfrm>
                <a:off x="7380088" y="30666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2" name="Google Shape;1232;p16"/>
              <p:cNvSpPr/>
              <p:nvPr/>
            </p:nvSpPr>
            <p:spPr>
              <a:xfrm flipH="1" rot="10800000">
                <a:off x="121450" y="20035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3" name="Google Shape;1233;p16"/>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4" name="Google Shape;1234;p16"/>
              <p:cNvSpPr/>
              <p:nvPr/>
            </p:nvSpPr>
            <p:spPr>
              <a:xfrm rot="-6201734">
                <a:off x="8835222" y="1790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5" name="Google Shape;1235;p16"/>
              <p:cNvSpPr/>
              <p:nvPr/>
            </p:nvSpPr>
            <p:spPr>
              <a:xfrm rot="4429393">
                <a:off x="8241237" y="4775674"/>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6" name="Google Shape;1236;p16"/>
              <p:cNvSpPr/>
              <p:nvPr/>
            </p:nvSpPr>
            <p:spPr>
              <a:xfrm rot="5892960">
                <a:off x="8241238" y="302067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7" name="Google Shape;1237;p16"/>
              <p:cNvSpPr/>
              <p:nvPr/>
            </p:nvSpPr>
            <p:spPr>
              <a:xfrm rot="3532624">
                <a:off x="8242610" y="413294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8" name="Google Shape;1238;p16"/>
              <p:cNvSpPr/>
              <p:nvPr/>
            </p:nvSpPr>
            <p:spPr>
              <a:xfrm rot="4141328">
                <a:off x="2138340" y="9902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39" name="Google Shape;1239;p16"/>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40" name="Google Shape;1240;p16"/>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41" name="Google Shape;1241;p16"/>
          <p:cNvSpPr txBox="1"/>
          <p:nvPr>
            <p:ph idx="1" type="subTitle"/>
          </p:nvPr>
        </p:nvSpPr>
        <p:spPr>
          <a:xfrm>
            <a:off x="3132750" y="1126525"/>
            <a:ext cx="2878500" cy="63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1_1_1_1">
    <p:spTree>
      <p:nvGrpSpPr>
        <p:cNvPr id="1242" name="Shape 1242"/>
        <p:cNvGrpSpPr/>
        <p:nvPr/>
      </p:nvGrpSpPr>
      <p:grpSpPr>
        <a:xfrm>
          <a:off x="0" y="0"/>
          <a:ext cx="0" cy="0"/>
          <a:chOff x="0" y="0"/>
          <a:chExt cx="0" cy="0"/>
        </a:xfrm>
      </p:grpSpPr>
      <p:grpSp>
        <p:nvGrpSpPr>
          <p:cNvPr id="1243" name="Google Shape;1243;p17"/>
          <p:cNvGrpSpPr/>
          <p:nvPr/>
        </p:nvGrpSpPr>
        <p:grpSpPr>
          <a:xfrm>
            <a:off x="5038" y="-12"/>
            <a:ext cx="9127571" cy="5040913"/>
            <a:chOff x="5038" y="-12"/>
            <a:chExt cx="9127571" cy="5040913"/>
          </a:xfrm>
        </p:grpSpPr>
        <p:grpSp>
          <p:nvGrpSpPr>
            <p:cNvPr id="1244" name="Google Shape;1244;p17"/>
            <p:cNvGrpSpPr/>
            <p:nvPr/>
          </p:nvGrpSpPr>
          <p:grpSpPr>
            <a:xfrm>
              <a:off x="5038" y="-12"/>
              <a:ext cx="8985575" cy="1443875"/>
              <a:chOff x="5038" y="-12"/>
              <a:chExt cx="8985575" cy="1443875"/>
            </a:xfrm>
          </p:grpSpPr>
          <p:sp>
            <p:nvSpPr>
              <p:cNvPr id="1245" name="Google Shape;1245;p17"/>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6" name="Google Shape;1246;p17"/>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7" name="Google Shape;1247;p17"/>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8" name="Google Shape;1248;p17"/>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9" name="Google Shape;1249;p17"/>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0" name="Google Shape;1250;p17"/>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1" name="Google Shape;1251;p17"/>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2" name="Google Shape;1252;p17"/>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3" name="Google Shape;1253;p17"/>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4" name="Google Shape;1254;p17"/>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5" name="Google Shape;1255;p17"/>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6" name="Google Shape;1256;p17"/>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7" name="Google Shape;1257;p17"/>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8" name="Google Shape;1258;p17"/>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59" name="Google Shape;1259;p17"/>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0" name="Google Shape;1260;p17"/>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1" name="Google Shape;1261;p17"/>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2" name="Google Shape;1262;p17"/>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3" name="Google Shape;1263;p17"/>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64" name="Google Shape;1264;p17"/>
            <p:cNvGrpSpPr/>
            <p:nvPr/>
          </p:nvGrpSpPr>
          <p:grpSpPr>
            <a:xfrm>
              <a:off x="94138" y="698438"/>
              <a:ext cx="9038471" cy="4342463"/>
              <a:chOff x="94138" y="698438"/>
              <a:chExt cx="9038471" cy="4342463"/>
            </a:xfrm>
          </p:grpSpPr>
          <p:sp>
            <p:nvSpPr>
              <p:cNvPr id="1265" name="Google Shape;1265;p17"/>
              <p:cNvSpPr/>
              <p:nvPr/>
            </p:nvSpPr>
            <p:spPr>
              <a:xfrm>
                <a:off x="94138" y="31548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6" name="Google Shape;1266;p17"/>
              <p:cNvSpPr/>
              <p:nvPr/>
            </p:nvSpPr>
            <p:spPr>
              <a:xfrm>
                <a:off x="6479000" y="12683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7" name="Google Shape;1267;p17"/>
              <p:cNvSpPr/>
              <p:nvPr/>
            </p:nvSpPr>
            <p:spPr>
              <a:xfrm>
                <a:off x="5674913" y="47127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8" name="Google Shape;1268;p17"/>
              <p:cNvSpPr/>
              <p:nvPr/>
            </p:nvSpPr>
            <p:spPr>
              <a:xfrm rot="10800000">
                <a:off x="2138338" y="16008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69" name="Google Shape;1269;p17"/>
              <p:cNvSpPr/>
              <p:nvPr/>
            </p:nvSpPr>
            <p:spPr>
              <a:xfrm rot="10800000">
                <a:off x="7393338" y="46503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0" name="Google Shape;1270;p17"/>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1" name="Google Shape;1271;p17"/>
              <p:cNvSpPr/>
              <p:nvPr/>
            </p:nvSpPr>
            <p:spPr>
              <a:xfrm flipH="1">
                <a:off x="4165613" y="46479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2" name="Google Shape;1272;p17"/>
              <p:cNvSpPr/>
              <p:nvPr/>
            </p:nvSpPr>
            <p:spPr>
              <a:xfrm flipH="1">
                <a:off x="2485575" y="49042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3" name="Google Shape;1273;p17"/>
              <p:cNvSpPr/>
              <p:nvPr/>
            </p:nvSpPr>
            <p:spPr>
              <a:xfrm flipH="1">
                <a:off x="1139875" y="4647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4" name="Google Shape;1274;p17"/>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5" name="Google Shape;1275;p17"/>
              <p:cNvSpPr/>
              <p:nvPr/>
            </p:nvSpPr>
            <p:spPr>
              <a:xfrm>
                <a:off x="7268275" y="6984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6" name="Google Shape;1276;p17"/>
              <p:cNvSpPr/>
              <p:nvPr/>
            </p:nvSpPr>
            <p:spPr>
              <a:xfrm flipH="1" rot="10800000">
                <a:off x="121450" y="20035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7" name="Google Shape;1277;p17"/>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8" name="Google Shape;1278;p17"/>
              <p:cNvSpPr/>
              <p:nvPr/>
            </p:nvSpPr>
            <p:spPr>
              <a:xfrm rot="-6201734">
                <a:off x="8835222" y="1790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79" name="Google Shape;1279;p17"/>
              <p:cNvSpPr/>
              <p:nvPr/>
            </p:nvSpPr>
            <p:spPr>
              <a:xfrm rot="4429393">
                <a:off x="8241237" y="4775674"/>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0" name="Google Shape;1280;p17"/>
              <p:cNvSpPr/>
              <p:nvPr/>
            </p:nvSpPr>
            <p:spPr>
              <a:xfrm rot="5892960">
                <a:off x="8590213" y="2480157"/>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1" name="Google Shape;1281;p17"/>
              <p:cNvSpPr/>
              <p:nvPr/>
            </p:nvSpPr>
            <p:spPr>
              <a:xfrm rot="3532624">
                <a:off x="8776010" y="344714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2" name="Google Shape;1282;p17"/>
              <p:cNvSpPr/>
              <p:nvPr/>
            </p:nvSpPr>
            <p:spPr>
              <a:xfrm rot="4141328">
                <a:off x="2138340" y="9902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3" name="Google Shape;1283;p17"/>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84" name="Google Shape;1284;p17"/>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285" name="Google Shape;1285;p17"/>
          <p:cNvSpPr txBox="1"/>
          <p:nvPr>
            <p:ph idx="1" type="subTitle"/>
          </p:nvPr>
        </p:nvSpPr>
        <p:spPr>
          <a:xfrm>
            <a:off x="2700575" y="1126525"/>
            <a:ext cx="3742800" cy="837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1_1_1_1_1">
    <p:spTree>
      <p:nvGrpSpPr>
        <p:cNvPr id="1286" name="Shape 1286"/>
        <p:cNvGrpSpPr/>
        <p:nvPr/>
      </p:nvGrpSpPr>
      <p:grpSpPr>
        <a:xfrm>
          <a:off x="0" y="0"/>
          <a:ext cx="0" cy="0"/>
          <a:chOff x="0" y="0"/>
          <a:chExt cx="0" cy="0"/>
        </a:xfrm>
      </p:grpSpPr>
      <p:grpSp>
        <p:nvGrpSpPr>
          <p:cNvPr id="1287" name="Google Shape;1287;p18"/>
          <p:cNvGrpSpPr/>
          <p:nvPr/>
        </p:nvGrpSpPr>
        <p:grpSpPr>
          <a:xfrm>
            <a:off x="5038" y="-12"/>
            <a:ext cx="9127571" cy="5065538"/>
            <a:chOff x="5038" y="-12"/>
            <a:chExt cx="9127571" cy="5065538"/>
          </a:xfrm>
        </p:grpSpPr>
        <p:sp>
          <p:nvSpPr>
            <p:cNvPr id="1288" name="Google Shape;1288;p18"/>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89" name="Google Shape;1289;p18"/>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0" name="Google Shape;1290;p18"/>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1" name="Google Shape;1291;p18"/>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2" name="Google Shape;1292;p18"/>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3" name="Google Shape;1293;p18"/>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4" name="Google Shape;1294;p18"/>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5" name="Google Shape;1295;p18"/>
            <p:cNvSpPr/>
            <p:nvPr/>
          </p:nvSpPr>
          <p:spPr>
            <a:xfrm rot="10800000">
              <a:off x="8063163" y="149995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6" name="Google Shape;1296;p18"/>
            <p:cNvSpPr/>
            <p:nvPr/>
          </p:nvSpPr>
          <p:spPr>
            <a:xfrm flipH="1">
              <a:off x="7911363" y="81977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7" name="Google Shape;1297;p18"/>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8" name="Google Shape;1298;p18"/>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9" name="Google Shape;1299;p18"/>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0" name="Google Shape;1300;p18"/>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1" name="Google Shape;1301;p18"/>
            <p:cNvSpPr/>
            <p:nvPr/>
          </p:nvSpPr>
          <p:spPr>
            <a:xfrm rot="-8100000">
              <a:off x="7649820" y="208971"/>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2" name="Google Shape;1302;p18"/>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3" name="Google Shape;1303;p18"/>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4" name="Google Shape;1304;p18"/>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5" name="Google Shape;1305;p18"/>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6" name="Google Shape;1306;p18"/>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7" name="Google Shape;1307;p18"/>
            <p:cNvSpPr/>
            <p:nvPr/>
          </p:nvSpPr>
          <p:spPr>
            <a:xfrm>
              <a:off x="154713" y="27151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8" name="Google Shape;1308;p18"/>
            <p:cNvSpPr/>
            <p:nvPr/>
          </p:nvSpPr>
          <p:spPr>
            <a:xfrm rot="6194648">
              <a:off x="5512949" y="4850559"/>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9" name="Google Shape;1309;p18"/>
            <p:cNvSpPr/>
            <p:nvPr/>
          </p:nvSpPr>
          <p:spPr>
            <a:xfrm>
              <a:off x="2843313" y="477088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0" name="Google Shape;1310;p18"/>
            <p:cNvSpPr/>
            <p:nvPr/>
          </p:nvSpPr>
          <p:spPr>
            <a:xfrm rot="10800000">
              <a:off x="1230988" y="14438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1" name="Google Shape;1311;p18"/>
            <p:cNvSpPr/>
            <p:nvPr/>
          </p:nvSpPr>
          <p:spPr>
            <a:xfrm rot="10800000">
              <a:off x="4568413" y="475345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2" name="Google Shape;1312;p18"/>
            <p:cNvSpPr/>
            <p:nvPr/>
          </p:nvSpPr>
          <p:spPr>
            <a:xfrm rot="10800000">
              <a:off x="3955138" y="49804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3" name="Google Shape;1313;p18"/>
            <p:cNvSpPr/>
            <p:nvPr/>
          </p:nvSpPr>
          <p:spPr>
            <a:xfrm flipH="1">
              <a:off x="1707138" y="48796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4" name="Google Shape;1314;p18"/>
            <p:cNvSpPr/>
            <p:nvPr/>
          </p:nvSpPr>
          <p:spPr>
            <a:xfrm flipH="1">
              <a:off x="486825" y="3605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5" name="Google Shape;1315;p18"/>
            <p:cNvSpPr/>
            <p:nvPr/>
          </p:nvSpPr>
          <p:spPr>
            <a:xfrm flipH="1">
              <a:off x="667663" y="48796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6" name="Google Shape;1316;p18"/>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7" name="Google Shape;1317;p18"/>
            <p:cNvSpPr/>
            <p:nvPr/>
          </p:nvSpPr>
          <p:spPr>
            <a:xfrm>
              <a:off x="6802725" y="6346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8" name="Google Shape;1318;p18"/>
            <p:cNvSpPr/>
            <p:nvPr/>
          </p:nvSpPr>
          <p:spPr>
            <a:xfrm flipH="1" rot="10800000">
              <a:off x="598650" y="23242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9" name="Google Shape;1319;p18"/>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0" name="Google Shape;1320;p18"/>
            <p:cNvSpPr/>
            <p:nvPr/>
          </p:nvSpPr>
          <p:spPr>
            <a:xfrm rot="-6201734">
              <a:off x="8835222" y="1790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1" name="Google Shape;1321;p18"/>
            <p:cNvSpPr/>
            <p:nvPr/>
          </p:nvSpPr>
          <p:spPr>
            <a:xfrm rot="4429393">
              <a:off x="8541037" y="445774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2" name="Google Shape;1322;p18"/>
            <p:cNvSpPr/>
            <p:nvPr/>
          </p:nvSpPr>
          <p:spPr>
            <a:xfrm rot="5892960">
              <a:off x="8590213" y="2480157"/>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3" name="Google Shape;1323;p18"/>
            <p:cNvSpPr/>
            <p:nvPr/>
          </p:nvSpPr>
          <p:spPr>
            <a:xfrm rot="3532624">
              <a:off x="8360810" y="3302315"/>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4" name="Google Shape;1324;p18"/>
            <p:cNvSpPr/>
            <p:nvPr/>
          </p:nvSpPr>
          <p:spPr>
            <a:xfrm rot="4141328">
              <a:off x="2138340" y="9902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5" name="Google Shape;1325;p18"/>
            <p:cNvSpPr/>
            <p:nvPr/>
          </p:nvSpPr>
          <p:spPr>
            <a:xfrm rot="-2324493">
              <a:off x="8791136" y="371985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6" name="Google Shape;1326;p18"/>
            <p:cNvSpPr/>
            <p:nvPr/>
          </p:nvSpPr>
          <p:spPr>
            <a:xfrm flipH="1" rot="10800000">
              <a:off x="6369675" y="48505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7" name="Google Shape;1327;p18"/>
            <p:cNvSpPr/>
            <p:nvPr/>
          </p:nvSpPr>
          <p:spPr>
            <a:xfrm rot="9016885">
              <a:off x="7413737" y="4878596"/>
              <a:ext cx="235931" cy="80568"/>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8" name="Google Shape;1328;p18"/>
            <p:cNvSpPr/>
            <p:nvPr/>
          </p:nvSpPr>
          <p:spPr>
            <a:xfrm rot="-6608738">
              <a:off x="8228553" y="482539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29" name="Google Shape;1329;p18"/>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30" name="Google Shape;1330;p18"/>
          <p:cNvSpPr txBox="1"/>
          <p:nvPr>
            <p:ph idx="1" type="subTitle"/>
          </p:nvPr>
        </p:nvSpPr>
        <p:spPr>
          <a:xfrm>
            <a:off x="2890925" y="1126525"/>
            <a:ext cx="3362100" cy="63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1_1_1_1_1_1">
    <p:spTree>
      <p:nvGrpSpPr>
        <p:cNvPr id="1331" name="Shape 1331"/>
        <p:cNvGrpSpPr/>
        <p:nvPr/>
      </p:nvGrpSpPr>
      <p:grpSpPr>
        <a:xfrm>
          <a:off x="0" y="0"/>
          <a:ext cx="0" cy="0"/>
          <a:chOff x="0" y="0"/>
          <a:chExt cx="0" cy="0"/>
        </a:xfrm>
      </p:grpSpPr>
      <p:grpSp>
        <p:nvGrpSpPr>
          <p:cNvPr id="1332" name="Google Shape;1332;p19"/>
          <p:cNvGrpSpPr/>
          <p:nvPr/>
        </p:nvGrpSpPr>
        <p:grpSpPr>
          <a:xfrm>
            <a:off x="5038" y="-12"/>
            <a:ext cx="9127571" cy="5065538"/>
            <a:chOff x="5038" y="-12"/>
            <a:chExt cx="9127571" cy="5065538"/>
          </a:xfrm>
        </p:grpSpPr>
        <p:sp>
          <p:nvSpPr>
            <p:cNvPr id="1333" name="Google Shape;1333;p19"/>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4" name="Google Shape;1334;p19"/>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5" name="Google Shape;1335;p19"/>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6" name="Google Shape;1336;p19"/>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7" name="Google Shape;1337;p19"/>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8" name="Google Shape;1338;p19"/>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9" name="Google Shape;1339;p19"/>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0" name="Google Shape;1340;p19"/>
            <p:cNvSpPr/>
            <p:nvPr/>
          </p:nvSpPr>
          <p:spPr>
            <a:xfrm rot="10800000">
              <a:off x="8063163" y="149995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1" name="Google Shape;1341;p19"/>
            <p:cNvSpPr/>
            <p:nvPr/>
          </p:nvSpPr>
          <p:spPr>
            <a:xfrm flipH="1">
              <a:off x="7911363" y="81977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2" name="Google Shape;1342;p19"/>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3" name="Google Shape;1343;p19"/>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4" name="Google Shape;1344;p19"/>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5" name="Google Shape;1345;p19"/>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6" name="Google Shape;1346;p19"/>
            <p:cNvSpPr/>
            <p:nvPr/>
          </p:nvSpPr>
          <p:spPr>
            <a:xfrm rot="-8100000">
              <a:off x="7649820" y="208971"/>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7" name="Google Shape;1347;p19"/>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8" name="Google Shape;1348;p19"/>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9" name="Google Shape;1349;p19"/>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0" name="Google Shape;1350;p19"/>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1" name="Google Shape;1351;p19"/>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2" name="Google Shape;1352;p19"/>
            <p:cNvSpPr/>
            <p:nvPr/>
          </p:nvSpPr>
          <p:spPr>
            <a:xfrm>
              <a:off x="154713" y="27151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3" name="Google Shape;1353;p19"/>
            <p:cNvSpPr/>
            <p:nvPr/>
          </p:nvSpPr>
          <p:spPr>
            <a:xfrm rot="6194648">
              <a:off x="5512949" y="4850559"/>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4" name="Google Shape;1354;p19"/>
            <p:cNvSpPr/>
            <p:nvPr/>
          </p:nvSpPr>
          <p:spPr>
            <a:xfrm>
              <a:off x="2843313" y="477088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5" name="Google Shape;1355;p19"/>
            <p:cNvSpPr/>
            <p:nvPr/>
          </p:nvSpPr>
          <p:spPr>
            <a:xfrm rot="10800000">
              <a:off x="1230988" y="14438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6" name="Google Shape;1356;p19"/>
            <p:cNvSpPr/>
            <p:nvPr/>
          </p:nvSpPr>
          <p:spPr>
            <a:xfrm rot="10800000">
              <a:off x="4568413" y="475345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7" name="Google Shape;1357;p19"/>
            <p:cNvSpPr/>
            <p:nvPr/>
          </p:nvSpPr>
          <p:spPr>
            <a:xfrm rot="10800000">
              <a:off x="3955138" y="49804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8" name="Google Shape;1358;p19"/>
            <p:cNvSpPr/>
            <p:nvPr/>
          </p:nvSpPr>
          <p:spPr>
            <a:xfrm flipH="1">
              <a:off x="1707138" y="48796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9" name="Google Shape;1359;p19"/>
            <p:cNvSpPr/>
            <p:nvPr/>
          </p:nvSpPr>
          <p:spPr>
            <a:xfrm flipH="1">
              <a:off x="486825" y="3605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0" name="Google Shape;1360;p19"/>
            <p:cNvSpPr/>
            <p:nvPr/>
          </p:nvSpPr>
          <p:spPr>
            <a:xfrm flipH="1">
              <a:off x="667663" y="48796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1" name="Google Shape;1361;p19"/>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2" name="Google Shape;1362;p19"/>
            <p:cNvSpPr/>
            <p:nvPr/>
          </p:nvSpPr>
          <p:spPr>
            <a:xfrm>
              <a:off x="6802725" y="6346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3" name="Google Shape;1363;p19"/>
            <p:cNvSpPr/>
            <p:nvPr/>
          </p:nvSpPr>
          <p:spPr>
            <a:xfrm flipH="1" rot="10800000">
              <a:off x="598650" y="23242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4" name="Google Shape;1364;p19"/>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5" name="Google Shape;1365;p19"/>
            <p:cNvSpPr/>
            <p:nvPr/>
          </p:nvSpPr>
          <p:spPr>
            <a:xfrm rot="-6201734">
              <a:off x="8835222" y="1790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6" name="Google Shape;1366;p19"/>
            <p:cNvSpPr/>
            <p:nvPr/>
          </p:nvSpPr>
          <p:spPr>
            <a:xfrm rot="4429393">
              <a:off x="8541037" y="445774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7" name="Google Shape;1367;p19"/>
            <p:cNvSpPr/>
            <p:nvPr/>
          </p:nvSpPr>
          <p:spPr>
            <a:xfrm rot="5892960">
              <a:off x="8590213" y="2480157"/>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8" name="Google Shape;1368;p19"/>
            <p:cNvSpPr/>
            <p:nvPr/>
          </p:nvSpPr>
          <p:spPr>
            <a:xfrm rot="3532624">
              <a:off x="8437010" y="2997515"/>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9" name="Google Shape;1369;p19"/>
            <p:cNvSpPr/>
            <p:nvPr/>
          </p:nvSpPr>
          <p:spPr>
            <a:xfrm rot="4141328">
              <a:off x="2138340" y="9902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0" name="Google Shape;1370;p19"/>
            <p:cNvSpPr/>
            <p:nvPr/>
          </p:nvSpPr>
          <p:spPr>
            <a:xfrm rot="-2324493">
              <a:off x="8791136" y="371985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1" name="Google Shape;1371;p19"/>
            <p:cNvSpPr/>
            <p:nvPr/>
          </p:nvSpPr>
          <p:spPr>
            <a:xfrm flipH="1" rot="10800000">
              <a:off x="6369675" y="48505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2" name="Google Shape;1372;p19"/>
            <p:cNvSpPr/>
            <p:nvPr/>
          </p:nvSpPr>
          <p:spPr>
            <a:xfrm rot="9016885">
              <a:off x="7413737" y="4878596"/>
              <a:ext cx="235931" cy="80568"/>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3" name="Google Shape;1373;p19"/>
            <p:cNvSpPr/>
            <p:nvPr/>
          </p:nvSpPr>
          <p:spPr>
            <a:xfrm rot="-6608738">
              <a:off x="8228553" y="482539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74" name="Google Shape;1374;p19"/>
          <p:cNvSpPr txBox="1"/>
          <p:nvPr>
            <p:ph type="title"/>
          </p:nvPr>
        </p:nvSpPr>
        <p:spPr>
          <a:xfrm>
            <a:off x="4655700" y="1671150"/>
            <a:ext cx="3314700" cy="903300"/>
          </a:xfrm>
          <a:prstGeom prst="rect">
            <a:avLst/>
          </a:prstGeom>
        </p:spPr>
        <p:txBody>
          <a:bodyPr anchorCtr="0" anchor="ctr" bIns="91425" lIns="91425" spcFirstLastPara="1" rIns="91425" wrap="square" tIns="91425">
            <a:noAutofit/>
          </a:bodyPr>
          <a:lstStyle>
            <a:lvl1pPr lvl="0" rtl="0" algn="l">
              <a:lnSpc>
                <a:spcPct val="85000"/>
              </a:lnSpc>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75" name="Google Shape;1375;p19"/>
          <p:cNvSpPr txBox="1"/>
          <p:nvPr>
            <p:ph idx="1" type="subTitle"/>
          </p:nvPr>
        </p:nvSpPr>
        <p:spPr>
          <a:xfrm>
            <a:off x="4644389" y="2699025"/>
            <a:ext cx="3314700" cy="8640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grpSp>
        <p:nvGrpSpPr>
          <p:cNvPr id="1376" name="Google Shape;1376;p19"/>
          <p:cNvGrpSpPr/>
          <p:nvPr/>
        </p:nvGrpSpPr>
        <p:grpSpPr>
          <a:xfrm>
            <a:off x="7157395" y="3237990"/>
            <a:ext cx="1409646" cy="1549267"/>
            <a:chOff x="7345245" y="3351401"/>
            <a:chExt cx="1174999" cy="1355914"/>
          </a:xfrm>
        </p:grpSpPr>
        <p:sp>
          <p:nvSpPr>
            <p:cNvPr id="1377" name="Google Shape;1377;p19"/>
            <p:cNvSpPr/>
            <p:nvPr/>
          </p:nvSpPr>
          <p:spPr>
            <a:xfrm rot="1307993">
              <a:off x="7987863" y="3411005"/>
              <a:ext cx="413091" cy="478224"/>
            </a:xfrm>
            <a:custGeom>
              <a:rect b="b" l="l" r="r" t="t"/>
              <a:pathLst>
                <a:path extrusionOk="0" h="9097" w="7858">
                  <a:moveTo>
                    <a:pt x="5137" y="0"/>
                  </a:moveTo>
                  <a:lnTo>
                    <a:pt x="1" y="9016"/>
                  </a:lnTo>
                  <a:lnTo>
                    <a:pt x="7858" y="9097"/>
                  </a:lnTo>
                  <a:cubicBezTo>
                    <a:pt x="7058" y="6017"/>
                    <a:pt x="6152" y="2991"/>
                    <a:pt x="51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8" name="Google Shape;1378;p19"/>
            <p:cNvSpPr/>
            <p:nvPr/>
          </p:nvSpPr>
          <p:spPr>
            <a:xfrm rot="1307993">
              <a:off x="8040396" y="3701310"/>
              <a:ext cx="297438" cy="98252"/>
            </a:xfrm>
            <a:custGeom>
              <a:rect b="b" l="l" r="r" t="t"/>
              <a:pathLst>
                <a:path extrusionOk="0" h="1869" w="5658">
                  <a:moveTo>
                    <a:pt x="333" y="1"/>
                  </a:moveTo>
                  <a:cubicBezTo>
                    <a:pt x="225" y="199"/>
                    <a:pt x="109" y="387"/>
                    <a:pt x="1" y="585"/>
                  </a:cubicBezTo>
                  <a:cubicBezTo>
                    <a:pt x="1958" y="728"/>
                    <a:pt x="3889" y="1087"/>
                    <a:pt x="5658" y="1869"/>
                  </a:cubicBezTo>
                  <a:lnTo>
                    <a:pt x="5451" y="1132"/>
                  </a:lnTo>
                  <a:cubicBezTo>
                    <a:pt x="3835" y="486"/>
                    <a:pt x="2093" y="154"/>
                    <a:pt x="33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9" name="Google Shape;1379;p19"/>
            <p:cNvSpPr/>
            <p:nvPr/>
          </p:nvSpPr>
          <p:spPr>
            <a:xfrm rot="1307993">
              <a:off x="8101555" y="3646517"/>
              <a:ext cx="239822" cy="81745"/>
            </a:xfrm>
            <a:custGeom>
              <a:rect b="b" l="l" r="r" t="t"/>
              <a:pathLst>
                <a:path extrusionOk="0" h="1555" w="4562">
                  <a:moveTo>
                    <a:pt x="332" y="1"/>
                  </a:moveTo>
                  <a:cubicBezTo>
                    <a:pt x="225" y="198"/>
                    <a:pt x="108" y="396"/>
                    <a:pt x="0" y="593"/>
                  </a:cubicBezTo>
                  <a:cubicBezTo>
                    <a:pt x="1554" y="719"/>
                    <a:pt x="3089" y="1042"/>
                    <a:pt x="4562" y="1554"/>
                  </a:cubicBezTo>
                  <a:cubicBezTo>
                    <a:pt x="4490" y="1303"/>
                    <a:pt x="4418" y="1069"/>
                    <a:pt x="4355" y="827"/>
                  </a:cubicBezTo>
                  <a:cubicBezTo>
                    <a:pt x="3044" y="414"/>
                    <a:pt x="1697" y="135"/>
                    <a:pt x="3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0" name="Google Shape;1380;p19"/>
            <p:cNvSpPr/>
            <p:nvPr/>
          </p:nvSpPr>
          <p:spPr>
            <a:xfrm rot="1307993">
              <a:off x="8164076" y="3590675"/>
              <a:ext cx="179893" cy="62347"/>
            </a:xfrm>
            <a:custGeom>
              <a:rect b="b" l="l" r="r" t="t"/>
              <a:pathLst>
                <a:path extrusionOk="0" h="1186" w="3422">
                  <a:moveTo>
                    <a:pt x="342" y="0"/>
                  </a:moveTo>
                  <a:lnTo>
                    <a:pt x="1" y="584"/>
                  </a:lnTo>
                  <a:cubicBezTo>
                    <a:pt x="1159" y="683"/>
                    <a:pt x="2299" y="889"/>
                    <a:pt x="3422" y="1186"/>
                  </a:cubicBezTo>
                  <a:cubicBezTo>
                    <a:pt x="3350" y="952"/>
                    <a:pt x="3278" y="728"/>
                    <a:pt x="3206" y="494"/>
                  </a:cubicBezTo>
                  <a:cubicBezTo>
                    <a:pt x="2263" y="261"/>
                    <a:pt x="1303" y="99"/>
                    <a:pt x="34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1" name="Google Shape;1381;p19"/>
            <p:cNvSpPr/>
            <p:nvPr/>
          </p:nvSpPr>
          <p:spPr>
            <a:xfrm rot="1307993">
              <a:off x="8229428" y="3531030"/>
              <a:ext cx="116652" cy="51045"/>
            </a:xfrm>
            <a:custGeom>
              <a:rect b="b" l="l" r="r" t="t"/>
              <a:pathLst>
                <a:path extrusionOk="0" h="971" w="2219">
                  <a:moveTo>
                    <a:pt x="333" y="0"/>
                  </a:moveTo>
                  <a:cubicBezTo>
                    <a:pt x="225" y="189"/>
                    <a:pt x="109" y="387"/>
                    <a:pt x="1" y="584"/>
                  </a:cubicBezTo>
                  <a:cubicBezTo>
                    <a:pt x="746" y="665"/>
                    <a:pt x="1492" y="791"/>
                    <a:pt x="2219" y="970"/>
                  </a:cubicBezTo>
                  <a:cubicBezTo>
                    <a:pt x="2147" y="737"/>
                    <a:pt x="2075" y="512"/>
                    <a:pt x="2003" y="288"/>
                  </a:cubicBezTo>
                  <a:cubicBezTo>
                    <a:pt x="1456" y="162"/>
                    <a:pt x="890" y="72"/>
                    <a:pt x="3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2" name="Google Shape;1382;p19"/>
            <p:cNvSpPr/>
            <p:nvPr/>
          </p:nvSpPr>
          <p:spPr>
            <a:xfrm rot="1307993">
              <a:off x="8299875" y="3466624"/>
              <a:ext cx="47733" cy="38271"/>
            </a:xfrm>
            <a:custGeom>
              <a:rect b="b" l="l" r="r" t="t"/>
              <a:pathLst>
                <a:path extrusionOk="0" h="728" w="908">
                  <a:moveTo>
                    <a:pt x="332" y="1"/>
                  </a:moveTo>
                  <a:lnTo>
                    <a:pt x="0" y="575"/>
                  </a:lnTo>
                  <a:cubicBezTo>
                    <a:pt x="305" y="620"/>
                    <a:pt x="611" y="665"/>
                    <a:pt x="907" y="728"/>
                  </a:cubicBezTo>
                  <a:cubicBezTo>
                    <a:pt x="835" y="503"/>
                    <a:pt x="754" y="279"/>
                    <a:pt x="683" y="63"/>
                  </a:cubicBezTo>
                  <a:cubicBezTo>
                    <a:pt x="566" y="37"/>
                    <a:pt x="449" y="19"/>
                    <a:pt x="33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3" name="Google Shape;1383;p19"/>
            <p:cNvSpPr/>
            <p:nvPr/>
          </p:nvSpPr>
          <p:spPr>
            <a:xfrm rot="1307993">
              <a:off x="7468951" y="3720443"/>
              <a:ext cx="927587" cy="844843"/>
            </a:xfrm>
            <a:custGeom>
              <a:rect b="b" l="l" r="r" t="t"/>
              <a:pathLst>
                <a:path extrusionOk="0" h="16071" w="17645">
                  <a:moveTo>
                    <a:pt x="8668" y="1"/>
                  </a:moveTo>
                  <a:cubicBezTo>
                    <a:pt x="8088" y="1"/>
                    <a:pt x="7509" y="27"/>
                    <a:pt x="6942" y="66"/>
                  </a:cubicBezTo>
                  <a:cubicBezTo>
                    <a:pt x="6008" y="138"/>
                    <a:pt x="5119" y="228"/>
                    <a:pt x="4257" y="605"/>
                  </a:cubicBezTo>
                  <a:cubicBezTo>
                    <a:pt x="3467" y="955"/>
                    <a:pt x="2757" y="1467"/>
                    <a:pt x="2174" y="2113"/>
                  </a:cubicBezTo>
                  <a:cubicBezTo>
                    <a:pt x="1195" y="3209"/>
                    <a:pt x="629" y="4619"/>
                    <a:pt x="342" y="6055"/>
                  </a:cubicBezTo>
                  <a:cubicBezTo>
                    <a:pt x="1" y="7752"/>
                    <a:pt x="28" y="9548"/>
                    <a:pt x="620" y="11173"/>
                  </a:cubicBezTo>
                  <a:cubicBezTo>
                    <a:pt x="1213" y="12790"/>
                    <a:pt x="2461" y="14092"/>
                    <a:pt x="3952" y="14954"/>
                  </a:cubicBezTo>
                  <a:cubicBezTo>
                    <a:pt x="5200" y="15681"/>
                    <a:pt x="6672" y="15888"/>
                    <a:pt x="8091" y="16004"/>
                  </a:cubicBezTo>
                  <a:cubicBezTo>
                    <a:pt x="8562" y="16046"/>
                    <a:pt x="9042" y="16070"/>
                    <a:pt x="9525" y="16070"/>
                  </a:cubicBezTo>
                  <a:cubicBezTo>
                    <a:pt x="11121" y="16070"/>
                    <a:pt x="12743" y="15805"/>
                    <a:pt x="14143" y="15026"/>
                  </a:cubicBezTo>
                  <a:cubicBezTo>
                    <a:pt x="15580" y="14235"/>
                    <a:pt x="16540" y="12844"/>
                    <a:pt x="17043" y="11299"/>
                  </a:cubicBezTo>
                  <a:cubicBezTo>
                    <a:pt x="17645" y="9467"/>
                    <a:pt x="17304" y="7438"/>
                    <a:pt x="16729" y="5633"/>
                  </a:cubicBezTo>
                  <a:cubicBezTo>
                    <a:pt x="16029" y="3424"/>
                    <a:pt x="15086" y="1539"/>
                    <a:pt x="12814" y="659"/>
                  </a:cubicBezTo>
                  <a:cubicBezTo>
                    <a:pt x="11503" y="156"/>
                    <a:pt x="10080" y="1"/>
                    <a:pt x="866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84" name="Google Shape;1384;p19"/>
            <p:cNvGrpSpPr/>
            <p:nvPr/>
          </p:nvGrpSpPr>
          <p:grpSpPr>
            <a:xfrm>
              <a:off x="7512749" y="3737706"/>
              <a:ext cx="810377" cy="833351"/>
              <a:chOff x="7512749" y="3737706"/>
              <a:chExt cx="810377" cy="833351"/>
            </a:xfrm>
          </p:grpSpPr>
          <p:sp>
            <p:nvSpPr>
              <p:cNvPr id="1385" name="Google Shape;1385;p19"/>
              <p:cNvSpPr/>
              <p:nvPr/>
            </p:nvSpPr>
            <p:spPr>
              <a:xfrm rot="1307993">
                <a:off x="7871102" y="3743414"/>
                <a:ext cx="80747" cy="259693"/>
              </a:xfrm>
              <a:custGeom>
                <a:rect b="b" l="l" r="r" t="t"/>
                <a:pathLst>
                  <a:path extrusionOk="0" h="4940" w="1536">
                    <a:moveTo>
                      <a:pt x="37" y="1"/>
                    </a:moveTo>
                    <a:cubicBezTo>
                      <a:pt x="37" y="1"/>
                      <a:pt x="37" y="1"/>
                      <a:pt x="36" y="1"/>
                    </a:cubicBezTo>
                    <a:cubicBezTo>
                      <a:pt x="0" y="10"/>
                      <a:pt x="306" y="1123"/>
                      <a:pt x="710" y="2488"/>
                    </a:cubicBezTo>
                    <a:cubicBezTo>
                      <a:pt x="1112" y="3848"/>
                      <a:pt x="1470" y="4940"/>
                      <a:pt x="1500" y="4940"/>
                    </a:cubicBezTo>
                    <a:cubicBezTo>
                      <a:pt x="1500" y="4940"/>
                      <a:pt x="1500" y="4940"/>
                      <a:pt x="1500" y="4940"/>
                    </a:cubicBezTo>
                    <a:cubicBezTo>
                      <a:pt x="1536" y="4931"/>
                      <a:pt x="1230" y="3817"/>
                      <a:pt x="826" y="2452"/>
                    </a:cubicBezTo>
                    <a:cubicBezTo>
                      <a:pt x="426" y="1090"/>
                      <a:pt x="78" y="1"/>
                      <a:pt x="3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6" name="Google Shape;1386;p19"/>
              <p:cNvSpPr/>
              <p:nvPr/>
            </p:nvSpPr>
            <p:spPr>
              <a:xfrm rot="1307993">
                <a:off x="7773708" y="3758976"/>
                <a:ext cx="125115" cy="243659"/>
              </a:xfrm>
              <a:custGeom>
                <a:rect b="b" l="l" r="r" t="t"/>
                <a:pathLst>
                  <a:path extrusionOk="0" h="4635" w="2380">
                    <a:moveTo>
                      <a:pt x="19" y="1"/>
                    </a:moveTo>
                    <a:cubicBezTo>
                      <a:pt x="19" y="1"/>
                      <a:pt x="18" y="1"/>
                      <a:pt x="18" y="1"/>
                    </a:cubicBezTo>
                    <a:cubicBezTo>
                      <a:pt x="0" y="1"/>
                      <a:pt x="135" y="262"/>
                      <a:pt x="350" y="684"/>
                    </a:cubicBezTo>
                    <a:cubicBezTo>
                      <a:pt x="575" y="1097"/>
                      <a:pt x="880" y="1671"/>
                      <a:pt x="1203" y="2309"/>
                    </a:cubicBezTo>
                    <a:cubicBezTo>
                      <a:pt x="1527" y="2946"/>
                      <a:pt x="1805" y="3530"/>
                      <a:pt x="2012" y="3952"/>
                    </a:cubicBezTo>
                    <a:cubicBezTo>
                      <a:pt x="2215" y="4376"/>
                      <a:pt x="2348" y="4635"/>
                      <a:pt x="2370" y="4635"/>
                    </a:cubicBezTo>
                    <a:cubicBezTo>
                      <a:pt x="2370" y="4635"/>
                      <a:pt x="2370" y="4635"/>
                      <a:pt x="2371" y="4634"/>
                    </a:cubicBezTo>
                    <a:cubicBezTo>
                      <a:pt x="2380" y="4625"/>
                      <a:pt x="2281" y="4356"/>
                      <a:pt x="2101" y="3916"/>
                    </a:cubicBezTo>
                    <a:cubicBezTo>
                      <a:pt x="1913" y="3485"/>
                      <a:pt x="1652" y="2892"/>
                      <a:pt x="1311" y="2255"/>
                    </a:cubicBezTo>
                    <a:cubicBezTo>
                      <a:pt x="979" y="1608"/>
                      <a:pt x="674" y="1043"/>
                      <a:pt x="431" y="639"/>
                    </a:cubicBezTo>
                    <a:cubicBezTo>
                      <a:pt x="193" y="242"/>
                      <a:pt x="33" y="1"/>
                      <a:pt x="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7" name="Google Shape;1387;p19"/>
              <p:cNvSpPr/>
              <p:nvPr/>
            </p:nvSpPr>
            <p:spPr>
              <a:xfrm rot="1307993">
                <a:off x="7649328" y="3800488"/>
                <a:ext cx="188409" cy="171902"/>
              </a:xfrm>
              <a:custGeom>
                <a:rect b="b" l="l" r="r" t="t"/>
                <a:pathLst>
                  <a:path extrusionOk="0" h="3270" w="3584">
                    <a:moveTo>
                      <a:pt x="11" y="0"/>
                    </a:moveTo>
                    <a:cubicBezTo>
                      <a:pt x="10" y="0"/>
                      <a:pt x="10" y="1"/>
                      <a:pt x="9" y="1"/>
                    </a:cubicBezTo>
                    <a:cubicBezTo>
                      <a:pt x="0" y="10"/>
                      <a:pt x="207" y="198"/>
                      <a:pt x="530" y="486"/>
                    </a:cubicBezTo>
                    <a:cubicBezTo>
                      <a:pt x="862" y="773"/>
                      <a:pt x="1320" y="1168"/>
                      <a:pt x="1805" y="1617"/>
                    </a:cubicBezTo>
                    <a:cubicBezTo>
                      <a:pt x="2290" y="2066"/>
                      <a:pt x="2730" y="2488"/>
                      <a:pt x="3035" y="2784"/>
                    </a:cubicBezTo>
                    <a:cubicBezTo>
                      <a:pt x="3342" y="3083"/>
                      <a:pt x="3547" y="3270"/>
                      <a:pt x="3564" y="3270"/>
                    </a:cubicBezTo>
                    <a:cubicBezTo>
                      <a:pt x="3565" y="3270"/>
                      <a:pt x="3565" y="3269"/>
                      <a:pt x="3565" y="3269"/>
                    </a:cubicBezTo>
                    <a:cubicBezTo>
                      <a:pt x="3583" y="3251"/>
                      <a:pt x="3412" y="3045"/>
                      <a:pt x="3107" y="2731"/>
                    </a:cubicBezTo>
                    <a:cubicBezTo>
                      <a:pt x="2811" y="2416"/>
                      <a:pt x="2380" y="1976"/>
                      <a:pt x="1886" y="1527"/>
                    </a:cubicBezTo>
                    <a:cubicBezTo>
                      <a:pt x="1401" y="1069"/>
                      <a:pt x="934" y="683"/>
                      <a:pt x="593" y="414"/>
                    </a:cubicBezTo>
                    <a:cubicBezTo>
                      <a:pt x="253" y="152"/>
                      <a:pt x="39" y="0"/>
                      <a:pt x="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8" name="Google Shape;1388;p19"/>
              <p:cNvSpPr/>
              <p:nvPr/>
            </p:nvSpPr>
            <p:spPr>
              <a:xfrm rot="1307993">
                <a:off x="7605266" y="3892954"/>
                <a:ext cx="161020" cy="74911"/>
              </a:xfrm>
              <a:custGeom>
                <a:rect b="b" l="l" r="r" t="t"/>
                <a:pathLst>
                  <a:path extrusionOk="0" h="1425" w="3063">
                    <a:moveTo>
                      <a:pt x="30" y="1"/>
                    </a:moveTo>
                    <a:cubicBezTo>
                      <a:pt x="23" y="1"/>
                      <a:pt x="19" y="2"/>
                      <a:pt x="18" y="4"/>
                    </a:cubicBezTo>
                    <a:cubicBezTo>
                      <a:pt x="0" y="40"/>
                      <a:pt x="692" y="327"/>
                      <a:pt x="1527" y="722"/>
                    </a:cubicBezTo>
                    <a:cubicBezTo>
                      <a:pt x="2339" y="1102"/>
                      <a:pt x="2984" y="1424"/>
                      <a:pt x="3048" y="1424"/>
                    </a:cubicBezTo>
                    <a:cubicBezTo>
                      <a:pt x="3051" y="1424"/>
                      <a:pt x="3053" y="1424"/>
                      <a:pt x="3053" y="1423"/>
                    </a:cubicBezTo>
                    <a:cubicBezTo>
                      <a:pt x="3062" y="1405"/>
                      <a:pt x="2901" y="1306"/>
                      <a:pt x="2640" y="1153"/>
                    </a:cubicBezTo>
                    <a:cubicBezTo>
                      <a:pt x="2371" y="1001"/>
                      <a:pt x="2003" y="803"/>
                      <a:pt x="1581" y="606"/>
                    </a:cubicBezTo>
                    <a:cubicBezTo>
                      <a:pt x="1168" y="408"/>
                      <a:pt x="773" y="255"/>
                      <a:pt x="494" y="148"/>
                    </a:cubicBezTo>
                    <a:cubicBezTo>
                      <a:pt x="243" y="54"/>
                      <a:pt x="75" y="1"/>
                      <a:pt x="3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9" name="Google Shape;1389;p19"/>
              <p:cNvSpPr/>
              <p:nvPr/>
            </p:nvSpPr>
            <p:spPr>
              <a:xfrm rot="1307993">
                <a:off x="7534171" y="3973054"/>
                <a:ext cx="251650" cy="71652"/>
              </a:xfrm>
              <a:custGeom>
                <a:rect b="b" l="l" r="r" t="t"/>
                <a:pathLst>
                  <a:path extrusionOk="0" h="1363" w="4787">
                    <a:moveTo>
                      <a:pt x="21" y="0"/>
                    </a:moveTo>
                    <a:cubicBezTo>
                      <a:pt x="14" y="0"/>
                      <a:pt x="10" y="1"/>
                      <a:pt x="9" y="3"/>
                    </a:cubicBezTo>
                    <a:cubicBezTo>
                      <a:pt x="0" y="30"/>
                      <a:pt x="1060" y="362"/>
                      <a:pt x="2371" y="740"/>
                    </a:cubicBezTo>
                    <a:cubicBezTo>
                      <a:pt x="3614" y="1095"/>
                      <a:pt x="4642" y="1362"/>
                      <a:pt x="4765" y="1362"/>
                    </a:cubicBezTo>
                    <a:cubicBezTo>
                      <a:pt x="4772" y="1362"/>
                      <a:pt x="4777" y="1361"/>
                      <a:pt x="4777" y="1359"/>
                    </a:cubicBezTo>
                    <a:cubicBezTo>
                      <a:pt x="4786" y="1332"/>
                      <a:pt x="3727" y="1000"/>
                      <a:pt x="2407" y="623"/>
                    </a:cubicBezTo>
                    <a:cubicBezTo>
                      <a:pt x="1172" y="268"/>
                      <a:pt x="145" y="0"/>
                      <a:pt x="2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0" name="Google Shape;1390;p19"/>
              <p:cNvSpPr/>
              <p:nvPr/>
            </p:nvSpPr>
            <p:spPr>
              <a:xfrm rot="1307993">
                <a:off x="7522770" y="4076207"/>
                <a:ext cx="207754" cy="10461"/>
              </a:xfrm>
              <a:custGeom>
                <a:rect b="b" l="l" r="r" t="t"/>
                <a:pathLst>
                  <a:path extrusionOk="0" h="199" w="3952">
                    <a:moveTo>
                      <a:pt x="3497" y="1"/>
                    </a:moveTo>
                    <a:cubicBezTo>
                      <a:pt x="3134" y="1"/>
                      <a:pt x="2586" y="12"/>
                      <a:pt x="1976" y="32"/>
                    </a:cubicBezTo>
                    <a:cubicBezTo>
                      <a:pt x="889" y="77"/>
                      <a:pt x="0" y="149"/>
                      <a:pt x="9" y="176"/>
                    </a:cubicBezTo>
                    <a:cubicBezTo>
                      <a:pt x="9" y="191"/>
                      <a:pt x="163" y="198"/>
                      <a:pt x="421" y="198"/>
                    </a:cubicBezTo>
                    <a:cubicBezTo>
                      <a:pt x="781" y="198"/>
                      <a:pt x="1347" y="184"/>
                      <a:pt x="1985" y="158"/>
                    </a:cubicBezTo>
                    <a:cubicBezTo>
                      <a:pt x="3071" y="113"/>
                      <a:pt x="3951" y="59"/>
                      <a:pt x="3951" y="23"/>
                    </a:cubicBezTo>
                    <a:cubicBezTo>
                      <a:pt x="3951" y="8"/>
                      <a:pt x="3780" y="1"/>
                      <a:pt x="34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1" name="Google Shape;1391;p19"/>
              <p:cNvSpPr/>
              <p:nvPr/>
            </p:nvSpPr>
            <p:spPr>
              <a:xfrm rot="1307993">
                <a:off x="7518995" y="4132906"/>
                <a:ext cx="221422" cy="76278"/>
              </a:xfrm>
              <a:custGeom>
                <a:rect b="b" l="l" r="r" t="t"/>
                <a:pathLst>
                  <a:path extrusionOk="0" h="1451" w="4212">
                    <a:moveTo>
                      <a:pt x="4191" y="1"/>
                    </a:moveTo>
                    <a:cubicBezTo>
                      <a:pt x="4138" y="1"/>
                      <a:pt x="3909" y="53"/>
                      <a:pt x="3565" y="139"/>
                    </a:cubicBezTo>
                    <a:cubicBezTo>
                      <a:pt x="3179" y="247"/>
                      <a:pt x="2640" y="399"/>
                      <a:pt x="2065" y="597"/>
                    </a:cubicBezTo>
                    <a:cubicBezTo>
                      <a:pt x="1482" y="803"/>
                      <a:pt x="961" y="1001"/>
                      <a:pt x="593" y="1163"/>
                    </a:cubicBezTo>
                    <a:cubicBezTo>
                      <a:pt x="216" y="1324"/>
                      <a:pt x="0" y="1432"/>
                      <a:pt x="0" y="1450"/>
                    </a:cubicBezTo>
                    <a:cubicBezTo>
                      <a:pt x="0" y="1450"/>
                      <a:pt x="2" y="1451"/>
                      <a:pt x="3" y="1451"/>
                    </a:cubicBezTo>
                    <a:cubicBezTo>
                      <a:pt x="33" y="1451"/>
                      <a:pt x="262" y="1371"/>
                      <a:pt x="620" y="1243"/>
                    </a:cubicBezTo>
                    <a:cubicBezTo>
                      <a:pt x="997" y="1109"/>
                      <a:pt x="1518" y="920"/>
                      <a:pt x="2101" y="723"/>
                    </a:cubicBezTo>
                    <a:cubicBezTo>
                      <a:pt x="2685" y="525"/>
                      <a:pt x="3206" y="354"/>
                      <a:pt x="3592" y="229"/>
                    </a:cubicBezTo>
                    <a:cubicBezTo>
                      <a:pt x="3978" y="103"/>
                      <a:pt x="4211" y="22"/>
                      <a:pt x="4202" y="4"/>
                    </a:cubicBezTo>
                    <a:cubicBezTo>
                      <a:pt x="4202" y="2"/>
                      <a:pt x="4198" y="1"/>
                      <a:pt x="419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2" name="Google Shape;1392;p19"/>
              <p:cNvSpPr/>
              <p:nvPr/>
            </p:nvSpPr>
            <p:spPr>
              <a:xfrm rot="1307993">
                <a:off x="7535355" y="4210400"/>
                <a:ext cx="142148" cy="108766"/>
              </a:xfrm>
              <a:custGeom>
                <a:rect b="b" l="l" r="r" t="t"/>
                <a:pathLst>
                  <a:path extrusionOk="0" h="2069" w="2704">
                    <a:moveTo>
                      <a:pt x="2673" y="1"/>
                    </a:moveTo>
                    <a:cubicBezTo>
                      <a:pt x="2619" y="1"/>
                      <a:pt x="2007" y="397"/>
                      <a:pt x="1294" y="954"/>
                    </a:cubicBezTo>
                    <a:cubicBezTo>
                      <a:pt x="557" y="1528"/>
                      <a:pt x="1" y="2040"/>
                      <a:pt x="28" y="2067"/>
                    </a:cubicBezTo>
                    <a:cubicBezTo>
                      <a:pt x="28" y="2068"/>
                      <a:pt x="29" y="2068"/>
                      <a:pt x="30" y="2068"/>
                    </a:cubicBezTo>
                    <a:cubicBezTo>
                      <a:pt x="78" y="2068"/>
                      <a:pt x="659" y="1611"/>
                      <a:pt x="1375" y="1052"/>
                    </a:cubicBezTo>
                    <a:cubicBezTo>
                      <a:pt x="2111" y="487"/>
                      <a:pt x="2703" y="29"/>
                      <a:pt x="2677" y="2"/>
                    </a:cubicBezTo>
                    <a:cubicBezTo>
                      <a:pt x="2676" y="1"/>
                      <a:pt x="2675" y="1"/>
                      <a:pt x="267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3" name="Google Shape;1393;p19"/>
              <p:cNvSpPr/>
              <p:nvPr/>
            </p:nvSpPr>
            <p:spPr>
              <a:xfrm rot="1307993">
                <a:off x="7993850" y="3744310"/>
                <a:ext cx="10461" cy="296492"/>
              </a:xfrm>
              <a:custGeom>
                <a:rect b="b" l="l" r="r" t="t"/>
                <a:pathLst>
                  <a:path extrusionOk="0" h="5640" w="199">
                    <a:moveTo>
                      <a:pt x="180" y="0"/>
                    </a:moveTo>
                    <a:cubicBezTo>
                      <a:pt x="163" y="0"/>
                      <a:pt x="127" y="315"/>
                      <a:pt x="91" y="827"/>
                    </a:cubicBezTo>
                    <a:cubicBezTo>
                      <a:pt x="55" y="1329"/>
                      <a:pt x="28" y="2039"/>
                      <a:pt x="19" y="2820"/>
                    </a:cubicBezTo>
                    <a:cubicBezTo>
                      <a:pt x="1" y="3601"/>
                      <a:pt x="19" y="4302"/>
                      <a:pt x="37" y="4813"/>
                    </a:cubicBezTo>
                    <a:cubicBezTo>
                      <a:pt x="64" y="5325"/>
                      <a:pt x="91" y="5639"/>
                      <a:pt x="100" y="5639"/>
                    </a:cubicBezTo>
                    <a:cubicBezTo>
                      <a:pt x="118" y="5639"/>
                      <a:pt x="127" y="5325"/>
                      <a:pt x="127" y="4813"/>
                    </a:cubicBezTo>
                    <a:cubicBezTo>
                      <a:pt x="127" y="4302"/>
                      <a:pt x="127" y="3601"/>
                      <a:pt x="136" y="2820"/>
                    </a:cubicBezTo>
                    <a:cubicBezTo>
                      <a:pt x="154" y="2039"/>
                      <a:pt x="172" y="1338"/>
                      <a:pt x="180" y="827"/>
                    </a:cubicBezTo>
                    <a:cubicBezTo>
                      <a:pt x="189" y="315"/>
                      <a:pt x="198" y="0"/>
                      <a:pt x="18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4" name="Google Shape;1394;p19"/>
              <p:cNvSpPr/>
              <p:nvPr/>
            </p:nvSpPr>
            <p:spPr>
              <a:xfrm rot="1307993">
                <a:off x="8047365" y="3847249"/>
                <a:ext cx="28861" cy="205389"/>
              </a:xfrm>
              <a:custGeom>
                <a:rect b="b" l="l" r="r" t="t"/>
                <a:pathLst>
                  <a:path extrusionOk="0" h="3907" w="549">
                    <a:moveTo>
                      <a:pt x="513" y="0"/>
                    </a:moveTo>
                    <a:cubicBezTo>
                      <a:pt x="477" y="0"/>
                      <a:pt x="342" y="871"/>
                      <a:pt x="207" y="1949"/>
                    </a:cubicBezTo>
                    <a:cubicBezTo>
                      <a:pt x="73" y="3026"/>
                      <a:pt x="1" y="3906"/>
                      <a:pt x="28" y="3906"/>
                    </a:cubicBezTo>
                    <a:cubicBezTo>
                      <a:pt x="64" y="3906"/>
                      <a:pt x="198" y="3044"/>
                      <a:pt x="333" y="1967"/>
                    </a:cubicBezTo>
                    <a:cubicBezTo>
                      <a:pt x="468" y="880"/>
                      <a:pt x="549" y="9"/>
                      <a:pt x="5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5" name="Google Shape;1395;p19"/>
              <p:cNvSpPr/>
              <p:nvPr/>
            </p:nvSpPr>
            <p:spPr>
              <a:xfrm rot="1307993">
                <a:off x="8062666" y="3855213"/>
                <a:ext cx="109082" cy="273361"/>
              </a:xfrm>
              <a:custGeom>
                <a:rect b="b" l="l" r="r" t="t"/>
                <a:pathLst>
                  <a:path extrusionOk="0" h="5200" w="2075">
                    <a:moveTo>
                      <a:pt x="2057" y="1"/>
                    </a:moveTo>
                    <a:cubicBezTo>
                      <a:pt x="2012" y="55"/>
                      <a:pt x="1967" y="118"/>
                      <a:pt x="1940" y="189"/>
                    </a:cubicBezTo>
                    <a:cubicBezTo>
                      <a:pt x="1868" y="306"/>
                      <a:pt x="1770" y="495"/>
                      <a:pt x="1653" y="719"/>
                    </a:cubicBezTo>
                    <a:cubicBezTo>
                      <a:pt x="1428" y="1168"/>
                      <a:pt x="1132" y="1806"/>
                      <a:pt x="845" y="2533"/>
                    </a:cubicBezTo>
                    <a:cubicBezTo>
                      <a:pt x="557" y="3251"/>
                      <a:pt x="342" y="3916"/>
                      <a:pt x="198" y="4401"/>
                    </a:cubicBezTo>
                    <a:cubicBezTo>
                      <a:pt x="126" y="4652"/>
                      <a:pt x="72" y="4850"/>
                      <a:pt x="37" y="4984"/>
                    </a:cubicBezTo>
                    <a:cubicBezTo>
                      <a:pt x="19" y="5056"/>
                      <a:pt x="1" y="5128"/>
                      <a:pt x="1" y="5200"/>
                    </a:cubicBezTo>
                    <a:cubicBezTo>
                      <a:pt x="19" y="5200"/>
                      <a:pt x="117" y="4913"/>
                      <a:pt x="279" y="4428"/>
                    </a:cubicBezTo>
                    <a:cubicBezTo>
                      <a:pt x="450" y="3952"/>
                      <a:pt x="674" y="3296"/>
                      <a:pt x="961" y="2578"/>
                    </a:cubicBezTo>
                    <a:cubicBezTo>
                      <a:pt x="1249" y="1860"/>
                      <a:pt x="1527" y="1213"/>
                      <a:pt x="1734" y="755"/>
                    </a:cubicBezTo>
                    <a:cubicBezTo>
                      <a:pt x="1949" y="297"/>
                      <a:pt x="2075" y="10"/>
                      <a:pt x="205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6" name="Google Shape;1396;p19"/>
              <p:cNvSpPr/>
              <p:nvPr/>
            </p:nvSpPr>
            <p:spPr>
              <a:xfrm rot="1307993">
                <a:off x="8091744" y="3940930"/>
                <a:ext cx="163859" cy="236615"/>
              </a:xfrm>
              <a:custGeom>
                <a:rect b="b" l="l" r="r" t="t"/>
                <a:pathLst>
                  <a:path extrusionOk="0" h="4501" w="3117">
                    <a:moveTo>
                      <a:pt x="3097" y="1"/>
                    </a:moveTo>
                    <a:cubicBezTo>
                      <a:pt x="3073" y="1"/>
                      <a:pt x="2886" y="233"/>
                      <a:pt x="2595" y="621"/>
                    </a:cubicBezTo>
                    <a:cubicBezTo>
                      <a:pt x="2299" y="1016"/>
                      <a:pt x="1895" y="1573"/>
                      <a:pt x="1473" y="2192"/>
                    </a:cubicBezTo>
                    <a:cubicBezTo>
                      <a:pt x="1042" y="2821"/>
                      <a:pt x="674" y="3386"/>
                      <a:pt x="413" y="3799"/>
                    </a:cubicBezTo>
                    <a:cubicBezTo>
                      <a:pt x="153" y="4221"/>
                      <a:pt x="0" y="4482"/>
                      <a:pt x="18" y="4500"/>
                    </a:cubicBezTo>
                    <a:cubicBezTo>
                      <a:pt x="19" y="4500"/>
                      <a:pt x="19" y="4500"/>
                      <a:pt x="19" y="4500"/>
                    </a:cubicBezTo>
                    <a:cubicBezTo>
                      <a:pt x="34" y="4500"/>
                      <a:pt x="212" y="4250"/>
                      <a:pt x="485" y="3853"/>
                    </a:cubicBezTo>
                    <a:cubicBezTo>
                      <a:pt x="844" y="3324"/>
                      <a:pt x="1195" y="2821"/>
                      <a:pt x="1572" y="2264"/>
                    </a:cubicBezTo>
                    <a:cubicBezTo>
                      <a:pt x="1958" y="1707"/>
                      <a:pt x="2308" y="1204"/>
                      <a:pt x="2667" y="684"/>
                    </a:cubicBezTo>
                    <a:cubicBezTo>
                      <a:pt x="2946" y="271"/>
                      <a:pt x="3116" y="19"/>
                      <a:pt x="3098" y="1"/>
                    </a:cubicBezTo>
                    <a:cubicBezTo>
                      <a:pt x="3098" y="1"/>
                      <a:pt x="3098" y="1"/>
                      <a:pt x="30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7" name="Google Shape;1397;p19"/>
              <p:cNvSpPr/>
              <p:nvPr/>
            </p:nvSpPr>
            <p:spPr>
              <a:xfrm rot="1307993">
                <a:off x="8076705" y="4072218"/>
                <a:ext cx="228519" cy="140413"/>
              </a:xfrm>
              <a:custGeom>
                <a:rect b="b" l="l" r="r" t="t"/>
                <a:pathLst>
                  <a:path extrusionOk="0" h="2671" w="4347">
                    <a:moveTo>
                      <a:pt x="4333" y="0"/>
                    </a:moveTo>
                    <a:cubicBezTo>
                      <a:pt x="4293" y="0"/>
                      <a:pt x="4041" y="116"/>
                      <a:pt x="3664" y="325"/>
                    </a:cubicBezTo>
                    <a:cubicBezTo>
                      <a:pt x="3260" y="541"/>
                      <a:pt x="2704" y="846"/>
                      <a:pt x="2102" y="1223"/>
                    </a:cubicBezTo>
                    <a:cubicBezTo>
                      <a:pt x="1500" y="1591"/>
                      <a:pt x="980" y="1942"/>
                      <a:pt x="602" y="2211"/>
                    </a:cubicBezTo>
                    <a:cubicBezTo>
                      <a:pt x="216" y="2480"/>
                      <a:pt x="1" y="2660"/>
                      <a:pt x="10" y="2669"/>
                    </a:cubicBezTo>
                    <a:cubicBezTo>
                      <a:pt x="10" y="2670"/>
                      <a:pt x="11" y="2670"/>
                      <a:pt x="13" y="2670"/>
                    </a:cubicBezTo>
                    <a:cubicBezTo>
                      <a:pt x="45" y="2670"/>
                      <a:pt x="282" y="2521"/>
                      <a:pt x="647" y="2283"/>
                    </a:cubicBezTo>
                    <a:cubicBezTo>
                      <a:pt x="1042" y="2040"/>
                      <a:pt x="1572" y="1690"/>
                      <a:pt x="2165" y="1322"/>
                    </a:cubicBezTo>
                    <a:cubicBezTo>
                      <a:pt x="2766" y="954"/>
                      <a:pt x="3314" y="631"/>
                      <a:pt x="3709" y="397"/>
                    </a:cubicBezTo>
                    <a:cubicBezTo>
                      <a:pt x="4104" y="164"/>
                      <a:pt x="4347" y="20"/>
                      <a:pt x="4338" y="2"/>
                    </a:cubicBezTo>
                    <a:cubicBezTo>
                      <a:pt x="4337" y="1"/>
                      <a:pt x="4335" y="0"/>
                      <a:pt x="433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8" name="Google Shape;1398;p19"/>
              <p:cNvSpPr/>
              <p:nvPr/>
            </p:nvSpPr>
            <p:spPr>
              <a:xfrm rot="1307993">
                <a:off x="8068321" y="4181141"/>
                <a:ext cx="221475" cy="62242"/>
              </a:xfrm>
              <a:custGeom>
                <a:rect b="b" l="l" r="r" t="t"/>
                <a:pathLst>
                  <a:path extrusionOk="0" h="1184" w="4213">
                    <a:moveTo>
                      <a:pt x="4176" y="1"/>
                    </a:moveTo>
                    <a:cubicBezTo>
                      <a:pt x="4103" y="1"/>
                      <a:pt x="3885" y="31"/>
                      <a:pt x="3575" y="96"/>
                    </a:cubicBezTo>
                    <a:cubicBezTo>
                      <a:pt x="3180" y="177"/>
                      <a:pt x="2650" y="303"/>
                      <a:pt x="2066" y="464"/>
                    </a:cubicBezTo>
                    <a:cubicBezTo>
                      <a:pt x="1483" y="626"/>
                      <a:pt x="962" y="796"/>
                      <a:pt x="594" y="931"/>
                    </a:cubicBezTo>
                    <a:cubicBezTo>
                      <a:pt x="225" y="1066"/>
                      <a:pt x="1" y="1165"/>
                      <a:pt x="1" y="1183"/>
                    </a:cubicBezTo>
                    <a:cubicBezTo>
                      <a:pt x="2" y="1183"/>
                      <a:pt x="3" y="1183"/>
                      <a:pt x="5" y="1183"/>
                    </a:cubicBezTo>
                    <a:cubicBezTo>
                      <a:pt x="40" y="1183"/>
                      <a:pt x="267" y="1121"/>
                      <a:pt x="621" y="1012"/>
                    </a:cubicBezTo>
                    <a:cubicBezTo>
                      <a:pt x="998" y="904"/>
                      <a:pt x="1518" y="743"/>
                      <a:pt x="2102" y="581"/>
                    </a:cubicBezTo>
                    <a:cubicBezTo>
                      <a:pt x="2686" y="419"/>
                      <a:pt x="3207" y="285"/>
                      <a:pt x="3593" y="186"/>
                    </a:cubicBezTo>
                    <a:cubicBezTo>
                      <a:pt x="3979" y="87"/>
                      <a:pt x="4212" y="24"/>
                      <a:pt x="4203" y="6"/>
                    </a:cubicBezTo>
                    <a:cubicBezTo>
                      <a:pt x="4203" y="3"/>
                      <a:pt x="4194" y="1"/>
                      <a:pt x="4176"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9" name="Google Shape;1399;p19"/>
              <p:cNvSpPr/>
              <p:nvPr/>
            </p:nvSpPr>
            <p:spPr>
              <a:xfrm rot="1307993">
                <a:off x="8011443" y="4257857"/>
                <a:ext cx="298857" cy="20134"/>
              </a:xfrm>
              <a:custGeom>
                <a:rect b="b" l="l" r="r" t="t"/>
                <a:pathLst>
                  <a:path extrusionOk="0" h="383" w="5685">
                    <a:moveTo>
                      <a:pt x="5514" y="1"/>
                    </a:moveTo>
                    <a:cubicBezTo>
                      <a:pt x="5124" y="1"/>
                      <a:pt x="4070" y="51"/>
                      <a:pt x="2838" y="128"/>
                    </a:cubicBezTo>
                    <a:cubicBezTo>
                      <a:pt x="1267" y="218"/>
                      <a:pt x="1" y="335"/>
                      <a:pt x="1" y="371"/>
                    </a:cubicBezTo>
                    <a:cubicBezTo>
                      <a:pt x="1" y="378"/>
                      <a:pt x="57" y="382"/>
                      <a:pt x="162" y="382"/>
                    </a:cubicBezTo>
                    <a:cubicBezTo>
                      <a:pt x="552" y="382"/>
                      <a:pt x="1607" y="332"/>
                      <a:pt x="2847" y="254"/>
                    </a:cubicBezTo>
                    <a:cubicBezTo>
                      <a:pt x="4409" y="155"/>
                      <a:pt x="5684" y="57"/>
                      <a:pt x="5675" y="12"/>
                    </a:cubicBezTo>
                    <a:cubicBezTo>
                      <a:pt x="5675" y="4"/>
                      <a:pt x="5619" y="1"/>
                      <a:pt x="5514"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0" name="Google Shape;1400;p19"/>
              <p:cNvSpPr/>
              <p:nvPr/>
            </p:nvSpPr>
            <p:spPr>
              <a:xfrm rot="1307993">
                <a:off x="8042605" y="4325410"/>
                <a:ext cx="190301" cy="41267"/>
              </a:xfrm>
              <a:custGeom>
                <a:rect b="b" l="l" r="r" t="t"/>
                <a:pathLst>
                  <a:path extrusionOk="0" h="785" w="3620">
                    <a:moveTo>
                      <a:pt x="40" y="1"/>
                    </a:moveTo>
                    <a:cubicBezTo>
                      <a:pt x="14" y="1"/>
                      <a:pt x="1" y="3"/>
                      <a:pt x="1" y="8"/>
                    </a:cubicBezTo>
                    <a:cubicBezTo>
                      <a:pt x="1" y="26"/>
                      <a:pt x="198" y="70"/>
                      <a:pt x="531" y="151"/>
                    </a:cubicBezTo>
                    <a:lnTo>
                      <a:pt x="1806" y="421"/>
                    </a:lnTo>
                    <a:lnTo>
                      <a:pt x="3081" y="699"/>
                    </a:lnTo>
                    <a:cubicBezTo>
                      <a:pt x="3355" y="751"/>
                      <a:pt x="3544" y="784"/>
                      <a:pt x="3601" y="784"/>
                    </a:cubicBezTo>
                    <a:cubicBezTo>
                      <a:pt x="3613" y="784"/>
                      <a:pt x="3619" y="783"/>
                      <a:pt x="3619" y="780"/>
                    </a:cubicBezTo>
                    <a:cubicBezTo>
                      <a:pt x="3619" y="771"/>
                      <a:pt x="3431" y="699"/>
                      <a:pt x="3108" y="609"/>
                    </a:cubicBezTo>
                    <a:cubicBezTo>
                      <a:pt x="2784" y="519"/>
                      <a:pt x="2335" y="412"/>
                      <a:pt x="1833" y="304"/>
                    </a:cubicBezTo>
                    <a:cubicBezTo>
                      <a:pt x="1330" y="196"/>
                      <a:pt x="872" y="106"/>
                      <a:pt x="540" y="62"/>
                    </a:cubicBezTo>
                    <a:cubicBezTo>
                      <a:pt x="297" y="21"/>
                      <a:pt x="115" y="1"/>
                      <a:pt x="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1" name="Google Shape;1401;p19"/>
              <p:cNvSpPr/>
              <p:nvPr/>
            </p:nvSpPr>
            <p:spPr>
              <a:xfrm rot="1307993">
                <a:off x="8015983" y="4403624"/>
                <a:ext cx="199711" cy="88579"/>
              </a:xfrm>
              <a:custGeom>
                <a:rect b="b" l="l" r="r" t="t"/>
                <a:pathLst>
                  <a:path extrusionOk="0" h="1685" w="3799">
                    <a:moveTo>
                      <a:pt x="25" y="1"/>
                    </a:moveTo>
                    <a:cubicBezTo>
                      <a:pt x="21" y="1"/>
                      <a:pt x="19" y="1"/>
                      <a:pt x="18" y="3"/>
                    </a:cubicBezTo>
                    <a:cubicBezTo>
                      <a:pt x="0" y="30"/>
                      <a:pt x="835" y="434"/>
                      <a:pt x="1877" y="901"/>
                    </a:cubicBezTo>
                    <a:cubicBezTo>
                      <a:pt x="2870" y="1338"/>
                      <a:pt x="3692" y="1685"/>
                      <a:pt x="3774" y="1685"/>
                    </a:cubicBezTo>
                    <a:cubicBezTo>
                      <a:pt x="3778" y="1685"/>
                      <a:pt x="3780" y="1684"/>
                      <a:pt x="3781" y="1682"/>
                    </a:cubicBezTo>
                    <a:cubicBezTo>
                      <a:pt x="3798" y="1655"/>
                      <a:pt x="2963" y="1251"/>
                      <a:pt x="1922" y="784"/>
                    </a:cubicBezTo>
                    <a:cubicBezTo>
                      <a:pt x="938" y="340"/>
                      <a:pt x="109" y="1"/>
                      <a:pt x="2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2" name="Google Shape;1402;p19"/>
              <p:cNvSpPr/>
              <p:nvPr/>
            </p:nvSpPr>
            <p:spPr>
              <a:xfrm rot="1307993">
                <a:off x="7653464" y="4242925"/>
                <a:ext cx="53411" cy="186043"/>
              </a:xfrm>
              <a:custGeom>
                <a:rect b="b" l="l" r="r" t="t"/>
                <a:pathLst>
                  <a:path extrusionOk="0" h="3539" w="1016">
                    <a:moveTo>
                      <a:pt x="997" y="1"/>
                    </a:moveTo>
                    <a:cubicBezTo>
                      <a:pt x="979" y="1"/>
                      <a:pt x="899" y="189"/>
                      <a:pt x="782" y="495"/>
                    </a:cubicBezTo>
                    <a:cubicBezTo>
                      <a:pt x="665" y="809"/>
                      <a:pt x="521" y="1249"/>
                      <a:pt x="387" y="1734"/>
                    </a:cubicBezTo>
                    <a:cubicBezTo>
                      <a:pt x="252" y="2219"/>
                      <a:pt x="153" y="2668"/>
                      <a:pt x="90" y="3000"/>
                    </a:cubicBezTo>
                    <a:cubicBezTo>
                      <a:pt x="28" y="3323"/>
                      <a:pt x="1" y="3530"/>
                      <a:pt x="19" y="3539"/>
                    </a:cubicBezTo>
                    <a:cubicBezTo>
                      <a:pt x="37" y="3539"/>
                      <a:pt x="90" y="3341"/>
                      <a:pt x="171" y="3018"/>
                    </a:cubicBezTo>
                    <a:cubicBezTo>
                      <a:pt x="261" y="2695"/>
                      <a:pt x="369" y="2255"/>
                      <a:pt x="512" y="1770"/>
                    </a:cubicBezTo>
                    <a:cubicBezTo>
                      <a:pt x="647" y="1276"/>
                      <a:pt x="773" y="836"/>
                      <a:pt x="872" y="522"/>
                    </a:cubicBezTo>
                    <a:cubicBezTo>
                      <a:pt x="961" y="207"/>
                      <a:pt x="1015" y="10"/>
                      <a:pt x="997"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3" name="Google Shape;1403;p19"/>
              <p:cNvSpPr/>
              <p:nvPr/>
            </p:nvSpPr>
            <p:spPr>
              <a:xfrm rot="1307993">
                <a:off x="7767133" y="4271418"/>
                <a:ext cx="22710" cy="220949"/>
              </a:xfrm>
              <a:custGeom>
                <a:rect b="b" l="l" r="r" t="t"/>
                <a:pathLst>
                  <a:path extrusionOk="0" h="4203" w="432">
                    <a:moveTo>
                      <a:pt x="413" y="0"/>
                    </a:moveTo>
                    <a:cubicBezTo>
                      <a:pt x="395" y="0"/>
                      <a:pt x="350" y="225"/>
                      <a:pt x="288" y="602"/>
                    </a:cubicBezTo>
                    <a:cubicBezTo>
                      <a:pt x="225" y="988"/>
                      <a:pt x="153" y="1500"/>
                      <a:pt x="99" y="2083"/>
                    </a:cubicBezTo>
                    <a:cubicBezTo>
                      <a:pt x="45" y="2676"/>
                      <a:pt x="18" y="3197"/>
                      <a:pt x="9" y="3583"/>
                    </a:cubicBezTo>
                    <a:cubicBezTo>
                      <a:pt x="0" y="3960"/>
                      <a:pt x="9" y="4203"/>
                      <a:pt x="27" y="4203"/>
                    </a:cubicBezTo>
                    <a:cubicBezTo>
                      <a:pt x="45" y="4203"/>
                      <a:pt x="72" y="3960"/>
                      <a:pt x="99" y="3583"/>
                    </a:cubicBezTo>
                    <a:cubicBezTo>
                      <a:pt x="126" y="3206"/>
                      <a:pt x="171" y="2676"/>
                      <a:pt x="225" y="2101"/>
                    </a:cubicBezTo>
                    <a:cubicBezTo>
                      <a:pt x="279" y="1518"/>
                      <a:pt x="332" y="997"/>
                      <a:pt x="368" y="611"/>
                    </a:cubicBezTo>
                    <a:cubicBezTo>
                      <a:pt x="413" y="234"/>
                      <a:pt x="431" y="0"/>
                      <a:pt x="41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4" name="Google Shape;1404;p19"/>
              <p:cNvSpPr/>
              <p:nvPr/>
            </p:nvSpPr>
            <p:spPr>
              <a:xfrm rot="1307993">
                <a:off x="7854082" y="4318203"/>
                <a:ext cx="35432" cy="203549"/>
              </a:xfrm>
              <a:custGeom>
                <a:rect b="b" l="l" r="r" t="t"/>
                <a:pathLst>
                  <a:path extrusionOk="0" h="3872" w="674">
                    <a:moveTo>
                      <a:pt x="19" y="1"/>
                    </a:moveTo>
                    <a:cubicBezTo>
                      <a:pt x="19" y="1"/>
                      <a:pt x="18" y="1"/>
                      <a:pt x="18" y="1"/>
                    </a:cubicBezTo>
                    <a:cubicBezTo>
                      <a:pt x="0" y="10"/>
                      <a:pt x="36" y="225"/>
                      <a:pt x="99" y="567"/>
                    </a:cubicBezTo>
                    <a:cubicBezTo>
                      <a:pt x="180" y="1078"/>
                      <a:pt x="251" y="1500"/>
                      <a:pt x="332" y="1940"/>
                    </a:cubicBezTo>
                    <a:cubicBezTo>
                      <a:pt x="404" y="2380"/>
                      <a:pt x="467" y="2802"/>
                      <a:pt x="548" y="3305"/>
                    </a:cubicBezTo>
                    <a:cubicBezTo>
                      <a:pt x="601" y="3649"/>
                      <a:pt x="645" y="3871"/>
                      <a:pt x="655" y="3871"/>
                    </a:cubicBezTo>
                    <a:cubicBezTo>
                      <a:pt x="655" y="3871"/>
                      <a:pt x="655" y="3871"/>
                      <a:pt x="656" y="3871"/>
                    </a:cubicBezTo>
                    <a:cubicBezTo>
                      <a:pt x="673" y="3871"/>
                      <a:pt x="665" y="3646"/>
                      <a:pt x="638" y="3296"/>
                    </a:cubicBezTo>
                    <a:cubicBezTo>
                      <a:pt x="602" y="2946"/>
                      <a:pt x="539" y="2452"/>
                      <a:pt x="449" y="1922"/>
                    </a:cubicBezTo>
                    <a:cubicBezTo>
                      <a:pt x="368" y="1384"/>
                      <a:pt x="260" y="899"/>
                      <a:pt x="180" y="558"/>
                    </a:cubicBezTo>
                    <a:cubicBezTo>
                      <a:pt x="100" y="214"/>
                      <a:pt x="38" y="1"/>
                      <a:pt x="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5" name="Google Shape;1405;p19"/>
              <p:cNvSpPr/>
              <p:nvPr/>
            </p:nvSpPr>
            <p:spPr>
              <a:xfrm rot="1307993">
                <a:off x="7928954" y="4343847"/>
                <a:ext cx="137416" cy="209174"/>
              </a:xfrm>
              <a:custGeom>
                <a:rect b="b" l="l" r="r" t="t"/>
                <a:pathLst>
                  <a:path extrusionOk="0" h="3979" w="2614">
                    <a:moveTo>
                      <a:pt x="29" y="1"/>
                    </a:moveTo>
                    <a:cubicBezTo>
                      <a:pt x="28" y="1"/>
                      <a:pt x="28" y="1"/>
                      <a:pt x="28" y="1"/>
                    </a:cubicBezTo>
                    <a:cubicBezTo>
                      <a:pt x="1" y="19"/>
                      <a:pt x="548" y="926"/>
                      <a:pt x="1258" y="2021"/>
                    </a:cubicBezTo>
                    <a:cubicBezTo>
                      <a:pt x="1951" y="3106"/>
                      <a:pt x="2548" y="3979"/>
                      <a:pt x="2586" y="3979"/>
                    </a:cubicBezTo>
                    <a:cubicBezTo>
                      <a:pt x="2586" y="3979"/>
                      <a:pt x="2586" y="3979"/>
                      <a:pt x="2587" y="3979"/>
                    </a:cubicBezTo>
                    <a:cubicBezTo>
                      <a:pt x="2614" y="3961"/>
                      <a:pt x="2066" y="3054"/>
                      <a:pt x="1357" y="1958"/>
                    </a:cubicBezTo>
                    <a:cubicBezTo>
                      <a:pt x="663" y="874"/>
                      <a:pt x="67" y="1"/>
                      <a:pt x="2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06" name="Google Shape;1406;p19"/>
            <p:cNvSpPr/>
            <p:nvPr/>
          </p:nvSpPr>
          <p:spPr>
            <a:xfrm rot="1307993">
              <a:off x="7613986" y="3882788"/>
              <a:ext cx="581628" cy="572323"/>
            </a:xfrm>
            <a:custGeom>
              <a:rect b="b" l="l" r="r" t="t"/>
              <a:pathLst>
                <a:path extrusionOk="0" h="10887" w="11064">
                  <a:moveTo>
                    <a:pt x="9220" y="0"/>
                  </a:moveTo>
                  <a:cubicBezTo>
                    <a:pt x="8973" y="0"/>
                    <a:pt x="8727" y="73"/>
                    <a:pt x="8513" y="219"/>
                  </a:cubicBezTo>
                  <a:cubicBezTo>
                    <a:pt x="8028" y="578"/>
                    <a:pt x="7885" y="1234"/>
                    <a:pt x="7831" y="1791"/>
                  </a:cubicBezTo>
                  <a:cubicBezTo>
                    <a:pt x="7005" y="1719"/>
                    <a:pt x="6187" y="1593"/>
                    <a:pt x="5352" y="1566"/>
                  </a:cubicBezTo>
                  <a:cubicBezTo>
                    <a:pt x="5342" y="1566"/>
                    <a:pt x="5328" y="1565"/>
                    <a:pt x="5309" y="1565"/>
                  </a:cubicBezTo>
                  <a:cubicBezTo>
                    <a:pt x="4923" y="1565"/>
                    <a:pt x="2799" y="1650"/>
                    <a:pt x="2802" y="1718"/>
                  </a:cubicBezTo>
                  <a:lnTo>
                    <a:pt x="2802" y="1718"/>
                  </a:lnTo>
                  <a:cubicBezTo>
                    <a:pt x="2748" y="1350"/>
                    <a:pt x="2605" y="1000"/>
                    <a:pt x="2371" y="713"/>
                  </a:cubicBezTo>
                  <a:cubicBezTo>
                    <a:pt x="2160" y="445"/>
                    <a:pt x="1839" y="295"/>
                    <a:pt x="1501" y="295"/>
                  </a:cubicBezTo>
                  <a:cubicBezTo>
                    <a:pt x="1465" y="295"/>
                    <a:pt x="1429" y="297"/>
                    <a:pt x="1393" y="300"/>
                  </a:cubicBezTo>
                  <a:cubicBezTo>
                    <a:pt x="324" y="471"/>
                    <a:pt x="1" y="1880"/>
                    <a:pt x="800" y="2563"/>
                  </a:cubicBezTo>
                  <a:cubicBezTo>
                    <a:pt x="818" y="2581"/>
                    <a:pt x="836" y="2599"/>
                    <a:pt x="845" y="2617"/>
                  </a:cubicBezTo>
                  <a:cubicBezTo>
                    <a:pt x="854" y="2644"/>
                    <a:pt x="854" y="2680"/>
                    <a:pt x="845" y="2706"/>
                  </a:cubicBezTo>
                  <a:cubicBezTo>
                    <a:pt x="692" y="3739"/>
                    <a:pt x="468" y="4754"/>
                    <a:pt x="378" y="5804"/>
                  </a:cubicBezTo>
                  <a:cubicBezTo>
                    <a:pt x="297" y="6720"/>
                    <a:pt x="126" y="7753"/>
                    <a:pt x="459" y="8633"/>
                  </a:cubicBezTo>
                  <a:cubicBezTo>
                    <a:pt x="1132" y="10384"/>
                    <a:pt x="3197" y="10815"/>
                    <a:pt x="4877" y="10860"/>
                  </a:cubicBezTo>
                  <a:cubicBezTo>
                    <a:pt x="5303" y="10869"/>
                    <a:pt x="5725" y="10887"/>
                    <a:pt x="6147" y="10887"/>
                  </a:cubicBezTo>
                  <a:cubicBezTo>
                    <a:pt x="6569" y="10887"/>
                    <a:pt x="6991" y="10869"/>
                    <a:pt x="7418" y="10806"/>
                  </a:cubicBezTo>
                  <a:cubicBezTo>
                    <a:pt x="7714" y="10779"/>
                    <a:pt x="8010" y="10734"/>
                    <a:pt x="8307" y="10680"/>
                  </a:cubicBezTo>
                  <a:cubicBezTo>
                    <a:pt x="8504" y="10617"/>
                    <a:pt x="8711" y="10536"/>
                    <a:pt x="8908" y="10447"/>
                  </a:cubicBezTo>
                  <a:cubicBezTo>
                    <a:pt x="9411" y="10267"/>
                    <a:pt x="9869" y="9980"/>
                    <a:pt x="10255" y="9612"/>
                  </a:cubicBezTo>
                  <a:cubicBezTo>
                    <a:pt x="11063" y="8821"/>
                    <a:pt x="11063" y="7394"/>
                    <a:pt x="10911" y="6334"/>
                  </a:cubicBezTo>
                  <a:cubicBezTo>
                    <a:pt x="10794" y="5517"/>
                    <a:pt x="10614" y="4700"/>
                    <a:pt x="10372" y="3910"/>
                  </a:cubicBezTo>
                  <a:cubicBezTo>
                    <a:pt x="10291" y="3667"/>
                    <a:pt x="10210" y="3425"/>
                    <a:pt x="10120" y="3173"/>
                  </a:cubicBezTo>
                  <a:cubicBezTo>
                    <a:pt x="10093" y="3102"/>
                    <a:pt x="9833" y="2509"/>
                    <a:pt x="9860" y="2482"/>
                  </a:cubicBezTo>
                  <a:cubicBezTo>
                    <a:pt x="10417" y="1925"/>
                    <a:pt x="10677" y="866"/>
                    <a:pt x="10013" y="282"/>
                  </a:cubicBezTo>
                  <a:cubicBezTo>
                    <a:pt x="9783" y="95"/>
                    <a:pt x="9501" y="0"/>
                    <a:pt x="922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7" name="Google Shape;1407;p19"/>
            <p:cNvSpPr/>
            <p:nvPr/>
          </p:nvSpPr>
          <p:spPr>
            <a:xfrm rot="1307993">
              <a:off x="7844859" y="4014918"/>
              <a:ext cx="158655" cy="236668"/>
            </a:xfrm>
            <a:custGeom>
              <a:rect b="b" l="l" r="r" t="t"/>
              <a:pathLst>
                <a:path extrusionOk="0" h="4502" w="3018">
                  <a:moveTo>
                    <a:pt x="1505" y="1"/>
                  </a:moveTo>
                  <a:cubicBezTo>
                    <a:pt x="1148" y="1"/>
                    <a:pt x="884" y="680"/>
                    <a:pt x="772" y="973"/>
                  </a:cubicBezTo>
                  <a:cubicBezTo>
                    <a:pt x="629" y="1395"/>
                    <a:pt x="503" y="1826"/>
                    <a:pt x="404" y="2266"/>
                  </a:cubicBezTo>
                  <a:cubicBezTo>
                    <a:pt x="216" y="3002"/>
                    <a:pt x="81" y="3747"/>
                    <a:pt x="0" y="4502"/>
                  </a:cubicBezTo>
                  <a:lnTo>
                    <a:pt x="3017" y="4502"/>
                  </a:lnTo>
                  <a:cubicBezTo>
                    <a:pt x="2999" y="4241"/>
                    <a:pt x="2945" y="3972"/>
                    <a:pt x="2919" y="3765"/>
                  </a:cubicBezTo>
                  <a:cubicBezTo>
                    <a:pt x="2847" y="3218"/>
                    <a:pt x="2739" y="2679"/>
                    <a:pt x="2586" y="2149"/>
                  </a:cubicBezTo>
                  <a:cubicBezTo>
                    <a:pt x="2559" y="2050"/>
                    <a:pt x="2532" y="1952"/>
                    <a:pt x="2505" y="1844"/>
                  </a:cubicBezTo>
                  <a:cubicBezTo>
                    <a:pt x="2344" y="1305"/>
                    <a:pt x="2209" y="632"/>
                    <a:pt x="1832" y="192"/>
                  </a:cubicBezTo>
                  <a:cubicBezTo>
                    <a:pt x="1716" y="56"/>
                    <a:pt x="1607" y="1"/>
                    <a:pt x="15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8" name="Google Shape;1408;p19"/>
            <p:cNvSpPr/>
            <p:nvPr/>
          </p:nvSpPr>
          <p:spPr>
            <a:xfrm rot="1307993">
              <a:off x="7775028" y="4225439"/>
              <a:ext cx="188882" cy="99304"/>
            </a:xfrm>
            <a:custGeom>
              <a:rect b="b" l="l" r="r" t="t"/>
              <a:pathLst>
                <a:path extrusionOk="0" h="1889" w="3593">
                  <a:moveTo>
                    <a:pt x="1856" y="1"/>
                  </a:moveTo>
                  <a:cubicBezTo>
                    <a:pt x="1596" y="1"/>
                    <a:pt x="1338" y="12"/>
                    <a:pt x="1087" y="25"/>
                  </a:cubicBezTo>
                  <a:cubicBezTo>
                    <a:pt x="773" y="43"/>
                    <a:pt x="1" y="97"/>
                    <a:pt x="207" y="600"/>
                  </a:cubicBezTo>
                  <a:cubicBezTo>
                    <a:pt x="468" y="1238"/>
                    <a:pt x="935" y="1498"/>
                    <a:pt x="1500" y="1812"/>
                  </a:cubicBezTo>
                  <a:cubicBezTo>
                    <a:pt x="1602" y="1866"/>
                    <a:pt x="1704" y="1889"/>
                    <a:pt x="1804" y="1889"/>
                  </a:cubicBezTo>
                  <a:cubicBezTo>
                    <a:pt x="2225" y="1889"/>
                    <a:pt x="2622" y="1483"/>
                    <a:pt x="2919" y="1229"/>
                  </a:cubicBezTo>
                  <a:cubicBezTo>
                    <a:pt x="3081" y="1094"/>
                    <a:pt x="3593" y="286"/>
                    <a:pt x="3206" y="169"/>
                  </a:cubicBezTo>
                  <a:cubicBezTo>
                    <a:pt x="2777" y="37"/>
                    <a:pt x="2314" y="1"/>
                    <a:pt x="18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9" name="Google Shape;1409;p19"/>
            <p:cNvSpPr/>
            <p:nvPr/>
          </p:nvSpPr>
          <p:spPr>
            <a:xfrm rot="1307993">
              <a:off x="7754371" y="3876807"/>
              <a:ext cx="64240" cy="72598"/>
            </a:xfrm>
            <a:custGeom>
              <a:rect b="b" l="l" r="r" t="t"/>
              <a:pathLst>
                <a:path extrusionOk="0" h="1381" w="1222">
                  <a:moveTo>
                    <a:pt x="413" y="0"/>
                  </a:moveTo>
                  <a:cubicBezTo>
                    <a:pt x="339" y="0"/>
                    <a:pt x="264" y="17"/>
                    <a:pt x="198" y="47"/>
                  </a:cubicBezTo>
                  <a:cubicBezTo>
                    <a:pt x="72" y="137"/>
                    <a:pt x="0" y="281"/>
                    <a:pt x="9" y="442"/>
                  </a:cubicBezTo>
                  <a:cubicBezTo>
                    <a:pt x="18" y="595"/>
                    <a:pt x="72" y="739"/>
                    <a:pt x="153" y="864"/>
                  </a:cubicBezTo>
                  <a:cubicBezTo>
                    <a:pt x="270" y="1062"/>
                    <a:pt x="422" y="1223"/>
                    <a:pt x="602" y="1358"/>
                  </a:cubicBezTo>
                  <a:cubicBezTo>
                    <a:pt x="628" y="1374"/>
                    <a:pt x="652" y="1380"/>
                    <a:pt x="676" y="1380"/>
                  </a:cubicBezTo>
                  <a:cubicBezTo>
                    <a:pt x="734" y="1380"/>
                    <a:pt x="787" y="1340"/>
                    <a:pt x="844" y="1295"/>
                  </a:cubicBezTo>
                  <a:cubicBezTo>
                    <a:pt x="943" y="1232"/>
                    <a:pt x="1060" y="1179"/>
                    <a:pt x="1177" y="1134"/>
                  </a:cubicBezTo>
                  <a:cubicBezTo>
                    <a:pt x="1222" y="1125"/>
                    <a:pt x="1177" y="855"/>
                    <a:pt x="1177" y="810"/>
                  </a:cubicBezTo>
                  <a:cubicBezTo>
                    <a:pt x="1150" y="703"/>
                    <a:pt x="1114" y="586"/>
                    <a:pt x="1060" y="487"/>
                  </a:cubicBezTo>
                  <a:lnTo>
                    <a:pt x="1051" y="469"/>
                  </a:lnTo>
                  <a:cubicBezTo>
                    <a:pt x="961" y="263"/>
                    <a:pt x="791" y="110"/>
                    <a:pt x="575" y="29"/>
                  </a:cubicBezTo>
                  <a:cubicBezTo>
                    <a:pt x="525" y="10"/>
                    <a:pt x="469" y="0"/>
                    <a:pt x="41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0" name="Google Shape;1410;p19"/>
            <p:cNvSpPr/>
            <p:nvPr/>
          </p:nvSpPr>
          <p:spPr>
            <a:xfrm rot="1307993">
              <a:off x="8109384" y="4018795"/>
              <a:ext cx="64240" cy="72598"/>
            </a:xfrm>
            <a:custGeom>
              <a:rect b="b" l="l" r="r" t="t"/>
              <a:pathLst>
                <a:path extrusionOk="0" h="1381" w="1222">
                  <a:moveTo>
                    <a:pt x="813" y="0"/>
                  </a:moveTo>
                  <a:cubicBezTo>
                    <a:pt x="757" y="0"/>
                    <a:pt x="701" y="10"/>
                    <a:pt x="647" y="29"/>
                  </a:cubicBezTo>
                  <a:cubicBezTo>
                    <a:pt x="441" y="110"/>
                    <a:pt x="270" y="263"/>
                    <a:pt x="171" y="469"/>
                  </a:cubicBezTo>
                  <a:lnTo>
                    <a:pt x="162" y="487"/>
                  </a:lnTo>
                  <a:cubicBezTo>
                    <a:pt x="108" y="586"/>
                    <a:pt x="72" y="703"/>
                    <a:pt x="55" y="810"/>
                  </a:cubicBezTo>
                  <a:cubicBezTo>
                    <a:pt x="46" y="855"/>
                    <a:pt x="1" y="1125"/>
                    <a:pt x="55" y="1134"/>
                  </a:cubicBezTo>
                  <a:cubicBezTo>
                    <a:pt x="171" y="1179"/>
                    <a:pt x="279" y="1232"/>
                    <a:pt x="378" y="1295"/>
                  </a:cubicBezTo>
                  <a:cubicBezTo>
                    <a:pt x="435" y="1340"/>
                    <a:pt x="488" y="1380"/>
                    <a:pt x="546" y="1380"/>
                  </a:cubicBezTo>
                  <a:cubicBezTo>
                    <a:pt x="570" y="1380"/>
                    <a:pt x="594" y="1374"/>
                    <a:pt x="620" y="1358"/>
                  </a:cubicBezTo>
                  <a:cubicBezTo>
                    <a:pt x="809" y="1223"/>
                    <a:pt x="961" y="1062"/>
                    <a:pt x="1069" y="864"/>
                  </a:cubicBezTo>
                  <a:cubicBezTo>
                    <a:pt x="1159" y="739"/>
                    <a:pt x="1204" y="595"/>
                    <a:pt x="1222" y="442"/>
                  </a:cubicBezTo>
                  <a:cubicBezTo>
                    <a:pt x="1222" y="281"/>
                    <a:pt x="1150" y="137"/>
                    <a:pt x="1024" y="47"/>
                  </a:cubicBezTo>
                  <a:cubicBezTo>
                    <a:pt x="958" y="17"/>
                    <a:pt x="886" y="0"/>
                    <a:pt x="81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1" name="Google Shape;1411;p19"/>
            <p:cNvSpPr/>
            <p:nvPr/>
          </p:nvSpPr>
          <p:spPr>
            <a:xfrm rot="1307993">
              <a:off x="7668740" y="4205375"/>
              <a:ext cx="106295" cy="62715"/>
            </a:xfrm>
            <a:custGeom>
              <a:rect b="b" l="l" r="r" t="t"/>
              <a:pathLst>
                <a:path extrusionOk="0" h="1193" w="2022">
                  <a:moveTo>
                    <a:pt x="785" y="0"/>
                  </a:moveTo>
                  <a:cubicBezTo>
                    <a:pt x="603" y="0"/>
                    <a:pt x="418" y="55"/>
                    <a:pt x="261" y="165"/>
                  </a:cubicBezTo>
                  <a:cubicBezTo>
                    <a:pt x="82" y="291"/>
                    <a:pt x="1" y="516"/>
                    <a:pt x="46" y="722"/>
                  </a:cubicBezTo>
                  <a:cubicBezTo>
                    <a:pt x="126" y="911"/>
                    <a:pt x="270" y="1054"/>
                    <a:pt x="468" y="1108"/>
                  </a:cubicBezTo>
                  <a:cubicBezTo>
                    <a:pt x="602" y="1164"/>
                    <a:pt x="748" y="1192"/>
                    <a:pt x="892" y="1192"/>
                  </a:cubicBezTo>
                  <a:cubicBezTo>
                    <a:pt x="979" y="1192"/>
                    <a:pt x="1066" y="1182"/>
                    <a:pt x="1150" y="1162"/>
                  </a:cubicBezTo>
                  <a:cubicBezTo>
                    <a:pt x="1689" y="1018"/>
                    <a:pt x="2021" y="273"/>
                    <a:pt x="1321" y="76"/>
                  </a:cubicBezTo>
                  <a:lnTo>
                    <a:pt x="1321" y="76"/>
                  </a:lnTo>
                  <a:lnTo>
                    <a:pt x="1375" y="94"/>
                  </a:lnTo>
                  <a:cubicBezTo>
                    <a:pt x="1213" y="40"/>
                    <a:pt x="1042" y="4"/>
                    <a:pt x="863" y="4"/>
                  </a:cubicBezTo>
                  <a:cubicBezTo>
                    <a:pt x="837" y="2"/>
                    <a:pt x="811" y="0"/>
                    <a:pt x="7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2" name="Google Shape;1412;p19"/>
            <p:cNvSpPr/>
            <p:nvPr/>
          </p:nvSpPr>
          <p:spPr>
            <a:xfrm rot="1307993">
              <a:off x="7951007" y="4318352"/>
              <a:ext cx="106716" cy="62715"/>
            </a:xfrm>
            <a:custGeom>
              <a:rect b="b" l="l" r="r" t="t"/>
              <a:pathLst>
                <a:path extrusionOk="0" h="1193" w="2030">
                  <a:moveTo>
                    <a:pt x="1239" y="0"/>
                  </a:moveTo>
                  <a:cubicBezTo>
                    <a:pt x="1213" y="0"/>
                    <a:pt x="1186" y="2"/>
                    <a:pt x="1159" y="4"/>
                  </a:cubicBezTo>
                  <a:cubicBezTo>
                    <a:pt x="988" y="4"/>
                    <a:pt x="817" y="40"/>
                    <a:pt x="647" y="94"/>
                  </a:cubicBezTo>
                  <a:lnTo>
                    <a:pt x="701" y="76"/>
                  </a:lnTo>
                  <a:lnTo>
                    <a:pt x="701" y="76"/>
                  </a:lnTo>
                  <a:cubicBezTo>
                    <a:pt x="0" y="273"/>
                    <a:pt x="333" y="1018"/>
                    <a:pt x="871" y="1162"/>
                  </a:cubicBezTo>
                  <a:cubicBezTo>
                    <a:pt x="959" y="1182"/>
                    <a:pt x="1048" y="1192"/>
                    <a:pt x="1136" y="1192"/>
                  </a:cubicBezTo>
                  <a:cubicBezTo>
                    <a:pt x="1283" y="1192"/>
                    <a:pt x="1428" y="1164"/>
                    <a:pt x="1563" y="1108"/>
                  </a:cubicBezTo>
                  <a:cubicBezTo>
                    <a:pt x="1751" y="1054"/>
                    <a:pt x="1904" y="911"/>
                    <a:pt x="1976" y="722"/>
                  </a:cubicBezTo>
                  <a:cubicBezTo>
                    <a:pt x="2030" y="516"/>
                    <a:pt x="1940" y="291"/>
                    <a:pt x="1769" y="165"/>
                  </a:cubicBezTo>
                  <a:cubicBezTo>
                    <a:pt x="1612" y="55"/>
                    <a:pt x="1427" y="0"/>
                    <a:pt x="123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3" name="Google Shape;1413;p19"/>
            <p:cNvSpPr/>
            <p:nvPr/>
          </p:nvSpPr>
          <p:spPr>
            <a:xfrm rot="1307993">
              <a:off x="7713570" y="4116977"/>
              <a:ext cx="84059" cy="79853"/>
            </a:xfrm>
            <a:custGeom>
              <a:rect b="b" l="l" r="r" t="t"/>
              <a:pathLst>
                <a:path extrusionOk="0" h="1519" w="1599">
                  <a:moveTo>
                    <a:pt x="1491" y="1"/>
                  </a:moveTo>
                  <a:cubicBezTo>
                    <a:pt x="1464" y="1"/>
                    <a:pt x="1500" y="208"/>
                    <a:pt x="1437" y="504"/>
                  </a:cubicBezTo>
                  <a:cubicBezTo>
                    <a:pt x="1410" y="674"/>
                    <a:pt x="1347" y="836"/>
                    <a:pt x="1257" y="989"/>
                  </a:cubicBezTo>
                  <a:cubicBezTo>
                    <a:pt x="1149" y="1150"/>
                    <a:pt x="1006" y="1330"/>
                    <a:pt x="817" y="1330"/>
                  </a:cubicBezTo>
                  <a:cubicBezTo>
                    <a:pt x="718" y="1330"/>
                    <a:pt x="620" y="1303"/>
                    <a:pt x="539" y="1249"/>
                  </a:cubicBezTo>
                  <a:cubicBezTo>
                    <a:pt x="458" y="1195"/>
                    <a:pt x="395" y="1123"/>
                    <a:pt x="341" y="1043"/>
                  </a:cubicBezTo>
                  <a:cubicBezTo>
                    <a:pt x="243" y="899"/>
                    <a:pt x="180" y="737"/>
                    <a:pt x="153" y="567"/>
                  </a:cubicBezTo>
                  <a:cubicBezTo>
                    <a:pt x="90" y="270"/>
                    <a:pt x="144" y="82"/>
                    <a:pt x="108" y="73"/>
                  </a:cubicBezTo>
                  <a:lnTo>
                    <a:pt x="108" y="73"/>
                  </a:lnTo>
                  <a:cubicBezTo>
                    <a:pt x="99" y="73"/>
                    <a:pt x="72" y="109"/>
                    <a:pt x="45" y="199"/>
                  </a:cubicBezTo>
                  <a:cubicBezTo>
                    <a:pt x="9" y="324"/>
                    <a:pt x="0" y="459"/>
                    <a:pt x="18" y="585"/>
                  </a:cubicBezTo>
                  <a:cubicBezTo>
                    <a:pt x="36" y="782"/>
                    <a:pt x="90" y="971"/>
                    <a:pt x="189" y="1141"/>
                  </a:cubicBezTo>
                  <a:cubicBezTo>
                    <a:pt x="252" y="1240"/>
                    <a:pt x="341" y="1339"/>
                    <a:pt x="440" y="1402"/>
                  </a:cubicBezTo>
                  <a:cubicBezTo>
                    <a:pt x="548" y="1483"/>
                    <a:pt x="683" y="1518"/>
                    <a:pt x="826" y="1518"/>
                  </a:cubicBezTo>
                  <a:cubicBezTo>
                    <a:pt x="961" y="1510"/>
                    <a:pt x="1096" y="1456"/>
                    <a:pt x="1194" y="1357"/>
                  </a:cubicBezTo>
                  <a:cubicBezTo>
                    <a:pt x="1275" y="1267"/>
                    <a:pt x="1347" y="1177"/>
                    <a:pt x="1401" y="1070"/>
                  </a:cubicBezTo>
                  <a:cubicBezTo>
                    <a:pt x="1500" y="899"/>
                    <a:pt x="1554" y="710"/>
                    <a:pt x="1572" y="522"/>
                  </a:cubicBezTo>
                  <a:cubicBezTo>
                    <a:pt x="1598" y="190"/>
                    <a:pt x="1509" y="1"/>
                    <a:pt x="14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4" name="Google Shape;1414;p19"/>
            <p:cNvSpPr/>
            <p:nvPr/>
          </p:nvSpPr>
          <p:spPr>
            <a:xfrm rot="1307993">
              <a:off x="7984869" y="4225484"/>
              <a:ext cx="84059" cy="79853"/>
            </a:xfrm>
            <a:custGeom>
              <a:rect b="b" l="l" r="r" t="t"/>
              <a:pathLst>
                <a:path extrusionOk="0" h="1519" w="1599">
                  <a:moveTo>
                    <a:pt x="108" y="1"/>
                  </a:moveTo>
                  <a:cubicBezTo>
                    <a:pt x="90" y="1"/>
                    <a:pt x="0" y="190"/>
                    <a:pt x="27" y="522"/>
                  </a:cubicBezTo>
                  <a:cubicBezTo>
                    <a:pt x="45" y="710"/>
                    <a:pt x="99" y="899"/>
                    <a:pt x="198" y="1070"/>
                  </a:cubicBezTo>
                  <a:cubicBezTo>
                    <a:pt x="252" y="1177"/>
                    <a:pt x="324" y="1267"/>
                    <a:pt x="404" y="1357"/>
                  </a:cubicBezTo>
                  <a:cubicBezTo>
                    <a:pt x="503" y="1456"/>
                    <a:pt x="638" y="1510"/>
                    <a:pt x="782" y="1518"/>
                  </a:cubicBezTo>
                  <a:cubicBezTo>
                    <a:pt x="916" y="1518"/>
                    <a:pt x="1051" y="1483"/>
                    <a:pt x="1168" y="1402"/>
                  </a:cubicBezTo>
                  <a:cubicBezTo>
                    <a:pt x="1266" y="1339"/>
                    <a:pt x="1347" y="1249"/>
                    <a:pt x="1410" y="1141"/>
                  </a:cubicBezTo>
                  <a:cubicBezTo>
                    <a:pt x="1509" y="971"/>
                    <a:pt x="1563" y="782"/>
                    <a:pt x="1581" y="585"/>
                  </a:cubicBezTo>
                  <a:cubicBezTo>
                    <a:pt x="1599" y="459"/>
                    <a:pt x="1590" y="324"/>
                    <a:pt x="1554" y="199"/>
                  </a:cubicBezTo>
                  <a:cubicBezTo>
                    <a:pt x="1527" y="118"/>
                    <a:pt x="1500" y="73"/>
                    <a:pt x="1491" y="73"/>
                  </a:cubicBezTo>
                  <a:lnTo>
                    <a:pt x="1491" y="73"/>
                  </a:lnTo>
                  <a:cubicBezTo>
                    <a:pt x="1464" y="82"/>
                    <a:pt x="1509" y="270"/>
                    <a:pt x="1455" y="567"/>
                  </a:cubicBezTo>
                  <a:cubicBezTo>
                    <a:pt x="1419" y="737"/>
                    <a:pt x="1356" y="899"/>
                    <a:pt x="1266" y="1052"/>
                  </a:cubicBezTo>
                  <a:cubicBezTo>
                    <a:pt x="1213" y="1123"/>
                    <a:pt x="1141" y="1195"/>
                    <a:pt x="1060" y="1249"/>
                  </a:cubicBezTo>
                  <a:cubicBezTo>
                    <a:pt x="979" y="1303"/>
                    <a:pt x="880" y="1330"/>
                    <a:pt x="782" y="1330"/>
                  </a:cubicBezTo>
                  <a:cubicBezTo>
                    <a:pt x="593" y="1330"/>
                    <a:pt x="449" y="1150"/>
                    <a:pt x="350" y="989"/>
                  </a:cubicBezTo>
                  <a:cubicBezTo>
                    <a:pt x="261" y="836"/>
                    <a:pt x="198" y="674"/>
                    <a:pt x="162" y="504"/>
                  </a:cubicBezTo>
                  <a:cubicBezTo>
                    <a:pt x="99" y="208"/>
                    <a:pt x="144" y="10"/>
                    <a:pt x="10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5" name="Google Shape;1415;p19"/>
            <p:cNvSpPr/>
            <p:nvPr/>
          </p:nvSpPr>
          <p:spPr>
            <a:xfrm rot="1307993">
              <a:off x="7841405" y="4313222"/>
              <a:ext cx="5730" cy="39585"/>
            </a:xfrm>
            <a:custGeom>
              <a:rect b="b" l="l" r="r" t="t"/>
              <a:pathLst>
                <a:path extrusionOk="0" h="753" w="109">
                  <a:moveTo>
                    <a:pt x="55" y="1"/>
                  </a:moveTo>
                  <a:cubicBezTo>
                    <a:pt x="28" y="1"/>
                    <a:pt x="1" y="21"/>
                    <a:pt x="1" y="61"/>
                  </a:cubicBezTo>
                  <a:lnTo>
                    <a:pt x="1" y="699"/>
                  </a:lnTo>
                  <a:cubicBezTo>
                    <a:pt x="1" y="735"/>
                    <a:pt x="28" y="753"/>
                    <a:pt x="55" y="753"/>
                  </a:cubicBezTo>
                  <a:cubicBezTo>
                    <a:pt x="82" y="753"/>
                    <a:pt x="109" y="735"/>
                    <a:pt x="109" y="699"/>
                  </a:cubicBezTo>
                  <a:lnTo>
                    <a:pt x="109" y="61"/>
                  </a:lnTo>
                  <a:cubicBezTo>
                    <a:pt x="109" y="21"/>
                    <a:pt x="82" y="1"/>
                    <a:pt x="5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6" name="Google Shape;1416;p19"/>
            <p:cNvSpPr/>
            <p:nvPr/>
          </p:nvSpPr>
          <p:spPr>
            <a:xfrm rot="1307993">
              <a:off x="7801789" y="4317197"/>
              <a:ext cx="82166" cy="41162"/>
            </a:xfrm>
            <a:custGeom>
              <a:rect b="b" l="l" r="r" t="t"/>
              <a:pathLst>
                <a:path extrusionOk="0" h="783" w="1563">
                  <a:moveTo>
                    <a:pt x="1527" y="0"/>
                  </a:moveTo>
                  <a:cubicBezTo>
                    <a:pt x="1500" y="0"/>
                    <a:pt x="1491" y="126"/>
                    <a:pt x="1392" y="288"/>
                  </a:cubicBezTo>
                  <a:cubicBezTo>
                    <a:pt x="1338" y="377"/>
                    <a:pt x="1258" y="458"/>
                    <a:pt x="1168" y="521"/>
                  </a:cubicBezTo>
                  <a:cubicBezTo>
                    <a:pt x="1060" y="602"/>
                    <a:pt x="934" y="647"/>
                    <a:pt x="800" y="656"/>
                  </a:cubicBezTo>
                  <a:cubicBezTo>
                    <a:pt x="783" y="657"/>
                    <a:pt x="766" y="657"/>
                    <a:pt x="749" y="657"/>
                  </a:cubicBezTo>
                  <a:cubicBezTo>
                    <a:pt x="633" y="657"/>
                    <a:pt x="523" y="631"/>
                    <a:pt x="414" y="584"/>
                  </a:cubicBezTo>
                  <a:cubicBezTo>
                    <a:pt x="315" y="530"/>
                    <a:pt x="234" y="467"/>
                    <a:pt x="162" y="386"/>
                  </a:cubicBezTo>
                  <a:cubicBezTo>
                    <a:pt x="99" y="297"/>
                    <a:pt x="54" y="207"/>
                    <a:pt x="19" y="108"/>
                  </a:cubicBezTo>
                  <a:cubicBezTo>
                    <a:pt x="10" y="108"/>
                    <a:pt x="1" y="144"/>
                    <a:pt x="1" y="198"/>
                  </a:cubicBezTo>
                  <a:cubicBezTo>
                    <a:pt x="10" y="279"/>
                    <a:pt x="36" y="359"/>
                    <a:pt x="90" y="431"/>
                  </a:cubicBezTo>
                  <a:cubicBezTo>
                    <a:pt x="153" y="539"/>
                    <a:pt x="252" y="629"/>
                    <a:pt x="360" y="683"/>
                  </a:cubicBezTo>
                  <a:cubicBezTo>
                    <a:pt x="489" y="747"/>
                    <a:pt x="625" y="783"/>
                    <a:pt x="762" y="783"/>
                  </a:cubicBezTo>
                  <a:cubicBezTo>
                    <a:pt x="778" y="783"/>
                    <a:pt x="793" y="782"/>
                    <a:pt x="809" y="781"/>
                  </a:cubicBezTo>
                  <a:cubicBezTo>
                    <a:pt x="970" y="772"/>
                    <a:pt x="1123" y="719"/>
                    <a:pt x="1240" y="620"/>
                  </a:cubicBezTo>
                  <a:cubicBezTo>
                    <a:pt x="1338" y="539"/>
                    <a:pt x="1419" y="440"/>
                    <a:pt x="1473" y="323"/>
                  </a:cubicBezTo>
                  <a:cubicBezTo>
                    <a:pt x="1563" y="135"/>
                    <a:pt x="1536" y="0"/>
                    <a:pt x="152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17" name="Google Shape;1417;p19"/>
            <p:cNvGrpSpPr/>
            <p:nvPr/>
          </p:nvGrpSpPr>
          <p:grpSpPr>
            <a:xfrm>
              <a:off x="8245924" y="3368173"/>
              <a:ext cx="181841" cy="179231"/>
              <a:chOff x="8245924" y="3368173"/>
              <a:chExt cx="181841" cy="179231"/>
            </a:xfrm>
          </p:grpSpPr>
          <p:sp>
            <p:nvSpPr>
              <p:cNvPr id="1418" name="Google Shape;1418;p19"/>
              <p:cNvSpPr/>
              <p:nvPr/>
            </p:nvSpPr>
            <p:spPr>
              <a:xfrm rot="1307993">
                <a:off x="8347053" y="3378832"/>
                <a:ext cx="25076" cy="93048"/>
              </a:xfrm>
              <a:custGeom>
                <a:rect b="b" l="l" r="r" t="t"/>
                <a:pathLst>
                  <a:path extrusionOk="0" h="1770" w="477">
                    <a:moveTo>
                      <a:pt x="418" y="0"/>
                    </a:moveTo>
                    <a:cubicBezTo>
                      <a:pt x="360" y="0"/>
                      <a:pt x="186" y="371"/>
                      <a:pt x="90" y="854"/>
                    </a:cubicBezTo>
                    <a:cubicBezTo>
                      <a:pt x="0" y="1348"/>
                      <a:pt x="18" y="1770"/>
                      <a:pt x="72" y="1770"/>
                    </a:cubicBezTo>
                    <a:cubicBezTo>
                      <a:pt x="135" y="1770"/>
                      <a:pt x="216" y="1384"/>
                      <a:pt x="305" y="899"/>
                    </a:cubicBezTo>
                    <a:cubicBezTo>
                      <a:pt x="395" y="414"/>
                      <a:pt x="476" y="19"/>
                      <a:pt x="422" y="1"/>
                    </a:cubicBezTo>
                    <a:cubicBezTo>
                      <a:pt x="421" y="0"/>
                      <a:pt x="420" y="0"/>
                      <a:pt x="4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9" name="Google Shape;1419;p19"/>
              <p:cNvSpPr/>
              <p:nvPr/>
            </p:nvSpPr>
            <p:spPr>
              <a:xfrm rot="1307993">
                <a:off x="8343656" y="3418104"/>
                <a:ext cx="69865" cy="55408"/>
              </a:xfrm>
              <a:custGeom>
                <a:rect b="b" l="l" r="r" t="t"/>
                <a:pathLst>
                  <a:path extrusionOk="0" h="1054" w="1329">
                    <a:moveTo>
                      <a:pt x="1279" y="0"/>
                    </a:moveTo>
                    <a:cubicBezTo>
                      <a:pt x="1191" y="0"/>
                      <a:pt x="882" y="143"/>
                      <a:pt x="566" y="404"/>
                    </a:cubicBezTo>
                    <a:cubicBezTo>
                      <a:pt x="207" y="691"/>
                      <a:pt x="0" y="1014"/>
                      <a:pt x="45" y="1050"/>
                    </a:cubicBezTo>
                    <a:cubicBezTo>
                      <a:pt x="48" y="1053"/>
                      <a:pt x="52" y="1054"/>
                      <a:pt x="57" y="1054"/>
                    </a:cubicBezTo>
                    <a:cubicBezTo>
                      <a:pt x="126" y="1054"/>
                      <a:pt x="382" y="825"/>
                      <a:pt x="700" y="565"/>
                    </a:cubicBezTo>
                    <a:cubicBezTo>
                      <a:pt x="1042" y="287"/>
                      <a:pt x="1329" y="62"/>
                      <a:pt x="1302" y="9"/>
                    </a:cubicBezTo>
                    <a:cubicBezTo>
                      <a:pt x="1299" y="3"/>
                      <a:pt x="1291" y="0"/>
                      <a:pt x="12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0" name="Google Shape;1420;p19"/>
              <p:cNvSpPr/>
              <p:nvPr/>
            </p:nvSpPr>
            <p:spPr>
              <a:xfrm rot="1307993">
                <a:off x="8337167" y="3464170"/>
                <a:ext cx="91103" cy="14825"/>
              </a:xfrm>
              <a:custGeom>
                <a:rect b="b" l="l" r="r" t="t"/>
                <a:pathLst>
                  <a:path extrusionOk="0" h="282" w="1733">
                    <a:moveTo>
                      <a:pt x="1007" y="1"/>
                    </a:moveTo>
                    <a:cubicBezTo>
                      <a:pt x="960" y="1"/>
                      <a:pt x="912" y="2"/>
                      <a:pt x="863" y="5"/>
                    </a:cubicBezTo>
                    <a:cubicBezTo>
                      <a:pt x="369" y="32"/>
                      <a:pt x="1" y="202"/>
                      <a:pt x="28" y="256"/>
                    </a:cubicBezTo>
                    <a:cubicBezTo>
                      <a:pt x="33" y="274"/>
                      <a:pt x="67" y="281"/>
                      <a:pt x="125" y="281"/>
                    </a:cubicBezTo>
                    <a:cubicBezTo>
                      <a:pt x="266" y="281"/>
                      <a:pt x="546" y="239"/>
                      <a:pt x="872" y="220"/>
                    </a:cubicBezTo>
                    <a:cubicBezTo>
                      <a:pt x="1330" y="184"/>
                      <a:pt x="1707" y="211"/>
                      <a:pt x="1725" y="148"/>
                    </a:cubicBezTo>
                    <a:cubicBezTo>
                      <a:pt x="1733" y="100"/>
                      <a:pt x="1422" y="1"/>
                      <a:pt x="100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1" name="Google Shape;1421;p19"/>
              <p:cNvSpPr/>
              <p:nvPr/>
            </p:nvSpPr>
            <p:spPr>
              <a:xfrm rot="1307993">
                <a:off x="8324395" y="3473290"/>
                <a:ext cx="90682" cy="45367"/>
              </a:xfrm>
              <a:custGeom>
                <a:rect b="b" l="l" r="r" t="t"/>
                <a:pathLst>
                  <a:path extrusionOk="0" h="863" w="1725">
                    <a:moveTo>
                      <a:pt x="186" y="0"/>
                    </a:moveTo>
                    <a:cubicBezTo>
                      <a:pt x="74" y="0"/>
                      <a:pt x="9" y="21"/>
                      <a:pt x="9" y="42"/>
                    </a:cubicBezTo>
                    <a:cubicBezTo>
                      <a:pt x="0" y="105"/>
                      <a:pt x="422" y="168"/>
                      <a:pt x="889" y="383"/>
                    </a:cubicBezTo>
                    <a:cubicBezTo>
                      <a:pt x="1321" y="587"/>
                      <a:pt x="1618" y="862"/>
                      <a:pt x="1695" y="862"/>
                    </a:cubicBezTo>
                    <a:cubicBezTo>
                      <a:pt x="1699" y="862"/>
                      <a:pt x="1703" y="861"/>
                      <a:pt x="1706" y="859"/>
                    </a:cubicBezTo>
                    <a:cubicBezTo>
                      <a:pt x="1724" y="832"/>
                      <a:pt x="1670" y="733"/>
                      <a:pt x="1553" y="599"/>
                    </a:cubicBezTo>
                    <a:cubicBezTo>
                      <a:pt x="1221" y="258"/>
                      <a:pt x="772" y="42"/>
                      <a:pt x="296" y="6"/>
                    </a:cubicBezTo>
                    <a:cubicBezTo>
                      <a:pt x="256" y="2"/>
                      <a:pt x="219" y="0"/>
                      <a:pt x="1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2" name="Google Shape;1422;p19"/>
              <p:cNvSpPr/>
              <p:nvPr/>
            </p:nvSpPr>
            <p:spPr>
              <a:xfrm rot="1307993">
                <a:off x="8323875" y="3471546"/>
                <a:ext cx="57196" cy="67657"/>
              </a:xfrm>
              <a:custGeom>
                <a:rect b="b" l="l" r="r" t="t"/>
                <a:pathLst>
                  <a:path extrusionOk="0" h="1287" w="1088">
                    <a:moveTo>
                      <a:pt x="59" y="1"/>
                    </a:moveTo>
                    <a:cubicBezTo>
                      <a:pt x="47" y="1"/>
                      <a:pt x="39" y="4"/>
                      <a:pt x="37" y="11"/>
                    </a:cubicBezTo>
                    <a:cubicBezTo>
                      <a:pt x="1" y="65"/>
                      <a:pt x="288" y="289"/>
                      <a:pt x="567" y="630"/>
                    </a:cubicBezTo>
                    <a:cubicBezTo>
                      <a:pt x="838" y="963"/>
                      <a:pt x="990" y="1287"/>
                      <a:pt x="1055" y="1287"/>
                    </a:cubicBezTo>
                    <a:cubicBezTo>
                      <a:pt x="1057" y="1287"/>
                      <a:pt x="1059" y="1286"/>
                      <a:pt x="1060" y="1286"/>
                    </a:cubicBezTo>
                    <a:cubicBezTo>
                      <a:pt x="1087" y="1277"/>
                      <a:pt x="1078" y="1178"/>
                      <a:pt x="1033" y="1026"/>
                    </a:cubicBezTo>
                    <a:cubicBezTo>
                      <a:pt x="890" y="639"/>
                      <a:pt x="629" y="307"/>
                      <a:pt x="279" y="92"/>
                    </a:cubicBezTo>
                    <a:cubicBezTo>
                      <a:pt x="178" y="31"/>
                      <a:pt x="97" y="1"/>
                      <a:pt x="5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3" name="Google Shape;1423;p19"/>
              <p:cNvSpPr/>
              <p:nvPr/>
            </p:nvSpPr>
            <p:spPr>
              <a:xfrm rot="1307993">
                <a:off x="8284456" y="3378317"/>
                <a:ext cx="68498" cy="72020"/>
              </a:xfrm>
              <a:custGeom>
                <a:rect b="b" l="l" r="r" t="t"/>
                <a:pathLst>
                  <a:path extrusionOk="0" h="1370" w="1303">
                    <a:moveTo>
                      <a:pt x="55" y="1"/>
                    </a:moveTo>
                    <a:cubicBezTo>
                      <a:pt x="36" y="1"/>
                      <a:pt x="24" y="5"/>
                      <a:pt x="19" y="12"/>
                    </a:cubicBezTo>
                    <a:cubicBezTo>
                      <a:pt x="1" y="66"/>
                      <a:pt x="360" y="282"/>
                      <a:pt x="701" y="650"/>
                    </a:cubicBezTo>
                    <a:cubicBezTo>
                      <a:pt x="1031" y="997"/>
                      <a:pt x="1210" y="1369"/>
                      <a:pt x="1278" y="1369"/>
                    </a:cubicBezTo>
                    <a:cubicBezTo>
                      <a:pt x="1281" y="1369"/>
                      <a:pt x="1283" y="1369"/>
                      <a:pt x="1285" y="1368"/>
                    </a:cubicBezTo>
                    <a:cubicBezTo>
                      <a:pt x="1303" y="1359"/>
                      <a:pt x="1294" y="1251"/>
                      <a:pt x="1231" y="1081"/>
                    </a:cubicBezTo>
                    <a:cubicBezTo>
                      <a:pt x="1052" y="650"/>
                      <a:pt x="728" y="300"/>
                      <a:pt x="306" y="84"/>
                    </a:cubicBezTo>
                    <a:cubicBezTo>
                      <a:pt x="190" y="26"/>
                      <a:pt x="102" y="1"/>
                      <a:pt x="5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4" name="Google Shape;1424;p19"/>
              <p:cNvSpPr/>
              <p:nvPr/>
            </p:nvSpPr>
            <p:spPr>
              <a:xfrm rot="1307993">
                <a:off x="8253306" y="3400799"/>
                <a:ext cx="96307" cy="40952"/>
              </a:xfrm>
              <a:custGeom>
                <a:rect b="b" l="l" r="r" t="t"/>
                <a:pathLst>
                  <a:path extrusionOk="0" h="779" w="1832">
                    <a:moveTo>
                      <a:pt x="239" y="1"/>
                    </a:moveTo>
                    <a:cubicBezTo>
                      <a:pt x="86" y="1"/>
                      <a:pt x="0" y="32"/>
                      <a:pt x="0" y="56"/>
                    </a:cubicBezTo>
                    <a:cubicBezTo>
                      <a:pt x="0" y="119"/>
                      <a:pt x="440" y="155"/>
                      <a:pt x="934" y="343"/>
                    </a:cubicBezTo>
                    <a:cubicBezTo>
                      <a:pt x="1392" y="526"/>
                      <a:pt x="1719" y="779"/>
                      <a:pt x="1800" y="779"/>
                    </a:cubicBezTo>
                    <a:cubicBezTo>
                      <a:pt x="1806" y="779"/>
                      <a:pt x="1811" y="777"/>
                      <a:pt x="1814" y="774"/>
                    </a:cubicBezTo>
                    <a:cubicBezTo>
                      <a:pt x="1832" y="747"/>
                      <a:pt x="1769" y="648"/>
                      <a:pt x="1634" y="523"/>
                    </a:cubicBezTo>
                    <a:cubicBezTo>
                      <a:pt x="1266" y="200"/>
                      <a:pt x="790" y="11"/>
                      <a:pt x="296" y="2"/>
                    </a:cubicBezTo>
                    <a:cubicBezTo>
                      <a:pt x="276" y="1"/>
                      <a:pt x="257" y="1"/>
                      <a:pt x="23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5" name="Google Shape;1425;p19"/>
              <p:cNvSpPr/>
              <p:nvPr/>
            </p:nvSpPr>
            <p:spPr>
              <a:xfrm rot="1307993">
                <a:off x="8245477" y="3427683"/>
                <a:ext cx="103404" cy="17506"/>
              </a:xfrm>
              <a:custGeom>
                <a:rect b="b" l="l" r="r" t="t"/>
                <a:pathLst>
                  <a:path extrusionOk="0" h="333" w="1967">
                    <a:moveTo>
                      <a:pt x="847" y="1"/>
                    </a:moveTo>
                    <a:cubicBezTo>
                      <a:pt x="657" y="1"/>
                      <a:pt x="466" y="22"/>
                      <a:pt x="279" y="65"/>
                    </a:cubicBezTo>
                    <a:cubicBezTo>
                      <a:pt x="99" y="118"/>
                      <a:pt x="0" y="172"/>
                      <a:pt x="0" y="199"/>
                    </a:cubicBezTo>
                    <a:cubicBezTo>
                      <a:pt x="6" y="220"/>
                      <a:pt x="56" y="226"/>
                      <a:pt x="140" y="226"/>
                    </a:cubicBezTo>
                    <a:cubicBezTo>
                      <a:pt x="269" y="226"/>
                      <a:pt x="479" y="211"/>
                      <a:pt x="726" y="211"/>
                    </a:cubicBezTo>
                    <a:cubicBezTo>
                      <a:pt x="810" y="211"/>
                      <a:pt x="897" y="213"/>
                      <a:pt x="988" y="217"/>
                    </a:cubicBezTo>
                    <a:cubicBezTo>
                      <a:pt x="1412" y="239"/>
                      <a:pt x="1771" y="333"/>
                      <a:pt x="1904" y="333"/>
                    </a:cubicBezTo>
                    <a:cubicBezTo>
                      <a:pt x="1934" y="333"/>
                      <a:pt x="1953" y="328"/>
                      <a:pt x="1958" y="316"/>
                    </a:cubicBezTo>
                    <a:cubicBezTo>
                      <a:pt x="1967" y="298"/>
                      <a:pt x="1877" y="226"/>
                      <a:pt x="1706" y="154"/>
                    </a:cubicBezTo>
                    <a:cubicBezTo>
                      <a:pt x="1429" y="51"/>
                      <a:pt x="1139" y="1"/>
                      <a:pt x="8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26" name="Google Shape;1426;p19"/>
              <p:cNvSpPr/>
              <p:nvPr/>
            </p:nvSpPr>
            <p:spPr>
              <a:xfrm rot="1307993">
                <a:off x="8254280" y="3440913"/>
                <a:ext cx="81693" cy="36851"/>
              </a:xfrm>
              <a:custGeom>
                <a:rect b="b" l="l" r="r" t="t"/>
                <a:pathLst>
                  <a:path extrusionOk="0" h="701" w="1554">
                    <a:moveTo>
                      <a:pt x="1302" y="0"/>
                    </a:moveTo>
                    <a:cubicBezTo>
                      <a:pt x="1087" y="9"/>
                      <a:pt x="880" y="63"/>
                      <a:pt x="692" y="153"/>
                    </a:cubicBezTo>
                    <a:cubicBezTo>
                      <a:pt x="503" y="243"/>
                      <a:pt x="333" y="350"/>
                      <a:pt x="180" y="494"/>
                    </a:cubicBezTo>
                    <a:cubicBezTo>
                      <a:pt x="63" y="593"/>
                      <a:pt x="0" y="674"/>
                      <a:pt x="18" y="692"/>
                    </a:cubicBezTo>
                    <a:cubicBezTo>
                      <a:pt x="22" y="698"/>
                      <a:pt x="30" y="700"/>
                      <a:pt x="40" y="700"/>
                    </a:cubicBezTo>
                    <a:cubicBezTo>
                      <a:pt x="126" y="700"/>
                      <a:pt x="422" y="518"/>
                      <a:pt x="782" y="350"/>
                    </a:cubicBezTo>
                    <a:cubicBezTo>
                      <a:pt x="952" y="270"/>
                      <a:pt x="1132" y="207"/>
                      <a:pt x="1320" y="153"/>
                    </a:cubicBezTo>
                    <a:cubicBezTo>
                      <a:pt x="1464" y="117"/>
                      <a:pt x="1554" y="90"/>
                      <a:pt x="1554" y="63"/>
                    </a:cubicBezTo>
                    <a:cubicBezTo>
                      <a:pt x="1554" y="36"/>
                      <a:pt x="1464" y="0"/>
                      <a:pt x="130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427" name="Google Shape;1427;p19"/>
          <p:cNvSpPr/>
          <p:nvPr/>
        </p:nvSpPr>
        <p:spPr>
          <a:xfrm rot="6279697">
            <a:off x="5691580" y="951914"/>
            <a:ext cx="111821" cy="136645"/>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
    <p:spTree>
      <p:nvGrpSpPr>
        <p:cNvPr id="1428" name="Shape 1428"/>
        <p:cNvGrpSpPr/>
        <p:nvPr/>
      </p:nvGrpSpPr>
      <p:grpSpPr>
        <a:xfrm>
          <a:off x="0" y="0"/>
          <a:ext cx="0" cy="0"/>
          <a:chOff x="0" y="0"/>
          <a:chExt cx="0" cy="0"/>
        </a:xfrm>
      </p:grpSpPr>
      <p:grpSp>
        <p:nvGrpSpPr>
          <p:cNvPr id="1429" name="Google Shape;1429;p20"/>
          <p:cNvGrpSpPr/>
          <p:nvPr/>
        </p:nvGrpSpPr>
        <p:grpSpPr>
          <a:xfrm>
            <a:off x="3070738" y="539500"/>
            <a:ext cx="3002516" cy="1256955"/>
            <a:chOff x="3070738" y="539500"/>
            <a:chExt cx="3002516" cy="1256955"/>
          </a:xfrm>
        </p:grpSpPr>
        <p:sp>
          <p:nvSpPr>
            <p:cNvPr id="1430" name="Google Shape;1430;p20"/>
            <p:cNvSpPr/>
            <p:nvPr/>
          </p:nvSpPr>
          <p:spPr>
            <a:xfrm>
              <a:off x="3070738" y="539500"/>
              <a:ext cx="3002516" cy="613291"/>
            </a:xfrm>
            <a:custGeom>
              <a:rect b="b" l="l" r="r" t="t"/>
              <a:pathLst>
                <a:path extrusionOk="0" h="4441" w="21742">
                  <a:moveTo>
                    <a:pt x="414" y="135"/>
                  </a:moveTo>
                  <a:cubicBezTo>
                    <a:pt x="523" y="135"/>
                    <a:pt x="630" y="163"/>
                    <a:pt x="724" y="213"/>
                  </a:cubicBezTo>
                  <a:cubicBezTo>
                    <a:pt x="979" y="341"/>
                    <a:pt x="1192" y="575"/>
                    <a:pt x="1355" y="809"/>
                  </a:cubicBezTo>
                  <a:cubicBezTo>
                    <a:pt x="1433" y="922"/>
                    <a:pt x="1504" y="1050"/>
                    <a:pt x="1568" y="1177"/>
                  </a:cubicBezTo>
                  <a:cubicBezTo>
                    <a:pt x="1596" y="1241"/>
                    <a:pt x="1617" y="1312"/>
                    <a:pt x="1639" y="1383"/>
                  </a:cubicBezTo>
                  <a:cubicBezTo>
                    <a:pt x="1625" y="1397"/>
                    <a:pt x="1617" y="1418"/>
                    <a:pt x="1610" y="1440"/>
                  </a:cubicBezTo>
                  <a:cubicBezTo>
                    <a:pt x="1306" y="1362"/>
                    <a:pt x="1001" y="1248"/>
                    <a:pt x="717" y="1106"/>
                  </a:cubicBezTo>
                  <a:cubicBezTo>
                    <a:pt x="462" y="972"/>
                    <a:pt x="206" y="759"/>
                    <a:pt x="136" y="468"/>
                  </a:cubicBezTo>
                  <a:cubicBezTo>
                    <a:pt x="100" y="305"/>
                    <a:pt x="157" y="170"/>
                    <a:pt x="320" y="142"/>
                  </a:cubicBezTo>
                  <a:cubicBezTo>
                    <a:pt x="351" y="137"/>
                    <a:pt x="383" y="135"/>
                    <a:pt x="414" y="135"/>
                  </a:cubicBezTo>
                  <a:close/>
                  <a:moveTo>
                    <a:pt x="2642" y="372"/>
                  </a:moveTo>
                  <a:cubicBezTo>
                    <a:pt x="2892" y="372"/>
                    <a:pt x="3093" y="574"/>
                    <a:pt x="3014" y="837"/>
                  </a:cubicBezTo>
                  <a:cubicBezTo>
                    <a:pt x="2936" y="1085"/>
                    <a:pt x="2674" y="1255"/>
                    <a:pt x="2447" y="1362"/>
                  </a:cubicBezTo>
                  <a:cubicBezTo>
                    <a:pt x="2327" y="1418"/>
                    <a:pt x="2199" y="1454"/>
                    <a:pt x="2064" y="1461"/>
                  </a:cubicBezTo>
                  <a:cubicBezTo>
                    <a:pt x="2045" y="1463"/>
                    <a:pt x="2026" y="1464"/>
                    <a:pt x="2007" y="1464"/>
                  </a:cubicBezTo>
                  <a:cubicBezTo>
                    <a:pt x="1955" y="1464"/>
                    <a:pt x="1903" y="1457"/>
                    <a:pt x="1851" y="1447"/>
                  </a:cubicBezTo>
                  <a:lnTo>
                    <a:pt x="1830" y="1440"/>
                  </a:lnTo>
                  <a:cubicBezTo>
                    <a:pt x="1816" y="1411"/>
                    <a:pt x="1802" y="1383"/>
                    <a:pt x="1773" y="1376"/>
                  </a:cubicBezTo>
                  <a:cubicBezTo>
                    <a:pt x="1809" y="1163"/>
                    <a:pt x="1880" y="957"/>
                    <a:pt x="2000" y="780"/>
                  </a:cubicBezTo>
                  <a:cubicBezTo>
                    <a:pt x="2135" y="582"/>
                    <a:pt x="2341" y="404"/>
                    <a:pt x="2582" y="376"/>
                  </a:cubicBezTo>
                  <a:cubicBezTo>
                    <a:pt x="2602" y="373"/>
                    <a:pt x="2622" y="372"/>
                    <a:pt x="2642" y="372"/>
                  </a:cubicBezTo>
                  <a:close/>
                  <a:moveTo>
                    <a:pt x="19275" y="94"/>
                  </a:moveTo>
                  <a:cubicBezTo>
                    <a:pt x="19373" y="94"/>
                    <a:pt x="19474" y="131"/>
                    <a:pt x="19557" y="206"/>
                  </a:cubicBezTo>
                  <a:cubicBezTo>
                    <a:pt x="19734" y="369"/>
                    <a:pt x="19812" y="638"/>
                    <a:pt x="19805" y="872"/>
                  </a:cubicBezTo>
                  <a:cubicBezTo>
                    <a:pt x="19805" y="1085"/>
                    <a:pt x="19749" y="1298"/>
                    <a:pt x="19656" y="1489"/>
                  </a:cubicBezTo>
                  <a:cubicBezTo>
                    <a:pt x="19628" y="1489"/>
                    <a:pt x="19600" y="1496"/>
                    <a:pt x="19578" y="1518"/>
                  </a:cubicBezTo>
                  <a:lnTo>
                    <a:pt x="19557" y="1511"/>
                  </a:lnTo>
                  <a:cubicBezTo>
                    <a:pt x="19493" y="1482"/>
                    <a:pt x="19429" y="1440"/>
                    <a:pt x="19373" y="1397"/>
                  </a:cubicBezTo>
                  <a:cubicBezTo>
                    <a:pt x="19266" y="1312"/>
                    <a:pt x="19174" y="1213"/>
                    <a:pt x="19103" y="1092"/>
                  </a:cubicBezTo>
                  <a:cubicBezTo>
                    <a:pt x="18983" y="879"/>
                    <a:pt x="18862" y="589"/>
                    <a:pt x="18940" y="341"/>
                  </a:cubicBezTo>
                  <a:cubicBezTo>
                    <a:pt x="18995" y="176"/>
                    <a:pt x="19131" y="94"/>
                    <a:pt x="19275" y="94"/>
                  </a:cubicBezTo>
                  <a:close/>
                  <a:moveTo>
                    <a:pt x="20999" y="1129"/>
                  </a:moveTo>
                  <a:cubicBezTo>
                    <a:pt x="21058" y="1129"/>
                    <a:pt x="21116" y="1133"/>
                    <a:pt x="21174" y="1142"/>
                  </a:cubicBezTo>
                  <a:cubicBezTo>
                    <a:pt x="21309" y="1156"/>
                    <a:pt x="21443" y="1213"/>
                    <a:pt x="21550" y="1312"/>
                  </a:cubicBezTo>
                  <a:cubicBezTo>
                    <a:pt x="21670" y="1433"/>
                    <a:pt x="21642" y="1574"/>
                    <a:pt x="21521" y="1688"/>
                  </a:cubicBezTo>
                  <a:cubicBezTo>
                    <a:pt x="21347" y="1840"/>
                    <a:pt x="21110" y="1892"/>
                    <a:pt x="20881" y="1892"/>
                  </a:cubicBezTo>
                  <a:cubicBezTo>
                    <a:pt x="20812" y="1892"/>
                    <a:pt x="20743" y="1887"/>
                    <a:pt x="20677" y="1879"/>
                  </a:cubicBezTo>
                  <a:cubicBezTo>
                    <a:pt x="20358" y="1830"/>
                    <a:pt x="20053" y="1752"/>
                    <a:pt x="19756" y="1638"/>
                  </a:cubicBezTo>
                  <a:cubicBezTo>
                    <a:pt x="19763" y="1617"/>
                    <a:pt x="19763" y="1596"/>
                    <a:pt x="19756" y="1581"/>
                  </a:cubicBezTo>
                  <a:cubicBezTo>
                    <a:pt x="19812" y="1532"/>
                    <a:pt x="19869" y="1489"/>
                    <a:pt x="19933" y="1454"/>
                  </a:cubicBezTo>
                  <a:cubicBezTo>
                    <a:pt x="20053" y="1376"/>
                    <a:pt x="20188" y="1319"/>
                    <a:pt x="20316" y="1269"/>
                  </a:cubicBezTo>
                  <a:cubicBezTo>
                    <a:pt x="20531" y="1190"/>
                    <a:pt x="20768" y="1129"/>
                    <a:pt x="20999" y="1129"/>
                  </a:cubicBezTo>
                  <a:close/>
                  <a:moveTo>
                    <a:pt x="19270" y="0"/>
                  </a:moveTo>
                  <a:cubicBezTo>
                    <a:pt x="19142" y="0"/>
                    <a:pt x="19018" y="53"/>
                    <a:pt x="18933" y="170"/>
                  </a:cubicBezTo>
                  <a:cubicBezTo>
                    <a:pt x="18756" y="419"/>
                    <a:pt x="18848" y="745"/>
                    <a:pt x="18961" y="1000"/>
                  </a:cubicBezTo>
                  <a:cubicBezTo>
                    <a:pt x="19032" y="1163"/>
                    <a:pt x="19139" y="1305"/>
                    <a:pt x="19266" y="1425"/>
                  </a:cubicBezTo>
                  <a:cubicBezTo>
                    <a:pt x="19351" y="1503"/>
                    <a:pt x="19444" y="1560"/>
                    <a:pt x="19543" y="1603"/>
                  </a:cubicBezTo>
                  <a:cubicBezTo>
                    <a:pt x="19543" y="1610"/>
                    <a:pt x="19543" y="1624"/>
                    <a:pt x="19550" y="1631"/>
                  </a:cubicBezTo>
                  <a:cubicBezTo>
                    <a:pt x="19245" y="1936"/>
                    <a:pt x="18919" y="2205"/>
                    <a:pt x="18571" y="2454"/>
                  </a:cubicBezTo>
                  <a:cubicBezTo>
                    <a:pt x="17990" y="2865"/>
                    <a:pt x="17352" y="3205"/>
                    <a:pt x="16692" y="3460"/>
                  </a:cubicBezTo>
                  <a:cubicBezTo>
                    <a:pt x="15359" y="3985"/>
                    <a:pt x="13920" y="4219"/>
                    <a:pt x="12495" y="4311"/>
                  </a:cubicBezTo>
                  <a:cubicBezTo>
                    <a:pt x="12107" y="4335"/>
                    <a:pt x="11718" y="4347"/>
                    <a:pt x="11330" y="4347"/>
                  </a:cubicBezTo>
                  <a:cubicBezTo>
                    <a:pt x="10341" y="4347"/>
                    <a:pt x="9353" y="4269"/>
                    <a:pt x="8375" y="4106"/>
                  </a:cubicBezTo>
                  <a:cubicBezTo>
                    <a:pt x="7021" y="3886"/>
                    <a:pt x="5709" y="3510"/>
                    <a:pt x="4447" y="2971"/>
                  </a:cubicBezTo>
                  <a:cubicBezTo>
                    <a:pt x="3532" y="2581"/>
                    <a:pt x="2653" y="2099"/>
                    <a:pt x="1830" y="1539"/>
                  </a:cubicBezTo>
                  <a:lnTo>
                    <a:pt x="1830" y="1539"/>
                  </a:lnTo>
                  <a:lnTo>
                    <a:pt x="1873" y="1546"/>
                  </a:lnTo>
                  <a:cubicBezTo>
                    <a:pt x="1915" y="1553"/>
                    <a:pt x="1958" y="1557"/>
                    <a:pt x="2000" y="1557"/>
                  </a:cubicBezTo>
                  <a:cubicBezTo>
                    <a:pt x="2043" y="1557"/>
                    <a:pt x="2085" y="1553"/>
                    <a:pt x="2128" y="1546"/>
                  </a:cubicBezTo>
                  <a:cubicBezTo>
                    <a:pt x="2305" y="1525"/>
                    <a:pt x="2475" y="1461"/>
                    <a:pt x="2624" y="1369"/>
                  </a:cubicBezTo>
                  <a:cubicBezTo>
                    <a:pt x="2865" y="1227"/>
                    <a:pt x="3128" y="1014"/>
                    <a:pt x="3121" y="709"/>
                  </a:cubicBezTo>
                  <a:cubicBezTo>
                    <a:pt x="3121" y="442"/>
                    <a:pt x="2888" y="282"/>
                    <a:pt x="2636" y="282"/>
                  </a:cubicBezTo>
                  <a:cubicBezTo>
                    <a:pt x="2620" y="282"/>
                    <a:pt x="2605" y="283"/>
                    <a:pt x="2589" y="284"/>
                  </a:cubicBezTo>
                  <a:cubicBezTo>
                    <a:pt x="2305" y="312"/>
                    <a:pt x="2057" y="518"/>
                    <a:pt x="1908" y="752"/>
                  </a:cubicBezTo>
                  <a:cubicBezTo>
                    <a:pt x="1809" y="908"/>
                    <a:pt x="1738" y="1092"/>
                    <a:pt x="1710" y="1284"/>
                  </a:cubicBezTo>
                  <a:cubicBezTo>
                    <a:pt x="1674" y="1199"/>
                    <a:pt x="1632" y="1106"/>
                    <a:pt x="1589" y="1028"/>
                  </a:cubicBezTo>
                  <a:cubicBezTo>
                    <a:pt x="1504" y="865"/>
                    <a:pt x="1405" y="716"/>
                    <a:pt x="1291" y="582"/>
                  </a:cubicBezTo>
                  <a:cubicBezTo>
                    <a:pt x="1086" y="333"/>
                    <a:pt x="823" y="107"/>
                    <a:pt x="497" y="50"/>
                  </a:cubicBezTo>
                  <a:cubicBezTo>
                    <a:pt x="464" y="43"/>
                    <a:pt x="431" y="39"/>
                    <a:pt x="399" y="39"/>
                  </a:cubicBezTo>
                  <a:cubicBezTo>
                    <a:pt x="305" y="39"/>
                    <a:pt x="216" y="68"/>
                    <a:pt x="143" y="121"/>
                  </a:cubicBezTo>
                  <a:cubicBezTo>
                    <a:pt x="36" y="220"/>
                    <a:pt x="1" y="369"/>
                    <a:pt x="50" y="511"/>
                  </a:cubicBezTo>
                  <a:cubicBezTo>
                    <a:pt x="143" y="823"/>
                    <a:pt x="405" y="1050"/>
                    <a:pt x="696" y="1191"/>
                  </a:cubicBezTo>
                  <a:cubicBezTo>
                    <a:pt x="958" y="1333"/>
                    <a:pt x="1242" y="1440"/>
                    <a:pt x="1539" y="1503"/>
                  </a:cubicBezTo>
                  <a:lnTo>
                    <a:pt x="1497" y="1511"/>
                  </a:lnTo>
                  <a:cubicBezTo>
                    <a:pt x="1440" y="1525"/>
                    <a:pt x="1384" y="1539"/>
                    <a:pt x="1327" y="1560"/>
                  </a:cubicBezTo>
                  <a:cubicBezTo>
                    <a:pt x="1220" y="1610"/>
                    <a:pt x="1121" y="1681"/>
                    <a:pt x="1043" y="1766"/>
                  </a:cubicBezTo>
                  <a:cubicBezTo>
                    <a:pt x="873" y="1957"/>
                    <a:pt x="788" y="2213"/>
                    <a:pt x="809" y="2468"/>
                  </a:cubicBezTo>
                  <a:cubicBezTo>
                    <a:pt x="809" y="2477"/>
                    <a:pt x="816" y="2481"/>
                    <a:pt x="824" y="2481"/>
                  </a:cubicBezTo>
                  <a:cubicBezTo>
                    <a:pt x="834" y="2481"/>
                    <a:pt x="845" y="2476"/>
                    <a:pt x="845" y="2468"/>
                  </a:cubicBezTo>
                  <a:cubicBezTo>
                    <a:pt x="866" y="2220"/>
                    <a:pt x="972" y="1986"/>
                    <a:pt x="1135" y="1801"/>
                  </a:cubicBezTo>
                  <a:cubicBezTo>
                    <a:pt x="1213" y="1723"/>
                    <a:pt x="1306" y="1659"/>
                    <a:pt x="1412" y="1624"/>
                  </a:cubicBezTo>
                  <a:cubicBezTo>
                    <a:pt x="1454" y="1610"/>
                    <a:pt x="1497" y="1603"/>
                    <a:pt x="1539" y="1589"/>
                  </a:cubicBezTo>
                  <a:lnTo>
                    <a:pt x="1539" y="1589"/>
                  </a:lnTo>
                  <a:cubicBezTo>
                    <a:pt x="1476" y="1688"/>
                    <a:pt x="1433" y="1808"/>
                    <a:pt x="1426" y="1922"/>
                  </a:cubicBezTo>
                  <a:cubicBezTo>
                    <a:pt x="1405" y="2135"/>
                    <a:pt x="1490" y="2333"/>
                    <a:pt x="1653" y="2461"/>
                  </a:cubicBezTo>
                  <a:cubicBezTo>
                    <a:pt x="1657" y="2463"/>
                    <a:pt x="1661" y="2465"/>
                    <a:pt x="1665" y="2465"/>
                  </a:cubicBezTo>
                  <a:cubicBezTo>
                    <a:pt x="1681" y="2465"/>
                    <a:pt x="1693" y="2444"/>
                    <a:pt x="1681" y="2432"/>
                  </a:cubicBezTo>
                  <a:cubicBezTo>
                    <a:pt x="1568" y="2291"/>
                    <a:pt x="1504" y="2113"/>
                    <a:pt x="1511" y="1929"/>
                  </a:cubicBezTo>
                  <a:cubicBezTo>
                    <a:pt x="1518" y="1844"/>
                    <a:pt x="1547" y="1759"/>
                    <a:pt x="1589" y="1674"/>
                  </a:cubicBezTo>
                  <a:cubicBezTo>
                    <a:pt x="1610" y="1638"/>
                    <a:pt x="1639" y="1596"/>
                    <a:pt x="1667" y="1560"/>
                  </a:cubicBezTo>
                  <a:cubicBezTo>
                    <a:pt x="1681" y="1567"/>
                    <a:pt x="1695" y="1574"/>
                    <a:pt x="1717" y="1574"/>
                  </a:cubicBezTo>
                  <a:cubicBezTo>
                    <a:pt x="1859" y="1674"/>
                    <a:pt x="2007" y="1766"/>
                    <a:pt x="2156" y="1865"/>
                  </a:cubicBezTo>
                  <a:cubicBezTo>
                    <a:pt x="2738" y="2241"/>
                    <a:pt x="3348" y="2574"/>
                    <a:pt x="3979" y="2865"/>
                  </a:cubicBezTo>
                  <a:cubicBezTo>
                    <a:pt x="5241" y="3446"/>
                    <a:pt x="6567" y="3865"/>
                    <a:pt x="7928" y="4120"/>
                  </a:cubicBezTo>
                  <a:cubicBezTo>
                    <a:pt x="9043" y="4335"/>
                    <a:pt x="10172" y="4440"/>
                    <a:pt x="11308" y="4440"/>
                  </a:cubicBezTo>
                  <a:cubicBezTo>
                    <a:pt x="11559" y="4440"/>
                    <a:pt x="11811" y="4435"/>
                    <a:pt x="12062" y="4425"/>
                  </a:cubicBezTo>
                  <a:cubicBezTo>
                    <a:pt x="13487" y="4368"/>
                    <a:pt x="14934" y="4162"/>
                    <a:pt x="16295" y="3702"/>
                  </a:cubicBezTo>
                  <a:cubicBezTo>
                    <a:pt x="17529" y="3283"/>
                    <a:pt x="18706" y="2624"/>
                    <a:pt x="19621" y="1688"/>
                  </a:cubicBezTo>
                  <a:lnTo>
                    <a:pt x="19635" y="1688"/>
                  </a:lnTo>
                  <a:cubicBezTo>
                    <a:pt x="19635" y="1745"/>
                    <a:pt x="19635" y="1794"/>
                    <a:pt x="19635" y="1844"/>
                  </a:cubicBezTo>
                  <a:cubicBezTo>
                    <a:pt x="19621" y="1929"/>
                    <a:pt x="19593" y="2021"/>
                    <a:pt x="19550" y="2099"/>
                  </a:cubicBezTo>
                  <a:cubicBezTo>
                    <a:pt x="19451" y="2248"/>
                    <a:pt x="19302" y="2361"/>
                    <a:pt x="19125" y="2411"/>
                  </a:cubicBezTo>
                  <a:cubicBezTo>
                    <a:pt x="19110" y="2418"/>
                    <a:pt x="19110" y="2454"/>
                    <a:pt x="19132" y="2454"/>
                  </a:cubicBezTo>
                  <a:cubicBezTo>
                    <a:pt x="19337" y="2439"/>
                    <a:pt x="19522" y="2319"/>
                    <a:pt x="19628" y="2142"/>
                  </a:cubicBezTo>
                  <a:cubicBezTo>
                    <a:pt x="19685" y="2035"/>
                    <a:pt x="19720" y="1922"/>
                    <a:pt x="19720" y="1801"/>
                  </a:cubicBezTo>
                  <a:cubicBezTo>
                    <a:pt x="19756" y="1830"/>
                    <a:pt x="19784" y="1865"/>
                    <a:pt x="19812" y="1901"/>
                  </a:cubicBezTo>
                  <a:cubicBezTo>
                    <a:pt x="19876" y="1986"/>
                    <a:pt x="19919" y="2092"/>
                    <a:pt x="19940" y="2198"/>
                  </a:cubicBezTo>
                  <a:cubicBezTo>
                    <a:pt x="19968" y="2446"/>
                    <a:pt x="19919" y="2695"/>
                    <a:pt x="19798" y="2914"/>
                  </a:cubicBezTo>
                  <a:cubicBezTo>
                    <a:pt x="19793" y="2925"/>
                    <a:pt x="19804" y="2940"/>
                    <a:pt x="19816" y="2940"/>
                  </a:cubicBezTo>
                  <a:cubicBezTo>
                    <a:pt x="19820" y="2940"/>
                    <a:pt x="19823" y="2939"/>
                    <a:pt x="19827" y="2936"/>
                  </a:cubicBezTo>
                  <a:cubicBezTo>
                    <a:pt x="19990" y="2737"/>
                    <a:pt x="20068" y="2482"/>
                    <a:pt x="20032" y="2227"/>
                  </a:cubicBezTo>
                  <a:cubicBezTo>
                    <a:pt x="20018" y="2113"/>
                    <a:pt x="19975" y="2000"/>
                    <a:pt x="19919" y="1908"/>
                  </a:cubicBezTo>
                  <a:cubicBezTo>
                    <a:pt x="19883" y="1858"/>
                    <a:pt x="19848" y="1808"/>
                    <a:pt x="19805" y="1766"/>
                  </a:cubicBezTo>
                  <a:lnTo>
                    <a:pt x="19777" y="1737"/>
                  </a:lnTo>
                  <a:lnTo>
                    <a:pt x="19777" y="1737"/>
                  </a:lnTo>
                  <a:cubicBezTo>
                    <a:pt x="20053" y="1851"/>
                    <a:pt x="20351" y="1922"/>
                    <a:pt x="20649" y="1964"/>
                  </a:cubicBezTo>
                  <a:cubicBezTo>
                    <a:pt x="20721" y="1973"/>
                    <a:pt x="20795" y="1977"/>
                    <a:pt x="20869" y="1977"/>
                  </a:cubicBezTo>
                  <a:cubicBezTo>
                    <a:pt x="21116" y="1977"/>
                    <a:pt x="21367" y="1924"/>
                    <a:pt x="21564" y="1766"/>
                  </a:cubicBezTo>
                  <a:cubicBezTo>
                    <a:pt x="21684" y="1681"/>
                    <a:pt x="21741" y="1539"/>
                    <a:pt x="21713" y="1397"/>
                  </a:cubicBezTo>
                  <a:cubicBezTo>
                    <a:pt x="21670" y="1277"/>
                    <a:pt x="21578" y="1184"/>
                    <a:pt x="21457" y="1135"/>
                  </a:cubicBezTo>
                  <a:cubicBezTo>
                    <a:pt x="21313" y="1066"/>
                    <a:pt x="21157" y="1039"/>
                    <a:pt x="20999" y="1039"/>
                  </a:cubicBezTo>
                  <a:cubicBezTo>
                    <a:pt x="20831" y="1039"/>
                    <a:pt x="20661" y="1070"/>
                    <a:pt x="20500" y="1113"/>
                  </a:cubicBezTo>
                  <a:cubicBezTo>
                    <a:pt x="20330" y="1163"/>
                    <a:pt x="20167" y="1227"/>
                    <a:pt x="20011" y="1305"/>
                  </a:cubicBezTo>
                  <a:cubicBezTo>
                    <a:pt x="19933" y="1347"/>
                    <a:pt x="19841" y="1397"/>
                    <a:pt x="19763" y="1447"/>
                  </a:cubicBezTo>
                  <a:cubicBezTo>
                    <a:pt x="19848" y="1277"/>
                    <a:pt x="19897" y="1085"/>
                    <a:pt x="19905" y="894"/>
                  </a:cubicBezTo>
                  <a:cubicBezTo>
                    <a:pt x="19912" y="617"/>
                    <a:pt x="19827" y="305"/>
                    <a:pt x="19607" y="128"/>
                  </a:cubicBezTo>
                  <a:cubicBezTo>
                    <a:pt x="19511" y="46"/>
                    <a:pt x="19389" y="0"/>
                    <a:pt x="1927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1" name="Google Shape;1431;p20"/>
            <p:cNvSpPr/>
            <p:nvPr/>
          </p:nvSpPr>
          <p:spPr>
            <a:xfrm>
              <a:off x="4223299" y="1063986"/>
              <a:ext cx="569100" cy="732469"/>
            </a:xfrm>
            <a:custGeom>
              <a:rect b="b" l="l" r="r" t="t"/>
              <a:pathLst>
                <a:path extrusionOk="0" h="5304" w="4121">
                  <a:moveTo>
                    <a:pt x="237" y="0"/>
                  </a:moveTo>
                  <a:cubicBezTo>
                    <a:pt x="150" y="0"/>
                    <a:pt x="103" y="19"/>
                    <a:pt x="93" y="152"/>
                  </a:cubicBezTo>
                  <a:cubicBezTo>
                    <a:pt x="93" y="201"/>
                    <a:pt x="86" y="258"/>
                    <a:pt x="86" y="308"/>
                  </a:cubicBezTo>
                  <a:cubicBezTo>
                    <a:pt x="86" y="400"/>
                    <a:pt x="79" y="478"/>
                    <a:pt x="79" y="563"/>
                  </a:cubicBezTo>
                  <a:cubicBezTo>
                    <a:pt x="50" y="918"/>
                    <a:pt x="43" y="1265"/>
                    <a:pt x="36" y="1612"/>
                  </a:cubicBezTo>
                  <a:cubicBezTo>
                    <a:pt x="15" y="2130"/>
                    <a:pt x="1" y="2648"/>
                    <a:pt x="1" y="3165"/>
                  </a:cubicBezTo>
                  <a:lnTo>
                    <a:pt x="1" y="3421"/>
                  </a:lnTo>
                  <a:lnTo>
                    <a:pt x="1" y="3428"/>
                  </a:lnTo>
                  <a:lnTo>
                    <a:pt x="1" y="3690"/>
                  </a:lnTo>
                  <a:cubicBezTo>
                    <a:pt x="1" y="4023"/>
                    <a:pt x="1" y="4357"/>
                    <a:pt x="8" y="4690"/>
                  </a:cubicBezTo>
                  <a:cubicBezTo>
                    <a:pt x="8" y="4796"/>
                    <a:pt x="22" y="4903"/>
                    <a:pt x="43" y="5016"/>
                  </a:cubicBezTo>
                  <a:cubicBezTo>
                    <a:pt x="50" y="5073"/>
                    <a:pt x="64" y="5129"/>
                    <a:pt x="93" y="5179"/>
                  </a:cubicBezTo>
                  <a:cubicBezTo>
                    <a:pt x="93" y="5186"/>
                    <a:pt x="100" y="5193"/>
                    <a:pt x="100" y="5200"/>
                  </a:cubicBezTo>
                  <a:lnTo>
                    <a:pt x="100" y="5207"/>
                  </a:lnTo>
                  <a:lnTo>
                    <a:pt x="107" y="5215"/>
                  </a:lnTo>
                  <a:lnTo>
                    <a:pt x="107" y="5222"/>
                  </a:lnTo>
                  <a:lnTo>
                    <a:pt x="114" y="5229"/>
                  </a:lnTo>
                  <a:lnTo>
                    <a:pt x="128" y="5243"/>
                  </a:lnTo>
                  <a:lnTo>
                    <a:pt x="142" y="5250"/>
                  </a:lnTo>
                  <a:cubicBezTo>
                    <a:pt x="178" y="5271"/>
                    <a:pt x="217" y="5282"/>
                    <a:pt x="257" y="5282"/>
                  </a:cubicBezTo>
                  <a:cubicBezTo>
                    <a:pt x="297" y="5282"/>
                    <a:pt x="337" y="5271"/>
                    <a:pt x="376" y="5250"/>
                  </a:cubicBezTo>
                  <a:cubicBezTo>
                    <a:pt x="483" y="5207"/>
                    <a:pt x="589" y="5151"/>
                    <a:pt x="696" y="5087"/>
                  </a:cubicBezTo>
                  <a:cubicBezTo>
                    <a:pt x="922" y="4966"/>
                    <a:pt x="1149" y="4832"/>
                    <a:pt x="1369" y="4690"/>
                  </a:cubicBezTo>
                  <a:cubicBezTo>
                    <a:pt x="1483" y="4619"/>
                    <a:pt x="1596" y="4541"/>
                    <a:pt x="1709" y="4463"/>
                  </a:cubicBezTo>
                  <a:cubicBezTo>
                    <a:pt x="1816" y="4385"/>
                    <a:pt x="1922" y="4307"/>
                    <a:pt x="2021" y="4215"/>
                  </a:cubicBezTo>
                  <a:cubicBezTo>
                    <a:pt x="2121" y="4307"/>
                    <a:pt x="2220" y="4385"/>
                    <a:pt x="2326" y="4463"/>
                  </a:cubicBezTo>
                  <a:cubicBezTo>
                    <a:pt x="2440" y="4541"/>
                    <a:pt x="2553" y="4619"/>
                    <a:pt x="2667" y="4697"/>
                  </a:cubicBezTo>
                  <a:cubicBezTo>
                    <a:pt x="2879" y="4839"/>
                    <a:pt x="3106" y="4973"/>
                    <a:pt x="3333" y="5101"/>
                  </a:cubicBezTo>
                  <a:cubicBezTo>
                    <a:pt x="3433" y="5165"/>
                    <a:pt x="3539" y="5222"/>
                    <a:pt x="3652" y="5271"/>
                  </a:cubicBezTo>
                  <a:cubicBezTo>
                    <a:pt x="3688" y="5293"/>
                    <a:pt x="3727" y="5303"/>
                    <a:pt x="3767" y="5303"/>
                  </a:cubicBezTo>
                  <a:cubicBezTo>
                    <a:pt x="3807" y="5303"/>
                    <a:pt x="3847" y="5293"/>
                    <a:pt x="3886" y="5271"/>
                  </a:cubicBezTo>
                  <a:cubicBezTo>
                    <a:pt x="3950" y="5207"/>
                    <a:pt x="3993" y="5122"/>
                    <a:pt x="4000" y="5023"/>
                  </a:cubicBezTo>
                  <a:cubicBezTo>
                    <a:pt x="4021" y="4917"/>
                    <a:pt x="4035" y="4810"/>
                    <a:pt x="4042" y="4704"/>
                  </a:cubicBezTo>
                  <a:cubicBezTo>
                    <a:pt x="4064" y="4193"/>
                    <a:pt x="4064" y="3690"/>
                    <a:pt x="4071" y="3179"/>
                  </a:cubicBezTo>
                  <a:cubicBezTo>
                    <a:pt x="4071" y="2669"/>
                    <a:pt x="4071" y="2158"/>
                    <a:pt x="4064" y="1641"/>
                  </a:cubicBezTo>
                  <a:cubicBezTo>
                    <a:pt x="4064" y="1570"/>
                    <a:pt x="4064" y="1499"/>
                    <a:pt x="4057" y="1428"/>
                  </a:cubicBezTo>
                  <a:cubicBezTo>
                    <a:pt x="4049" y="1130"/>
                    <a:pt x="4042" y="825"/>
                    <a:pt x="4042" y="528"/>
                  </a:cubicBezTo>
                  <a:cubicBezTo>
                    <a:pt x="4042" y="386"/>
                    <a:pt x="4120" y="38"/>
                    <a:pt x="3901" y="38"/>
                  </a:cubicBezTo>
                  <a:cubicBezTo>
                    <a:pt x="3396" y="38"/>
                    <a:pt x="2889" y="42"/>
                    <a:pt x="2382" y="42"/>
                  </a:cubicBezTo>
                  <a:cubicBezTo>
                    <a:pt x="1705" y="42"/>
                    <a:pt x="1028" y="35"/>
                    <a:pt x="355" y="3"/>
                  </a:cubicBezTo>
                  <a:cubicBezTo>
                    <a:pt x="310" y="3"/>
                    <a:pt x="271" y="0"/>
                    <a:pt x="2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2" name="Google Shape;1432;p20"/>
            <p:cNvSpPr/>
            <p:nvPr/>
          </p:nvSpPr>
          <p:spPr>
            <a:xfrm>
              <a:off x="4577241" y="1259951"/>
              <a:ext cx="183255" cy="163922"/>
            </a:xfrm>
            <a:custGeom>
              <a:rect b="b" l="l" r="r" t="t"/>
              <a:pathLst>
                <a:path extrusionOk="0" h="1187" w="1327">
                  <a:moveTo>
                    <a:pt x="653" y="0"/>
                  </a:moveTo>
                  <a:cubicBezTo>
                    <a:pt x="624" y="7"/>
                    <a:pt x="596" y="21"/>
                    <a:pt x="582" y="50"/>
                  </a:cubicBezTo>
                  <a:cubicBezTo>
                    <a:pt x="560" y="78"/>
                    <a:pt x="539" y="114"/>
                    <a:pt x="518" y="156"/>
                  </a:cubicBezTo>
                  <a:cubicBezTo>
                    <a:pt x="497" y="192"/>
                    <a:pt x="475" y="227"/>
                    <a:pt x="454" y="270"/>
                  </a:cubicBezTo>
                  <a:cubicBezTo>
                    <a:pt x="440" y="298"/>
                    <a:pt x="426" y="319"/>
                    <a:pt x="419" y="348"/>
                  </a:cubicBezTo>
                  <a:lnTo>
                    <a:pt x="383" y="348"/>
                  </a:lnTo>
                  <a:lnTo>
                    <a:pt x="326" y="355"/>
                  </a:lnTo>
                  <a:cubicBezTo>
                    <a:pt x="284" y="362"/>
                    <a:pt x="241" y="369"/>
                    <a:pt x="199" y="376"/>
                  </a:cubicBezTo>
                  <a:cubicBezTo>
                    <a:pt x="163" y="383"/>
                    <a:pt x="50" y="397"/>
                    <a:pt x="22" y="454"/>
                  </a:cubicBezTo>
                  <a:cubicBezTo>
                    <a:pt x="0" y="518"/>
                    <a:pt x="64" y="575"/>
                    <a:pt x="114" y="610"/>
                  </a:cubicBezTo>
                  <a:lnTo>
                    <a:pt x="135" y="631"/>
                  </a:lnTo>
                  <a:cubicBezTo>
                    <a:pt x="163" y="653"/>
                    <a:pt x="185" y="667"/>
                    <a:pt x="213" y="688"/>
                  </a:cubicBezTo>
                  <a:lnTo>
                    <a:pt x="263" y="723"/>
                  </a:lnTo>
                  <a:lnTo>
                    <a:pt x="277" y="731"/>
                  </a:lnTo>
                  <a:cubicBezTo>
                    <a:pt x="263" y="766"/>
                    <a:pt x="256" y="794"/>
                    <a:pt x="248" y="830"/>
                  </a:cubicBezTo>
                  <a:cubicBezTo>
                    <a:pt x="241" y="872"/>
                    <a:pt x="227" y="922"/>
                    <a:pt x="220" y="965"/>
                  </a:cubicBezTo>
                  <a:cubicBezTo>
                    <a:pt x="206" y="1028"/>
                    <a:pt x="192" y="1128"/>
                    <a:pt x="234" y="1184"/>
                  </a:cubicBezTo>
                  <a:lnTo>
                    <a:pt x="291" y="1184"/>
                  </a:lnTo>
                  <a:cubicBezTo>
                    <a:pt x="334" y="1163"/>
                    <a:pt x="369" y="1142"/>
                    <a:pt x="397" y="1113"/>
                  </a:cubicBezTo>
                  <a:lnTo>
                    <a:pt x="511" y="1035"/>
                  </a:lnTo>
                  <a:cubicBezTo>
                    <a:pt x="553" y="1007"/>
                    <a:pt x="589" y="986"/>
                    <a:pt x="624" y="957"/>
                  </a:cubicBezTo>
                  <a:cubicBezTo>
                    <a:pt x="631" y="957"/>
                    <a:pt x="631" y="965"/>
                    <a:pt x="638" y="972"/>
                  </a:cubicBezTo>
                  <a:cubicBezTo>
                    <a:pt x="646" y="972"/>
                    <a:pt x="646" y="979"/>
                    <a:pt x="653" y="979"/>
                  </a:cubicBezTo>
                  <a:lnTo>
                    <a:pt x="660" y="986"/>
                  </a:lnTo>
                  <a:lnTo>
                    <a:pt x="709" y="1021"/>
                  </a:lnTo>
                  <a:lnTo>
                    <a:pt x="823" y="1106"/>
                  </a:lnTo>
                  <a:cubicBezTo>
                    <a:pt x="863" y="1135"/>
                    <a:pt x="922" y="1187"/>
                    <a:pt x="980" y="1187"/>
                  </a:cubicBezTo>
                  <a:cubicBezTo>
                    <a:pt x="994" y="1187"/>
                    <a:pt x="1008" y="1184"/>
                    <a:pt x="1021" y="1177"/>
                  </a:cubicBezTo>
                  <a:lnTo>
                    <a:pt x="1028" y="1177"/>
                  </a:lnTo>
                  <a:cubicBezTo>
                    <a:pt x="1036" y="1170"/>
                    <a:pt x="1036" y="1163"/>
                    <a:pt x="1043" y="1163"/>
                  </a:cubicBezTo>
                  <a:cubicBezTo>
                    <a:pt x="1050" y="1142"/>
                    <a:pt x="1057" y="1128"/>
                    <a:pt x="1057" y="1106"/>
                  </a:cubicBezTo>
                  <a:cubicBezTo>
                    <a:pt x="1064" y="1071"/>
                    <a:pt x="1071" y="1035"/>
                    <a:pt x="1071" y="1000"/>
                  </a:cubicBezTo>
                  <a:cubicBezTo>
                    <a:pt x="1057" y="915"/>
                    <a:pt x="1043" y="844"/>
                    <a:pt x="1014" y="766"/>
                  </a:cubicBezTo>
                  <a:cubicBezTo>
                    <a:pt x="1043" y="759"/>
                    <a:pt x="1071" y="745"/>
                    <a:pt x="1099" y="731"/>
                  </a:cubicBezTo>
                  <a:cubicBezTo>
                    <a:pt x="1135" y="709"/>
                    <a:pt x="1170" y="688"/>
                    <a:pt x="1206" y="667"/>
                  </a:cubicBezTo>
                  <a:cubicBezTo>
                    <a:pt x="1255" y="631"/>
                    <a:pt x="1326" y="575"/>
                    <a:pt x="1319" y="504"/>
                  </a:cubicBezTo>
                  <a:cubicBezTo>
                    <a:pt x="1312" y="468"/>
                    <a:pt x="1284" y="447"/>
                    <a:pt x="1255" y="433"/>
                  </a:cubicBezTo>
                  <a:cubicBezTo>
                    <a:pt x="1220" y="419"/>
                    <a:pt x="1184" y="404"/>
                    <a:pt x="1142" y="397"/>
                  </a:cubicBezTo>
                  <a:cubicBezTo>
                    <a:pt x="1106" y="390"/>
                    <a:pt x="1064" y="383"/>
                    <a:pt x="1021" y="376"/>
                  </a:cubicBezTo>
                  <a:lnTo>
                    <a:pt x="950" y="369"/>
                  </a:lnTo>
                  <a:cubicBezTo>
                    <a:pt x="929" y="362"/>
                    <a:pt x="908" y="362"/>
                    <a:pt x="887" y="362"/>
                  </a:cubicBezTo>
                  <a:cubicBezTo>
                    <a:pt x="887" y="348"/>
                    <a:pt x="887" y="341"/>
                    <a:pt x="880" y="333"/>
                  </a:cubicBezTo>
                  <a:cubicBezTo>
                    <a:pt x="858" y="263"/>
                    <a:pt x="830" y="199"/>
                    <a:pt x="794" y="135"/>
                  </a:cubicBezTo>
                  <a:cubicBezTo>
                    <a:pt x="773" y="85"/>
                    <a:pt x="745" y="14"/>
                    <a:pt x="68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3" name="Google Shape;1433;p20"/>
            <p:cNvSpPr/>
            <p:nvPr/>
          </p:nvSpPr>
          <p:spPr>
            <a:xfrm>
              <a:off x="4250723" y="1497472"/>
              <a:ext cx="181322" cy="171379"/>
            </a:xfrm>
            <a:custGeom>
              <a:rect b="b" l="l" r="r" t="t"/>
              <a:pathLst>
                <a:path extrusionOk="0" h="1241" w="1313">
                  <a:moveTo>
                    <a:pt x="539" y="0"/>
                  </a:moveTo>
                  <a:cubicBezTo>
                    <a:pt x="511" y="7"/>
                    <a:pt x="490" y="28"/>
                    <a:pt x="483" y="57"/>
                  </a:cubicBezTo>
                  <a:cubicBezTo>
                    <a:pt x="461" y="92"/>
                    <a:pt x="447" y="135"/>
                    <a:pt x="433" y="170"/>
                  </a:cubicBezTo>
                  <a:cubicBezTo>
                    <a:pt x="419" y="213"/>
                    <a:pt x="405" y="255"/>
                    <a:pt x="398" y="298"/>
                  </a:cubicBezTo>
                  <a:cubicBezTo>
                    <a:pt x="383" y="326"/>
                    <a:pt x="376" y="355"/>
                    <a:pt x="369" y="390"/>
                  </a:cubicBezTo>
                  <a:cubicBezTo>
                    <a:pt x="362" y="390"/>
                    <a:pt x="348" y="390"/>
                    <a:pt x="341" y="397"/>
                  </a:cubicBezTo>
                  <a:lnTo>
                    <a:pt x="284" y="411"/>
                  </a:lnTo>
                  <a:cubicBezTo>
                    <a:pt x="242" y="425"/>
                    <a:pt x="206" y="440"/>
                    <a:pt x="164" y="454"/>
                  </a:cubicBezTo>
                  <a:cubicBezTo>
                    <a:pt x="128" y="468"/>
                    <a:pt x="22" y="496"/>
                    <a:pt x="8" y="560"/>
                  </a:cubicBezTo>
                  <a:cubicBezTo>
                    <a:pt x="0" y="631"/>
                    <a:pt x="71" y="674"/>
                    <a:pt x="121" y="702"/>
                  </a:cubicBezTo>
                  <a:lnTo>
                    <a:pt x="149" y="716"/>
                  </a:lnTo>
                  <a:cubicBezTo>
                    <a:pt x="178" y="730"/>
                    <a:pt x="206" y="745"/>
                    <a:pt x="242" y="759"/>
                  </a:cubicBezTo>
                  <a:lnTo>
                    <a:pt x="291" y="780"/>
                  </a:lnTo>
                  <a:lnTo>
                    <a:pt x="312" y="787"/>
                  </a:lnTo>
                  <a:cubicBezTo>
                    <a:pt x="305" y="823"/>
                    <a:pt x="298" y="858"/>
                    <a:pt x="298" y="893"/>
                  </a:cubicBezTo>
                  <a:lnTo>
                    <a:pt x="298" y="1028"/>
                  </a:lnTo>
                  <a:cubicBezTo>
                    <a:pt x="298" y="1092"/>
                    <a:pt x="298" y="1191"/>
                    <a:pt x="355" y="1241"/>
                  </a:cubicBezTo>
                  <a:lnTo>
                    <a:pt x="426" y="1241"/>
                  </a:lnTo>
                  <a:cubicBezTo>
                    <a:pt x="461" y="1213"/>
                    <a:pt x="490" y="1184"/>
                    <a:pt x="511" y="1149"/>
                  </a:cubicBezTo>
                  <a:lnTo>
                    <a:pt x="610" y="1049"/>
                  </a:lnTo>
                  <a:cubicBezTo>
                    <a:pt x="639" y="1014"/>
                    <a:pt x="674" y="986"/>
                    <a:pt x="702" y="950"/>
                  </a:cubicBezTo>
                  <a:cubicBezTo>
                    <a:pt x="710" y="957"/>
                    <a:pt x="717" y="957"/>
                    <a:pt x="717" y="964"/>
                  </a:cubicBezTo>
                  <a:cubicBezTo>
                    <a:pt x="724" y="964"/>
                    <a:pt x="731" y="964"/>
                    <a:pt x="731" y="971"/>
                  </a:cubicBezTo>
                  <a:lnTo>
                    <a:pt x="745" y="971"/>
                  </a:lnTo>
                  <a:lnTo>
                    <a:pt x="802" y="993"/>
                  </a:lnTo>
                  <a:lnTo>
                    <a:pt x="922" y="1057"/>
                  </a:lnTo>
                  <a:cubicBezTo>
                    <a:pt x="964" y="1072"/>
                    <a:pt x="1026" y="1107"/>
                    <a:pt x="1078" y="1107"/>
                  </a:cubicBezTo>
                  <a:cubicBezTo>
                    <a:pt x="1096" y="1107"/>
                    <a:pt x="1113" y="1103"/>
                    <a:pt x="1128" y="1092"/>
                  </a:cubicBezTo>
                  <a:lnTo>
                    <a:pt x="1142" y="1092"/>
                  </a:lnTo>
                  <a:cubicBezTo>
                    <a:pt x="1142" y="1085"/>
                    <a:pt x="1149" y="1078"/>
                    <a:pt x="1149" y="1071"/>
                  </a:cubicBezTo>
                  <a:cubicBezTo>
                    <a:pt x="1156" y="1057"/>
                    <a:pt x="1156" y="1035"/>
                    <a:pt x="1156" y="1021"/>
                  </a:cubicBezTo>
                  <a:cubicBezTo>
                    <a:pt x="1149" y="979"/>
                    <a:pt x="1142" y="936"/>
                    <a:pt x="1128" y="901"/>
                  </a:cubicBezTo>
                  <a:cubicBezTo>
                    <a:pt x="1107" y="823"/>
                    <a:pt x="1071" y="752"/>
                    <a:pt x="1036" y="681"/>
                  </a:cubicBezTo>
                  <a:cubicBezTo>
                    <a:pt x="1064" y="667"/>
                    <a:pt x="1092" y="652"/>
                    <a:pt x="1114" y="631"/>
                  </a:cubicBezTo>
                  <a:cubicBezTo>
                    <a:pt x="1149" y="603"/>
                    <a:pt x="1178" y="581"/>
                    <a:pt x="1206" y="553"/>
                  </a:cubicBezTo>
                  <a:cubicBezTo>
                    <a:pt x="1248" y="503"/>
                    <a:pt x="1312" y="433"/>
                    <a:pt x="1284" y="369"/>
                  </a:cubicBezTo>
                  <a:cubicBezTo>
                    <a:pt x="1270" y="340"/>
                    <a:pt x="1241" y="326"/>
                    <a:pt x="1213" y="326"/>
                  </a:cubicBezTo>
                  <a:cubicBezTo>
                    <a:pt x="1170" y="319"/>
                    <a:pt x="1135" y="312"/>
                    <a:pt x="1092" y="312"/>
                  </a:cubicBezTo>
                  <a:lnTo>
                    <a:pt x="837" y="312"/>
                  </a:lnTo>
                  <a:cubicBezTo>
                    <a:pt x="830" y="305"/>
                    <a:pt x="830" y="298"/>
                    <a:pt x="823" y="291"/>
                  </a:cubicBezTo>
                  <a:cubicBezTo>
                    <a:pt x="788" y="227"/>
                    <a:pt x="752" y="170"/>
                    <a:pt x="702" y="113"/>
                  </a:cubicBezTo>
                  <a:cubicBezTo>
                    <a:pt x="674" y="71"/>
                    <a:pt x="632" y="7"/>
                    <a:pt x="57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4" name="Google Shape;1434;p20"/>
            <p:cNvSpPr/>
            <p:nvPr/>
          </p:nvSpPr>
          <p:spPr>
            <a:xfrm>
              <a:off x="4384406" y="1344864"/>
              <a:ext cx="167512" cy="170689"/>
            </a:xfrm>
            <a:custGeom>
              <a:rect b="b" l="l" r="r" t="t"/>
              <a:pathLst>
                <a:path extrusionOk="0" h="1236" w="1213">
                  <a:moveTo>
                    <a:pt x="696" y="0"/>
                  </a:moveTo>
                  <a:cubicBezTo>
                    <a:pt x="686" y="0"/>
                    <a:pt x="676" y="2"/>
                    <a:pt x="667" y="5"/>
                  </a:cubicBezTo>
                  <a:cubicBezTo>
                    <a:pt x="631" y="26"/>
                    <a:pt x="603" y="54"/>
                    <a:pt x="575" y="90"/>
                  </a:cubicBezTo>
                  <a:cubicBezTo>
                    <a:pt x="546" y="118"/>
                    <a:pt x="525" y="154"/>
                    <a:pt x="504" y="182"/>
                  </a:cubicBezTo>
                  <a:lnTo>
                    <a:pt x="461" y="239"/>
                  </a:lnTo>
                  <a:cubicBezTo>
                    <a:pt x="447" y="260"/>
                    <a:pt x="433" y="274"/>
                    <a:pt x="419" y="296"/>
                  </a:cubicBezTo>
                  <a:cubicBezTo>
                    <a:pt x="411" y="288"/>
                    <a:pt x="404" y="288"/>
                    <a:pt x="397" y="288"/>
                  </a:cubicBezTo>
                  <a:cubicBezTo>
                    <a:pt x="326" y="274"/>
                    <a:pt x="255" y="267"/>
                    <a:pt x="177" y="267"/>
                  </a:cubicBezTo>
                  <a:cubicBezTo>
                    <a:pt x="165" y="267"/>
                    <a:pt x="151" y="267"/>
                    <a:pt x="136" y="267"/>
                  </a:cubicBezTo>
                  <a:cubicBezTo>
                    <a:pt x="91" y="267"/>
                    <a:pt x="39" y="271"/>
                    <a:pt x="7" y="303"/>
                  </a:cubicBezTo>
                  <a:lnTo>
                    <a:pt x="7" y="310"/>
                  </a:lnTo>
                  <a:cubicBezTo>
                    <a:pt x="0" y="338"/>
                    <a:pt x="7" y="366"/>
                    <a:pt x="21" y="395"/>
                  </a:cubicBezTo>
                  <a:cubicBezTo>
                    <a:pt x="36" y="430"/>
                    <a:pt x="57" y="466"/>
                    <a:pt x="78" y="501"/>
                  </a:cubicBezTo>
                  <a:cubicBezTo>
                    <a:pt x="99" y="537"/>
                    <a:pt x="128" y="572"/>
                    <a:pt x="149" y="607"/>
                  </a:cubicBezTo>
                  <a:cubicBezTo>
                    <a:pt x="163" y="636"/>
                    <a:pt x="185" y="657"/>
                    <a:pt x="206" y="678"/>
                  </a:cubicBezTo>
                  <a:cubicBezTo>
                    <a:pt x="199" y="693"/>
                    <a:pt x="192" y="700"/>
                    <a:pt x="192" y="707"/>
                  </a:cubicBezTo>
                  <a:lnTo>
                    <a:pt x="163" y="763"/>
                  </a:lnTo>
                  <a:cubicBezTo>
                    <a:pt x="149" y="806"/>
                    <a:pt x="135" y="841"/>
                    <a:pt x="128" y="884"/>
                  </a:cubicBezTo>
                  <a:cubicBezTo>
                    <a:pt x="107" y="934"/>
                    <a:pt x="71" y="1026"/>
                    <a:pt x="114" y="1075"/>
                  </a:cubicBezTo>
                  <a:cubicBezTo>
                    <a:pt x="131" y="1096"/>
                    <a:pt x="156" y="1103"/>
                    <a:pt x="182" y="1103"/>
                  </a:cubicBezTo>
                  <a:cubicBezTo>
                    <a:pt x="220" y="1103"/>
                    <a:pt x="262" y="1088"/>
                    <a:pt x="291" y="1075"/>
                  </a:cubicBezTo>
                  <a:lnTo>
                    <a:pt x="319" y="1061"/>
                  </a:lnTo>
                  <a:cubicBezTo>
                    <a:pt x="348" y="1047"/>
                    <a:pt x="376" y="1033"/>
                    <a:pt x="404" y="1019"/>
                  </a:cubicBezTo>
                  <a:lnTo>
                    <a:pt x="461" y="997"/>
                  </a:lnTo>
                  <a:lnTo>
                    <a:pt x="475" y="990"/>
                  </a:lnTo>
                  <a:cubicBezTo>
                    <a:pt x="497" y="1012"/>
                    <a:pt x="525" y="1033"/>
                    <a:pt x="546" y="1054"/>
                  </a:cubicBezTo>
                  <a:cubicBezTo>
                    <a:pt x="582" y="1090"/>
                    <a:pt x="617" y="1118"/>
                    <a:pt x="653" y="1146"/>
                  </a:cubicBezTo>
                  <a:cubicBezTo>
                    <a:pt x="695" y="1183"/>
                    <a:pt x="759" y="1236"/>
                    <a:pt x="822" y="1236"/>
                  </a:cubicBezTo>
                  <a:cubicBezTo>
                    <a:pt x="832" y="1236"/>
                    <a:pt x="841" y="1234"/>
                    <a:pt x="851" y="1231"/>
                  </a:cubicBezTo>
                  <a:lnTo>
                    <a:pt x="872" y="1231"/>
                  </a:lnTo>
                  <a:lnTo>
                    <a:pt x="872" y="1224"/>
                  </a:lnTo>
                  <a:cubicBezTo>
                    <a:pt x="872" y="1182"/>
                    <a:pt x="872" y="1139"/>
                    <a:pt x="865" y="1097"/>
                  </a:cubicBezTo>
                  <a:cubicBezTo>
                    <a:pt x="858" y="1054"/>
                    <a:pt x="851" y="1012"/>
                    <a:pt x="844" y="962"/>
                  </a:cubicBezTo>
                  <a:cubicBezTo>
                    <a:pt x="844" y="912"/>
                    <a:pt x="837" y="870"/>
                    <a:pt x="830" y="827"/>
                  </a:cubicBezTo>
                  <a:lnTo>
                    <a:pt x="851" y="820"/>
                  </a:lnTo>
                  <a:cubicBezTo>
                    <a:pt x="851" y="820"/>
                    <a:pt x="858" y="813"/>
                    <a:pt x="858" y="813"/>
                  </a:cubicBezTo>
                  <a:lnTo>
                    <a:pt x="872" y="813"/>
                  </a:lnTo>
                  <a:lnTo>
                    <a:pt x="929" y="785"/>
                  </a:lnTo>
                  <a:lnTo>
                    <a:pt x="1057" y="728"/>
                  </a:lnTo>
                  <a:cubicBezTo>
                    <a:pt x="1106" y="700"/>
                    <a:pt x="1206" y="664"/>
                    <a:pt x="1213" y="586"/>
                  </a:cubicBezTo>
                  <a:cubicBezTo>
                    <a:pt x="1213" y="586"/>
                    <a:pt x="1213" y="579"/>
                    <a:pt x="1213" y="579"/>
                  </a:cubicBezTo>
                  <a:cubicBezTo>
                    <a:pt x="1213" y="572"/>
                    <a:pt x="1206" y="565"/>
                    <a:pt x="1206" y="558"/>
                  </a:cubicBezTo>
                  <a:cubicBezTo>
                    <a:pt x="1191" y="544"/>
                    <a:pt x="1184" y="529"/>
                    <a:pt x="1163" y="522"/>
                  </a:cubicBezTo>
                  <a:cubicBezTo>
                    <a:pt x="1128" y="501"/>
                    <a:pt x="1092" y="480"/>
                    <a:pt x="1057" y="466"/>
                  </a:cubicBezTo>
                  <a:cubicBezTo>
                    <a:pt x="979" y="437"/>
                    <a:pt x="901" y="416"/>
                    <a:pt x="830" y="402"/>
                  </a:cubicBezTo>
                  <a:cubicBezTo>
                    <a:pt x="837" y="374"/>
                    <a:pt x="837" y="338"/>
                    <a:pt x="837" y="310"/>
                  </a:cubicBezTo>
                  <a:cubicBezTo>
                    <a:pt x="837" y="267"/>
                    <a:pt x="837" y="232"/>
                    <a:pt x="830" y="189"/>
                  </a:cubicBezTo>
                  <a:cubicBezTo>
                    <a:pt x="823" y="125"/>
                    <a:pt x="809" y="33"/>
                    <a:pt x="745" y="12"/>
                  </a:cubicBezTo>
                  <a:cubicBezTo>
                    <a:pt x="728" y="4"/>
                    <a:pt x="712" y="0"/>
                    <a:pt x="6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5" name="Google Shape;1435;p20"/>
            <p:cNvSpPr/>
            <p:nvPr/>
          </p:nvSpPr>
          <p:spPr>
            <a:xfrm>
              <a:off x="4246801" y="1153828"/>
              <a:ext cx="171517" cy="167927"/>
            </a:xfrm>
            <a:custGeom>
              <a:rect b="b" l="l" r="r" t="t"/>
              <a:pathLst>
                <a:path extrusionOk="0" h="1216" w="1242">
                  <a:moveTo>
                    <a:pt x="347" y="1"/>
                  </a:moveTo>
                  <a:cubicBezTo>
                    <a:pt x="340" y="1"/>
                    <a:pt x="333" y="2"/>
                    <a:pt x="326" y="3"/>
                  </a:cubicBezTo>
                  <a:lnTo>
                    <a:pt x="305" y="3"/>
                  </a:lnTo>
                  <a:cubicBezTo>
                    <a:pt x="284" y="18"/>
                    <a:pt x="270" y="46"/>
                    <a:pt x="270" y="74"/>
                  </a:cubicBezTo>
                  <a:cubicBezTo>
                    <a:pt x="263" y="117"/>
                    <a:pt x="263" y="159"/>
                    <a:pt x="270" y="202"/>
                  </a:cubicBezTo>
                  <a:cubicBezTo>
                    <a:pt x="270" y="245"/>
                    <a:pt x="270" y="287"/>
                    <a:pt x="277" y="330"/>
                  </a:cubicBezTo>
                  <a:cubicBezTo>
                    <a:pt x="277" y="358"/>
                    <a:pt x="277" y="393"/>
                    <a:pt x="284" y="422"/>
                  </a:cubicBezTo>
                  <a:cubicBezTo>
                    <a:pt x="277" y="422"/>
                    <a:pt x="270" y="429"/>
                    <a:pt x="255" y="436"/>
                  </a:cubicBezTo>
                  <a:lnTo>
                    <a:pt x="213" y="479"/>
                  </a:lnTo>
                  <a:cubicBezTo>
                    <a:pt x="177" y="500"/>
                    <a:pt x="149" y="528"/>
                    <a:pt x="114" y="557"/>
                  </a:cubicBezTo>
                  <a:cubicBezTo>
                    <a:pt x="85" y="585"/>
                    <a:pt x="0" y="649"/>
                    <a:pt x="7" y="713"/>
                  </a:cubicBezTo>
                  <a:cubicBezTo>
                    <a:pt x="21" y="776"/>
                    <a:pt x="107" y="798"/>
                    <a:pt x="163" y="805"/>
                  </a:cubicBezTo>
                  <a:lnTo>
                    <a:pt x="199" y="805"/>
                  </a:lnTo>
                  <a:cubicBezTo>
                    <a:pt x="227" y="805"/>
                    <a:pt x="255" y="812"/>
                    <a:pt x="291" y="812"/>
                  </a:cubicBezTo>
                  <a:lnTo>
                    <a:pt x="369" y="812"/>
                  </a:lnTo>
                  <a:cubicBezTo>
                    <a:pt x="376" y="847"/>
                    <a:pt x="383" y="876"/>
                    <a:pt x="397" y="911"/>
                  </a:cubicBezTo>
                  <a:cubicBezTo>
                    <a:pt x="411" y="954"/>
                    <a:pt x="426" y="996"/>
                    <a:pt x="440" y="1039"/>
                  </a:cubicBezTo>
                  <a:cubicBezTo>
                    <a:pt x="461" y="1103"/>
                    <a:pt x="497" y="1195"/>
                    <a:pt x="567" y="1216"/>
                  </a:cubicBezTo>
                  <a:lnTo>
                    <a:pt x="617" y="1216"/>
                  </a:lnTo>
                  <a:cubicBezTo>
                    <a:pt x="645" y="1181"/>
                    <a:pt x="667" y="1145"/>
                    <a:pt x="674" y="1103"/>
                  </a:cubicBezTo>
                  <a:lnTo>
                    <a:pt x="731" y="975"/>
                  </a:lnTo>
                  <a:cubicBezTo>
                    <a:pt x="752" y="932"/>
                    <a:pt x="773" y="883"/>
                    <a:pt x="780" y="847"/>
                  </a:cubicBezTo>
                  <a:cubicBezTo>
                    <a:pt x="787" y="847"/>
                    <a:pt x="794" y="847"/>
                    <a:pt x="801" y="854"/>
                  </a:cubicBezTo>
                  <a:lnTo>
                    <a:pt x="894" y="854"/>
                  </a:lnTo>
                  <a:lnTo>
                    <a:pt x="1028" y="869"/>
                  </a:lnTo>
                  <a:cubicBezTo>
                    <a:pt x="1054" y="869"/>
                    <a:pt x="1085" y="872"/>
                    <a:pt x="1116" y="872"/>
                  </a:cubicBezTo>
                  <a:cubicBezTo>
                    <a:pt x="1162" y="872"/>
                    <a:pt x="1208" y="864"/>
                    <a:pt x="1234" y="826"/>
                  </a:cubicBezTo>
                  <a:cubicBezTo>
                    <a:pt x="1234" y="826"/>
                    <a:pt x="1241" y="826"/>
                    <a:pt x="1241" y="819"/>
                  </a:cubicBezTo>
                  <a:cubicBezTo>
                    <a:pt x="1241" y="812"/>
                    <a:pt x="1241" y="805"/>
                    <a:pt x="1241" y="798"/>
                  </a:cubicBezTo>
                  <a:cubicBezTo>
                    <a:pt x="1241" y="783"/>
                    <a:pt x="1241" y="762"/>
                    <a:pt x="1227" y="748"/>
                  </a:cubicBezTo>
                  <a:cubicBezTo>
                    <a:pt x="1206" y="713"/>
                    <a:pt x="1184" y="677"/>
                    <a:pt x="1156" y="642"/>
                  </a:cubicBezTo>
                  <a:cubicBezTo>
                    <a:pt x="1106" y="585"/>
                    <a:pt x="1057" y="528"/>
                    <a:pt x="993" y="479"/>
                  </a:cubicBezTo>
                  <a:cubicBezTo>
                    <a:pt x="1014" y="450"/>
                    <a:pt x="1035" y="429"/>
                    <a:pt x="1050" y="401"/>
                  </a:cubicBezTo>
                  <a:cubicBezTo>
                    <a:pt x="1071" y="365"/>
                    <a:pt x="1092" y="330"/>
                    <a:pt x="1106" y="294"/>
                  </a:cubicBezTo>
                  <a:cubicBezTo>
                    <a:pt x="1128" y="230"/>
                    <a:pt x="1163" y="145"/>
                    <a:pt x="1113" y="89"/>
                  </a:cubicBezTo>
                  <a:cubicBezTo>
                    <a:pt x="1098" y="78"/>
                    <a:pt x="1078" y="72"/>
                    <a:pt x="1058" y="72"/>
                  </a:cubicBezTo>
                  <a:cubicBezTo>
                    <a:pt x="1051" y="72"/>
                    <a:pt x="1043" y="72"/>
                    <a:pt x="1035" y="74"/>
                  </a:cubicBezTo>
                  <a:cubicBezTo>
                    <a:pt x="1000" y="74"/>
                    <a:pt x="957" y="89"/>
                    <a:pt x="922" y="103"/>
                  </a:cubicBezTo>
                  <a:cubicBezTo>
                    <a:pt x="887" y="117"/>
                    <a:pt x="844" y="131"/>
                    <a:pt x="809" y="145"/>
                  </a:cubicBezTo>
                  <a:lnTo>
                    <a:pt x="745" y="174"/>
                  </a:lnTo>
                  <a:cubicBezTo>
                    <a:pt x="723" y="181"/>
                    <a:pt x="702" y="195"/>
                    <a:pt x="681" y="202"/>
                  </a:cubicBezTo>
                  <a:cubicBezTo>
                    <a:pt x="681" y="195"/>
                    <a:pt x="674" y="188"/>
                    <a:pt x="667" y="188"/>
                  </a:cubicBezTo>
                  <a:cubicBezTo>
                    <a:pt x="610" y="138"/>
                    <a:pt x="546" y="96"/>
                    <a:pt x="489" y="60"/>
                  </a:cubicBezTo>
                  <a:cubicBezTo>
                    <a:pt x="447" y="36"/>
                    <a:pt x="393" y="1"/>
                    <a:pt x="3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6" name="Google Shape;1436;p20"/>
            <p:cNvSpPr/>
            <p:nvPr/>
          </p:nvSpPr>
          <p:spPr>
            <a:xfrm>
              <a:off x="4556260" y="1531035"/>
              <a:ext cx="173450" cy="171655"/>
            </a:xfrm>
            <a:custGeom>
              <a:rect b="b" l="l" r="r" t="t"/>
              <a:pathLst>
                <a:path extrusionOk="0" h="1243" w="1256">
                  <a:moveTo>
                    <a:pt x="485" y="1"/>
                  </a:moveTo>
                  <a:cubicBezTo>
                    <a:pt x="482" y="1"/>
                    <a:pt x="479" y="1"/>
                    <a:pt x="476" y="1"/>
                  </a:cubicBezTo>
                  <a:lnTo>
                    <a:pt x="447" y="1"/>
                  </a:lnTo>
                  <a:cubicBezTo>
                    <a:pt x="419" y="8"/>
                    <a:pt x="405" y="37"/>
                    <a:pt x="398" y="65"/>
                  </a:cubicBezTo>
                  <a:cubicBezTo>
                    <a:pt x="384" y="100"/>
                    <a:pt x="376" y="143"/>
                    <a:pt x="369" y="186"/>
                  </a:cubicBezTo>
                  <a:cubicBezTo>
                    <a:pt x="355" y="228"/>
                    <a:pt x="348" y="271"/>
                    <a:pt x="348" y="313"/>
                  </a:cubicBezTo>
                  <a:cubicBezTo>
                    <a:pt x="341" y="342"/>
                    <a:pt x="334" y="370"/>
                    <a:pt x="334" y="405"/>
                  </a:cubicBezTo>
                  <a:cubicBezTo>
                    <a:pt x="327" y="405"/>
                    <a:pt x="313" y="405"/>
                    <a:pt x="306" y="412"/>
                  </a:cubicBezTo>
                  <a:lnTo>
                    <a:pt x="249" y="441"/>
                  </a:lnTo>
                  <a:cubicBezTo>
                    <a:pt x="213" y="455"/>
                    <a:pt x="178" y="476"/>
                    <a:pt x="135" y="498"/>
                  </a:cubicBezTo>
                  <a:cubicBezTo>
                    <a:pt x="100" y="519"/>
                    <a:pt x="1" y="561"/>
                    <a:pt x="1" y="625"/>
                  </a:cubicBezTo>
                  <a:cubicBezTo>
                    <a:pt x="1" y="689"/>
                    <a:pt x="79" y="732"/>
                    <a:pt x="128" y="746"/>
                  </a:cubicBezTo>
                  <a:lnTo>
                    <a:pt x="164" y="760"/>
                  </a:lnTo>
                  <a:cubicBezTo>
                    <a:pt x="192" y="767"/>
                    <a:pt x="220" y="781"/>
                    <a:pt x="249" y="788"/>
                  </a:cubicBezTo>
                  <a:lnTo>
                    <a:pt x="306" y="802"/>
                  </a:lnTo>
                  <a:lnTo>
                    <a:pt x="320" y="802"/>
                  </a:lnTo>
                  <a:cubicBezTo>
                    <a:pt x="320" y="838"/>
                    <a:pt x="320" y="873"/>
                    <a:pt x="327" y="909"/>
                  </a:cubicBezTo>
                  <a:cubicBezTo>
                    <a:pt x="327" y="951"/>
                    <a:pt x="334" y="994"/>
                    <a:pt x="341" y="1044"/>
                  </a:cubicBezTo>
                  <a:cubicBezTo>
                    <a:pt x="348" y="1107"/>
                    <a:pt x="362" y="1207"/>
                    <a:pt x="426" y="1242"/>
                  </a:cubicBezTo>
                  <a:lnTo>
                    <a:pt x="483" y="1242"/>
                  </a:lnTo>
                  <a:cubicBezTo>
                    <a:pt x="518" y="1214"/>
                    <a:pt x="547" y="1185"/>
                    <a:pt x="561" y="1150"/>
                  </a:cubicBezTo>
                  <a:lnTo>
                    <a:pt x="646" y="1036"/>
                  </a:lnTo>
                  <a:cubicBezTo>
                    <a:pt x="674" y="1001"/>
                    <a:pt x="703" y="966"/>
                    <a:pt x="724" y="923"/>
                  </a:cubicBezTo>
                  <a:lnTo>
                    <a:pt x="745" y="937"/>
                  </a:lnTo>
                  <a:lnTo>
                    <a:pt x="766" y="937"/>
                  </a:lnTo>
                  <a:lnTo>
                    <a:pt x="830" y="951"/>
                  </a:lnTo>
                  <a:lnTo>
                    <a:pt x="958" y="994"/>
                  </a:lnTo>
                  <a:cubicBezTo>
                    <a:pt x="998" y="1007"/>
                    <a:pt x="1050" y="1029"/>
                    <a:pt x="1097" y="1029"/>
                  </a:cubicBezTo>
                  <a:cubicBezTo>
                    <a:pt x="1124" y="1029"/>
                    <a:pt x="1150" y="1022"/>
                    <a:pt x="1171" y="1001"/>
                  </a:cubicBezTo>
                  <a:lnTo>
                    <a:pt x="1178" y="1001"/>
                  </a:lnTo>
                  <a:cubicBezTo>
                    <a:pt x="1178" y="994"/>
                    <a:pt x="1185" y="987"/>
                    <a:pt x="1185" y="987"/>
                  </a:cubicBezTo>
                  <a:cubicBezTo>
                    <a:pt x="1192" y="966"/>
                    <a:pt x="1192" y="944"/>
                    <a:pt x="1185" y="930"/>
                  </a:cubicBezTo>
                  <a:cubicBezTo>
                    <a:pt x="1171" y="888"/>
                    <a:pt x="1156" y="852"/>
                    <a:pt x="1135" y="817"/>
                  </a:cubicBezTo>
                  <a:cubicBezTo>
                    <a:pt x="1107" y="739"/>
                    <a:pt x="1064" y="675"/>
                    <a:pt x="1015" y="611"/>
                  </a:cubicBezTo>
                  <a:cubicBezTo>
                    <a:pt x="1043" y="597"/>
                    <a:pt x="1064" y="576"/>
                    <a:pt x="1093" y="547"/>
                  </a:cubicBezTo>
                  <a:cubicBezTo>
                    <a:pt x="1114" y="519"/>
                    <a:pt x="1142" y="490"/>
                    <a:pt x="1164" y="462"/>
                  </a:cubicBezTo>
                  <a:cubicBezTo>
                    <a:pt x="1199" y="405"/>
                    <a:pt x="1256" y="334"/>
                    <a:pt x="1220" y="264"/>
                  </a:cubicBezTo>
                  <a:cubicBezTo>
                    <a:pt x="1206" y="242"/>
                    <a:pt x="1178" y="235"/>
                    <a:pt x="1149" y="228"/>
                  </a:cubicBezTo>
                  <a:lnTo>
                    <a:pt x="1036" y="228"/>
                  </a:lnTo>
                  <a:cubicBezTo>
                    <a:pt x="993" y="235"/>
                    <a:pt x="951" y="242"/>
                    <a:pt x="915" y="249"/>
                  </a:cubicBezTo>
                  <a:lnTo>
                    <a:pt x="844" y="264"/>
                  </a:lnTo>
                  <a:cubicBezTo>
                    <a:pt x="823" y="264"/>
                    <a:pt x="802" y="271"/>
                    <a:pt x="781" y="278"/>
                  </a:cubicBezTo>
                  <a:cubicBezTo>
                    <a:pt x="774" y="264"/>
                    <a:pt x="766" y="256"/>
                    <a:pt x="766" y="256"/>
                  </a:cubicBezTo>
                  <a:cubicBezTo>
                    <a:pt x="724" y="193"/>
                    <a:pt x="674" y="143"/>
                    <a:pt x="625" y="93"/>
                  </a:cubicBezTo>
                  <a:cubicBezTo>
                    <a:pt x="585" y="53"/>
                    <a:pt x="538" y="1"/>
                    <a:pt x="48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7" name="Google Shape;1437;p20"/>
            <p:cNvSpPr/>
            <p:nvPr/>
          </p:nvSpPr>
          <p:spPr>
            <a:xfrm>
              <a:off x="4460760" y="1083388"/>
              <a:ext cx="175384" cy="169722"/>
            </a:xfrm>
            <a:custGeom>
              <a:rect b="b" l="l" r="r" t="t"/>
              <a:pathLst>
                <a:path extrusionOk="0" h="1229" w="1270">
                  <a:moveTo>
                    <a:pt x="801" y="1"/>
                  </a:moveTo>
                  <a:cubicBezTo>
                    <a:pt x="781" y="1"/>
                    <a:pt x="761" y="9"/>
                    <a:pt x="745" y="25"/>
                  </a:cubicBezTo>
                  <a:cubicBezTo>
                    <a:pt x="709" y="46"/>
                    <a:pt x="674" y="74"/>
                    <a:pt x="645" y="103"/>
                  </a:cubicBezTo>
                  <a:cubicBezTo>
                    <a:pt x="610" y="131"/>
                    <a:pt x="582" y="159"/>
                    <a:pt x="546" y="188"/>
                  </a:cubicBezTo>
                  <a:cubicBezTo>
                    <a:pt x="525" y="209"/>
                    <a:pt x="504" y="230"/>
                    <a:pt x="482" y="252"/>
                  </a:cubicBezTo>
                  <a:cubicBezTo>
                    <a:pt x="475" y="244"/>
                    <a:pt x="461" y="244"/>
                    <a:pt x="454" y="244"/>
                  </a:cubicBezTo>
                  <a:lnTo>
                    <a:pt x="397" y="223"/>
                  </a:lnTo>
                  <a:cubicBezTo>
                    <a:pt x="355" y="216"/>
                    <a:pt x="312" y="209"/>
                    <a:pt x="270" y="202"/>
                  </a:cubicBezTo>
                  <a:cubicBezTo>
                    <a:pt x="250" y="198"/>
                    <a:pt x="208" y="187"/>
                    <a:pt x="168" y="187"/>
                  </a:cubicBezTo>
                  <a:cubicBezTo>
                    <a:pt x="135" y="187"/>
                    <a:pt x="104" y="194"/>
                    <a:pt x="85" y="216"/>
                  </a:cubicBezTo>
                  <a:cubicBezTo>
                    <a:pt x="43" y="273"/>
                    <a:pt x="85" y="344"/>
                    <a:pt x="106" y="393"/>
                  </a:cubicBezTo>
                  <a:lnTo>
                    <a:pt x="128" y="422"/>
                  </a:lnTo>
                  <a:cubicBezTo>
                    <a:pt x="142" y="450"/>
                    <a:pt x="163" y="478"/>
                    <a:pt x="177" y="500"/>
                  </a:cubicBezTo>
                  <a:cubicBezTo>
                    <a:pt x="199" y="528"/>
                    <a:pt x="199" y="535"/>
                    <a:pt x="213" y="549"/>
                  </a:cubicBezTo>
                  <a:cubicBezTo>
                    <a:pt x="213" y="556"/>
                    <a:pt x="220" y="556"/>
                    <a:pt x="220" y="564"/>
                  </a:cubicBezTo>
                  <a:cubicBezTo>
                    <a:pt x="199" y="592"/>
                    <a:pt x="177" y="620"/>
                    <a:pt x="163" y="649"/>
                  </a:cubicBezTo>
                  <a:cubicBezTo>
                    <a:pt x="142" y="684"/>
                    <a:pt x="114" y="720"/>
                    <a:pt x="92" y="762"/>
                  </a:cubicBezTo>
                  <a:cubicBezTo>
                    <a:pt x="57" y="819"/>
                    <a:pt x="0" y="904"/>
                    <a:pt x="28" y="975"/>
                  </a:cubicBezTo>
                  <a:lnTo>
                    <a:pt x="28" y="982"/>
                  </a:lnTo>
                  <a:lnTo>
                    <a:pt x="85" y="982"/>
                  </a:lnTo>
                  <a:cubicBezTo>
                    <a:pt x="121" y="982"/>
                    <a:pt x="163" y="975"/>
                    <a:pt x="206" y="961"/>
                  </a:cubicBezTo>
                  <a:lnTo>
                    <a:pt x="340" y="918"/>
                  </a:lnTo>
                  <a:cubicBezTo>
                    <a:pt x="383" y="911"/>
                    <a:pt x="426" y="897"/>
                    <a:pt x="468" y="883"/>
                  </a:cubicBezTo>
                  <a:lnTo>
                    <a:pt x="482" y="904"/>
                  </a:lnTo>
                  <a:cubicBezTo>
                    <a:pt x="482" y="904"/>
                    <a:pt x="482" y="911"/>
                    <a:pt x="489" y="911"/>
                  </a:cubicBezTo>
                  <a:lnTo>
                    <a:pt x="496" y="925"/>
                  </a:lnTo>
                  <a:cubicBezTo>
                    <a:pt x="504" y="939"/>
                    <a:pt x="518" y="961"/>
                    <a:pt x="532" y="975"/>
                  </a:cubicBezTo>
                  <a:cubicBezTo>
                    <a:pt x="553" y="1017"/>
                    <a:pt x="582" y="1053"/>
                    <a:pt x="603" y="1088"/>
                  </a:cubicBezTo>
                  <a:cubicBezTo>
                    <a:pt x="636" y="1141"/>
                    <a:pt x="687" y="1224"/>
                    <a:pt x="751" y="1224"/>
                  </a:cubicBezTo>
                  <a:cubicBezTo>
                    <a:pt x="756" y="1224"/>
                    <a:pt x="761" y="1224"/>
                    <a:pt x="766" y="1223"/>
                  </a:cubicBezTo>
                  <a:cubicBezTo>
                    <a:pt x="766" y="1227"/>
                    <a:pt x="768" y="1228"/>
                    <a:pt x="769" y="1228"/>
                  </a:cubicBezTo>
                  <a:cubicBezTo>
                    <a:pt x="771" y="1228"/>
                    <a:pt x="773" y="1227"/>
                    <a:pt x="773" y="1223"/>
                  </a:cubicBezTo>
                  <a:cubicBezTo>
                    <a:pt x="780" y="1223"/>
                    <a:pt x="787" y="1216"/>
                    <a:pt x="794" y="1216"/>
                  </a:cubicBezTo>
                  <a:cubicBezTo>
                    <a:pt x="808" y="1202"/>
                    <a:pt x="816" y="1188"/>
                    <a:pt x="830" y="1173"/>
                  </a:cubicBezTo>
                  <a:cubicBezTo>
                    <a:pt x="844" y="1131"/>
                    <a:pt x="851" y="1095"/>
                    <a:pt x="865" y="1053"/>
                  </a:cubicBezTo>
                  <a:cubicBezTo>
                    <a:pt x="879" y="975"/>
                    <a:pt x="886" y="897"/>
                    <a:pt x="894" y="819"/>
                  </a:cubicBezTo>
                  <a:cubicBezTo>
                    <a:pt x="908" y="822"/>
                    <a:pt x="924" y="824"/>
                    <a:pt x="940" y="824"/>
                  </a:cubicBezTo>
                  <a:cubicBezTo>
                    <a:pt x="956" y="824"/>
                    <a:pt x="972" y="822"/>
                    <a:pt x="986" y="819"/>
                  </a:cubicBezTo>
                  <a:cubicBezTo>
                    <a:pt x="1028" y="819"/>
                    <a:pt x="1064" y="805"/>
                    <a:pt x="1106" y="798"/>
                  </a:cubicBezTo>
                  <a:cubicBezTo>
                    <a:pt x="1163" y="776"/>
                    <a:pt x="1255" y="748"/>
                    <a:pt x="1269" y="677"/>
                  </a:cubicBezTo>
                  <a:cubicBezTo>
                    <a:pt x="1269" y="649"/>
                    <a:pt x="1255" y="620"/>
                    <a:pt x="1234" y="606"/>
                  </a:cubicBezTo>
                  <a:cubicBezTo>
                    <a:pt x="1206" y="578"/>
                    <a:pt x="1170" y="549"/>
                    <a:pt x="1142" y="535"/>
                  </a:cubicBezTo>
                  <a:cubicBezTo>
                    <a:pt x="1106" y="514"/>
                    <a:pt x="1071" y="493"/>
                    <a:pt x="1035" y="471"/>
                  </a:cubicBezTo>
                  <a:lnTo>
                    <a:pt x="972" y="436"/>
                  </a:lnTo>
                  <a:cubicBezTo>
                    <a:pt x="950" y="429"/>
                    <a:pt x="929" y="415"/>
                    <a:pt x="915" y="408"/>
                  </a:cubicBezTo>
                  <a:cubicBezTo>
                    <a:pt x="915" y="400"/>
                    <a:pt x="915" y="393"/>
                    <a:pt x="915" y="386"/>
                  </a:cubicBezTo>
                  <a:cubicBezTo>
                    <a:pt x="915" y="308"/>
                    <a:pt x="915" y="237"/>
                    <a:pt x="901" y="166"/>
                  </a:cubicBezTo>
                  <a:cubicBezTo>
                    <a:pt x="894" y="117"/>
                    <a:pt x="894" y="39"/>
                    <a:pt x="844" y="3"/>
                  </a:cubicBezTo>
                  <a:lnTo>
                    <a:pt x="823" y="3"/>
                  </a:lnTo>
                  <a:cubicBezTo>
                    <a:pt x="816" y="2"/>
                    <a:pt x="808" y="1"/>
                    <a:pt x="8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38" name="Google Shape;1438;p20"/>
            <p:cNvSpPr/>
            <p:nvPr/>
          </p:nvSpPr>
          <p:spPr>
            <a:xfrm>
              <a:off x="3355771" y="861538"/>
              <a:ext cx="748212" cy="850681"/>
            </a:xfrm>
            <a:custGeom>
              <a:rect b="b" l="l" r="r" t="t"/>
              <a:pathLst>
                <a:path extrusionOk="0" h="6160" w="5418">
                  <a:moveTo>
                    <a:pt x="1665" y="0"/>
                  </a:moveTo>
                  <a:cubicBezTo>
                    <a:pt x="1618" y="0"/>
                    <a:pt x="1582" y="28"/>
                    <a:pt x="1546" y="114"/>
                  </a:cubicBezTo>
                  <a:cubicBezTo>
                    <a:pt x="1532" y="164"/>
                    <a:pt x="1511" y="214"/>
                    <a:pt x="1489" y="263"/>
                  </a:cubicBezTo>
                  <a:cubicBezTo>
                    <a:pt x="1461" y="341"/>
                    <a:pt x="1433" y="419"/>
                    <a:pt x="1404" y="504"/>
                  </a:cubicBezTo>
                  <a:cubicBezTo>
                    <a:pt x="1277" y="831"/>
                    <a:pt x="1156" y="1157"/>
                    <a:pt x="1043" y="1490"/>
                  </a:cubicBezTo>
                  <a:cubicBezTo>
                    <a:pt x="865" y="1972"/>
                    <a:pt x="695" y="2462"/>
                    <a:pt x="539" y="2958"/>
                  </a:cubicBezTo>
                  <a:cubicBezTo>
                    <a:pt x="511" y="3036"/>
                    <a:pt x="482" y="3114"/>
                    <a:pt x="454" y="3199"/>
                  </a:cubicBezTo>
                  <a:lnTo>
                    <a:pt x="454" y="3206"/>
                  </a:lnTo>
                  <a:cubicBezTo>
                    <a:pt x="426" y="3284"/>
                    <a:pt x="404" y="3369"/>
                    <a:pt x="376" y="3447"/>
                  </a:cubicBezTo>
                  <a:cubicBezTo>
                    <a:pt x="270" y="3766"/>
                    <a:pt x="170" y="4085"/>
                    <a:pt x="78" y="4404"/>
                  </a:cubicBezTo>
                  <a:cubicBezTo>
                    <a:pt x="50" y="4511"/>
                    <a:pt x="21" y="4617"/>
                    <a:pt x="7" y="4723"/>
                  </a:cubicBezTo>
                  <a:cubicBezTo>
                    <a:pt x="0" y="4780"/>
                    <a:pt x="0" y="4844"/>
                    <a:pt x="7" y="4901"/>
                  </a:cubicBezTo>
                  <a:cubicBezTo>
                    <a:pt x="7" y="4908"/>
                    <a:pt x="7" y="4915"/>
                    <a:pt x="7" y="4922"/>
                  </a:cubicBezTo>
                  <a:lnTo>
                    <a:pt x="14" y="4936"/>
                  </a:lnTo>
                  <a:lnTo>
                    <a:pt x="14" y="4943"/>
                  </a:lnTo>
                  <a:lnTo>
                    <a:pt x="14" y="4957"/>
                  </a:lnTo>
                  <a:lnTo>
                    <a:pt x="14" y="4965"/>
                  </a:lnTo>
                  <a:cubicBezTo>
                    <a:pt x="14" y="4965"/>
                    <a:pt x="21" y="4972"/>
                    <a:pt x="21" y="4972"/>
                  </a:cubicBezTo>
                  <a:lnTo>
                    <a:pt x="21" y="4979"/>
                  </a:lnTo>
                  <a:lnTo>
                    <a:pt x="29" y="4993"/>
                  </a:lnTo>
                  <a:cubicBezTo>
                    <a:pt x="82" y="5046"/>
                    <a:pt x="149" y="5074"/>
                    <a:pt x="224" y="5074"/>
                  </a:cubicBezTo>
                  <a:cubicBezTo>
                    <a:pt x="239" y="5074"/>
                    <a:pt x="254" y="5073"/>
                    <a:pt x="270" y="5071"/>
                  </a:cubicBezTo>
                  <a:cubicBezTo>
                    <a:pt x="383" y="5057"/>
                    <a:pt x="504" y="5035"/>
                    <a:pt x="624" y="5007"/>
                  </a:cubicBezTo>
                  <a:cubicBezTo>
                    <a:pt x="872" y="4965"/>
                    <a:pt x="1128" y="4901"/>
                    <a:pt x="1383" y="4830"/>
                  </a:cubicBezTo>
                  <a:cubicBezTo>
                    <a:pt x="1511" y="4794"/>
                    <a:pt x="1645" y="4759"/>
                    <a:pt x="1773" y="4716"/>
                  </a:cubicBezTo>
                  <a:cubicBezTo>
                    <a:pt x="1901" y="4681"/>
                    <a:pt x="2028" y="4638"/>
                    <a:pt x="2149" y="4582"/>
                  </a:cubicBezTo>
                  <a:cubicBezTo>
                    <a:pt x="2213" y="4695"/>
                    <a:pt x="2291" y="4801"/>
                    <a:pt x="2369" y="4908"/>
                  </a:cubicBezTo>
                  <a:cubicBezTo>
                    <a:pt x="2447" y="5014"/>
                    <a:pt x="2532" y="5128"/>
                    <a:pt x="2617" y="5234"/>
                  </a:cubicBezTo>
                  <a:cubicBezTo>
                    <a:pt x="2780" y="5440"/>
                    <a:pt x="2950" y="5631"/>
                    <a:pt x="3127" y="5823"/>
                  </a:cubicBezTo>
                  <a:cubicBezTo>
                    <a:pt x="3205" y="5915"/>
                    <a:pt x="3290" y="6000"/>
                    <a:pt x="3375" y="6085"/>
                  </a:cubicBezTo>
                  <a:cubicBezTo>
                    <a:pt x="3422" y="6132"/>
                    <a:pt x="3489" y="6159"/>
                    <a:pt x="3559" y="6159"/>
                  </a:cubicBezTo>
                  <a:cubicBezTo>
                    <a:pt x="3573" y="6159"/>
                    <a:pt x="3588" y="6158"/>
                    <a:pt x="3602" y="6156"/>
                  </a:cubicBezTo>
                  <a:cubicBezTo>
                    <a:pt x="3687" y="6127"/>
                    <a:pt x="3744" y="6035"/>
                    <a:pt x="3787" y="5957"/>
                  </a:cubicBezTo>
                  <a:cubicBezTo>
                    <a:pt x="3843" y="5865"/>
                    <a:pt x="3886" y="5766"/>
                    <a:pt x="3921" y="5659"/>
                  </a:cubicBezTo>
                  <a:cubicBezTo>
                    <a:pt x="4099" y="5184"/>
                    <a:pt x="4255" y="4702"/>
                    <a:pt x="4411" y="4220"/>
                  </a:cubicBezTo>
                  <a:cubicBezTo>
                    <a:pt x="4574" y="3738"/>
                    <a:pt x="4730" y="3234"/>
                    <a:pt x="4879" y="2745"/>
                  </a:cubicBezTo>
                  <a:cubicBezTo>
                    <a:pt x="4893" y="2674"/>
                    <a:pt x="4914" y="2603"/>
                    <a:pt x="4935" y="2540"/>
                  </a:cubicBezTo>
                  <a:cubicBezTo>
                    <a:pt x="5020" y="2249"/>
                    <a:pt x="5106" y="1965"/>
                    <a:pt x="5191" y="1674"/>
                  </a:cubicBezTo>
                  <a:cubicBezTo>
                    <a:pt x="5233" y="1540"/>
                    <a:pt x="5418" y="1235"/>
                    <a:pt x="5205" y="1164"/>
                  </a:cubicBezTo>
                  <a:cubicBezTo>
                    <a:pt x="4084" y="802"/>
                    <a:pt x="2950" y="469"/>
                    <a:pt x="1844" y="51"/>
                  </a:cubicBezTo>
                  <a:cubicBezTo>
                    <a:pt x="1767" y="26"/>
                    <a:pt x="1711" y="0"/>
                    <a:pt x="16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39" name="Google Shape;1439;p20"/>
            <p:cNvGrpSpPr/>
            <p:nvPr/>
          </p:nvGrpSpPr>
          <p:grpSpPr>
            <a:xfrm>
              <a:off x="3371595" y="954980"/>
              <a:ext cx="636139" cy="640562"/>
              <a:chOff x="3371595" y="954980"/>
              <a:chExt cx="636139" cy="640562"/>
            </a:xfrm>
          </p:grpSpPr>
          <p:sp>
            <p:nvSpPr>
              <p:cNvPr id="1440" name="Google Shape;1440;p20"/>
              <p:cNvSpPr/>
              <p:nvPr/>
            </p:nvSpPr>
            <p:spPr>
              <a:xfrm>
                <a:off x="3525945" y="1350365"/>
                <a:ext cx="152460" cy="128431"/>
              </a:xfrm>
              <a:custGeom>
                <a:rect b="b" l="l" r="r" t="t"/>
                <a:pathLst>
                  <a:path extrusionOk="0" h="930" w="1104">
                    <a:moveTo>
                      <a:pt x="575" y="0"/>
                    </a:moveTo>
                    <a:cubicBezTo>
                      <a:pt x="250" y="0"/>
                      <a:pt x="1" y="354"/>
                      <a:pt x="168" y="676"/>
                    </a:cubicBezTo>
                    <a:cubicBezTo>
                      <a:pt x="257" y="847"/>
                      <a:pt x="420" y="929"/>
                      <a:pt x="582" y="929"/>
                    </a:cubicBezTo>
                    <a:cubicBezTo>
                      <a:pt x="770" y="929"/>
                      <a:pt x="957" y="818"/>
                      <a:pt x="1026" y="605"/>
                    </a:cubicBezTo>
                    <a:cubicBezTo>
                      <a:pt x="1104" y="364"/>
                      <a:pt x="969" y="102"/>
                      <a:pt x="721" y="24"/>
                    </a:cubicBezTo>
                    <a:cubicBezTo>
                      <a:pt x="671" y="8"/>
                      <a:pt x="622" y="0"/>
                      <a:pt x="5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1" name="Google Shape;1441;p20"/>
              <p:cNvSpPr/>
              <p:nvPr/>
            </p:nvSpPr>
            <p:spPr>
              <a:xfrm>
                <a:off x="3681129" y="1285587"/>
                <a:ext cx="151631" cy="128569"/>
              </a:xfrm>
              <a:custGeom>
                <a:rect b="b" l="l" r="r" t="t"/>
                <a:pathLst>
                  <a:path extrusionOk="0" h="931" w="1098">
                    <a:moveTo>
                      <a:pt x="569" y="1"/>
                    </a:moveTo>
                    <a:cubicBezTo>
                      <a:pt x="245" y="1"/>
                      <a:pt x="1" y="355"/>
                      <a:pt x="161" y="677"/>
                    </a:cubicBezTo>
                    <a:cubicBezTo>
                      <a:pt x="250" y="848"/>
                      <a:pt x="413" y="930"/>
                      <a:pt x="576" y="930"/>
                    </a:cubicBezTo>
                    <a:cubicBezTo>
                      <a:pt x="764" y="930"/>
                      <a:pt x="951" y="819"/>
                      <a:pt x="1019" y="606"/>
                    </a:cubicBezTo>
                    <a:cubicBezTo>
                      <a:pt x="1097" y="365"/>
                      <a:pt x="963" y="103"/>
                      <a:pt x="715" y="25"/>
                    </a:cubicBezTo>
                    <a:cubicBezTo>
                      <a:pt x="665" y="8"/>
                      <a:pt x="616" y="1"/>
                      <a:pt x="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2" name="Google Shape;1442;p20"/>
              <p:cNvSpPr/>
              <p:nvPr/>
            </p:nvSpPr>
            <p:spPr>
              <a:xfrm>
                <a:off x="3488220" y="1024360"/>
                <a:ext cx="152460" cy="128431"/>
              </a:xfrm>
              <a:custGeom>
                <a:rect b="b" l="l" r="r" t="t"/>
                <a:pathLst>
                  <a:path extrusionOk="0" h="930" w="1104">
                    <a:moveTo>
                      <a:pt x="575" y="0"/>
                    </a:moveTo>
                    <a:cubicBezTo>
                      <a:pt x="250" y="0"/>
                      <a:pt x="1" y="355"/>
                      <a:pt x="168" y="677"/>
                    </a:cubicBezTo>
                    <a:cubicBezTo>
                      <a:pt x="257" y="847"/>
                      <a:pt x="420" y="930"/>
                      <a:pt x="582" y="930"/>
                    </a:cubicBezTo>
                    <a:cubicBezTo>
                      <a:pt x="770" y="930"/>
                      <a:pt x="957" y="819"/>
                      <a:pt x="1026" y="606"/>
                    </a:cubicBezTo>
                    <a:cubicBezTo>
                      <a:pt x="1104" y="365"/>
                      <a:pt x="969" y="102"/>
                      <a:pt x="721" y="24"/>
                    </a:cubicBezTo>
                    <a:cubicBezTo>
                      <a:pt x="671" y="8"/>
                      <a:pt x="622" y="0"/>
                      <a:pt x="5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3" name="Google Shape;1443;p20"/>
              <p:cNvSpPr/>
              <p:nvPr/>
            </p:nvSpPr>
            <p:spPr>
              <a:xfrm>
                <a:off x="3856241" y="1024361"/>
                <a:ext cx="151493" cy="128431"/>
              </a:xfrm>
              <a:custGeom>
                <a:rect b="b" l="l" r="r" t="t"/>
                <a:pathLst>
                  <a:path extrusionOk="0" h="930" w="1097">
                    <a:moveTo>
                      <a:pt x="572" y="0"/>
                    </a:moveTo>
                    <a:cubicBezTo>
                      <a:pt x="243" y="0"/>
                      <a:pt x="0" y="354"/>
                      <a:pt x="167" y="676"/>
                    </a:cubicBezTo>
                    <a:cubicBezTo>
                      <a:pt x="252" y="847"/>
                      <a:pt x="414" y="929"/>
                      <a:pt x="575" y="929"/>
                    </a:cubicBezTo>
                    <a:cubicBezTo>
                      <a:pt x="762" y="929"/>
                      <a:pt x="949" y="818"/>
                      <a:pt x="1018" y="605"/>
                    </a:cubicBezTo>
                    <a:cubicBezTo>
                      <a:pt x="1096" y="364"/>
                      <a:pt x="961" y="102"/>
                      <a:pt x="720" y="24"/>
                    </a:cubicBezTo>
                    <a:cubicBezTo>
                      <a:pt x="670" y="8"/>
                      <a:pt x="620" y="0"/>
                      <a:pt x="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4" name="Google Shape;1444;p20"/>
              <p:cNvSpPr/>
              <p:nvPr/>
            </p:nvSpPr>
            <p:spPr>
              <a:xfrm>
                <a:off x="3838220" y="1199125"/>
                <a:ext cx="151493" cy="127740"/>
              </a:xfrm>
              <a:custGeom>
                <a:rect b="b" l="l" r="r" t="t"/>
                <a:pathLst>
                  <a:path extrusionOk="0" h="925" w="1097">
                    <a:moveTo>
                      <a:pt x="573" y="1"/>
                    </a:moveTo>
                    <a:cubicBezTo>
                      <a:pt x="244" y="1"/>
                      <a:pt x="1" y="355"/>
                      <a:pt x="168" y="677"/>
                    </a:cubicBezTo>
                    <a:cubicBezTo>
                      <a:pt x="256" y="844"/>
                      <a:pt x="418" y="925"/>
                      <a:pt x="578" y="925"/>
                    </a:cubicBezTo>
                    <a:cubicBezTo>
                      <a:pt x="765" y="925"/>
                      <a:pt x="950" y="815"/>
                      <a:pt x="1019" y="606"/>
                    </a:cubicBezTo>
                    <a:cubicBezTo>
                      <a:pt x="1097" y="358"/>
                      <a:pt x="962" y="95"/>
                      <a:pt x="721" y="24"/>
                    </a:cubicBezTo>
                    <a:cubicBezTo>
                      <a:pt x="671" y="8"/>
                      <a:pt x="621" y="1"/>
                      <a:pt x="57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5" name="Google Shape;1445;p20"/>
              <p:cNvSpPr/>
              <p:nvPr/>
            </p:nvSpPr>
            <p:spPr>
              <a:xfrm>
                <a:off x="3745777" y="1467388"/>
                <a:ext cx="151493" cy="128154"/>
              </a:xfrm>
              <a:custGeom>
                <a:rect b="b" l="l" r="r" t="t"/>
                <a:pathLst>
                  <a:path extrusionOk="0" h="928" w="1097">
                    <a:moveTo>
                      <a:pt x="572" y="1"/>
                    </a:moveTo>
                    <a:cubicBezTo>
                      <a:pt x="243" y="1"/>
                      <a:pt x="0" y="355"/>
                      <a:pt x="167" y="677"/>
                    </a:cubicBezTo>
                    <a:cubicBezTo>
                      <a:pt x="252" y="847"/>
                      <a:pt x="412" y="928"/>
                      <a:pt x="573" y="928"/>
                    </a:cubicBezTo>
                    <a:cubicBezTo>
                      <a:pt x="761" y="928"/>
                      <a:pt x="949" y="816"/>
                      <a:pt x="1018" y="606"/>
                    </a:cubicBezTo>
                    <a:cubicBezTo>
                      <a:pt x="1096" y="358"/>
                      <a:pt x="961" y="102"/>
                      <a:pt x="720" y="24"/>
                    </a:cubicBezTo>
                    <a:cubicBezTo>
                      <a:pt x="670" y="8"/>
                      <a:pt x="620" y="1"/>
                      <a:pt x="57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6" name="Google Shape;1446;p20"/>
              <p:cNvSpPr/>
              <p:nvPr/>
            </p:nvSpPr>
            <p:spPr>
              <a:xfrm>
                <a:off x="3489173" y="1187305"/>
                <a:ext cx="151631" cy="128569"/>
              </a:xfrm>
              <a:custGeom>
                <a:rect b="b" l="l" r="r" t="t"/>
                <a:pathLst>
                  <a:path extrusionOk="0" h="931" w="1098">
                    <a:moveTo>
                      <a:pt x="574" y="1"/>
                    </a:moveTo>
                    <a:cubicBezTo>
                      <a:pt x="245" y="1"/>
                      <a:pt x="1" y="355"/>
                      <a:pt x="162" y="677"/>
                    </a:cubicBezTo>
                    <a:cubicBezTo>
                      <a:pt x="250" y="848"/>
                      <a:pt x="413" y="930"/>
                      <a:pt x="576" y="930"/>
                    </a:cubicBezTo>
                    <a:cubicBezTo>
                      <a:pt x="764" y="930"/>
                      <a:pt x="951" y="819"/>
                      <a:pt x="1020" y="606"/>
                    </a:cubicBezTo>
                    <a:cubicBezTo>
                      <a:pt x="1098" y="365"/>
                      <a:pt x="963" y="103"/>
                      <a:pt x="722" y="25"/>
                    </a:cubicBezTo>
                    <a:cubicBezTo>
                      <a:pt x="671" y="8"/>
                      <a:pt x="622" y="1"/>
                      <a:pt x="5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7" name="Google Shape;1447;p20"/>
              <p:cNvSpPr/>
              <p:nvPr/>
            </p:nvSpPr>
            <p:spPr>
              <a:xfrm>
                <a:off x="3371595" y="1387108"/>
                <a:ext cx="151631" cy="128431"/>
              </a:xfrm>
              <a:custGeom>
                <a:rect b="b" l="l" r="r" t="t"/>
                <a:pathLst>
                  <a:path extrusionOk="0" h="930" w="1098">
                    <a:moveTo>
                      <a:pt x="574" y="1"/>
                    </a:moveTo>
                    <a:cubicBezTo>
                      <a:pt x="245" y="1"/>
                      <a:pt x="1" y="355"/>
                      <a:pt x="162" y="677"/>
                    </a:cubicBezTo>
                    <a:cubicBezTo>
                      <a:pt x="250" y="847"/>
                      <a:pt x="414" y="930"/>
                      <a:pt x="576" y="930"/>
                    </a:cubicBezTo>
                    <a:cubicBezTo>
                      <a:pt x="764" y="930"/>
                      <a:pt x="951" y="819"/>
                      <a:pt x="1020" y="606"/>
                    </a:cubicBezTo>
                    <a:cubicBezTo>
                      <a:pt x="1098" y="358"/>
                      <a:pt x="963" y="102"/>
                      <a:pt x="722" y="24"/>
                    </a:cubicBezTo>
                    <a:cubicBezTo>
                      <a:pt x="671" y="8"/>
                      <a:pt x="622" y="1"/>
                      <a:pt x="5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8" name="Google Shape;1448;p20"/>
              <p:cNvSpPr/>
              <p:nvPr/>
            </p:nvSpPr>
            <p:spPr>
              <a:xfrm>
                <a:off x="3695905" y="1104172"/>
                <a:ext cx="152460" cy="128154"/>
              </a:xfrm>
              <a:custGeom>
                <a:rect b="b" l="l" r="r" t="t"/>
                <a:pathLst>
                  <a:path extrusionOk="0" h="928" w="1104">
                    <a:moveTo>
                      <a:pt x="575" y="0"/>
                    </a:moveTo>
                    <a:cubicBezTo>
                      <a:pt x="250" y="0"/>
                      <a:pt x="1" y="354"/>
                      <a:pt x="168" y="676"/>
                    </a:cubicBezTo>
                    <a:cubicBezTo>
                      <a:pt x="256" y="846"/>
                      <a:pt x="418" y="927"/>
                      <a:pt x="579" y="927"/>
                    </a:cubicBezTo>
                    <a:cubicBezTo>
                      <a:pt x="767" y="927"/>
                      <a:pt x="954" y="816"/>
                      <a:pt x="1019" y="605"/>
                    </a:cubicBezTo>
                    <a:cubicBezTo>
                      <a:pt x="1104" y="364"/>
                      <a:pt x="969" y="102"/>
                      <a:pt x="721" y="24"/>
                    </a:cubicBezTo>
                    <a:cubicBezTo>
                      <a:pt x="671" y="8"/>
                      <a:pt x="622" y="0"/>
                      <a:pt x="57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9" name="Google Shape;1449;p20"/>
              <p:cNvSpPr/>
              <p:nvPr/>
            </p:nvSpPr>
            <p:spPr>
              <a:xfrm>
                <a:off x="3654614" y="954980"/>
                <a:ext cx="151493" cy="128431"/>
              </a:xfrm>
              <a:custGeom>
                <a:rect b="b" l="l" r="r" t="t"/>
                <a:pathLst>
                  <a:path extrusionOk="0" h="930" w="1097">
                    <a:moveTo>
                      <a:pt x="572" y="0"/>
                    </a:moveTo>
                    <a:cubicBezTo>
                      <a:pt x="244" y="0"/>
                      <a:pt x="0" y="354"/>
                      <a:pt x="167" y="676"/>
                    </a:cubicBezTo>
                    <a:cubicBezTo>
                      <a:pt x="256" y="847"/>
                      <a:pt x="418" y="929"/>
                      <a:pt x="578" y="929"/>
                    </a:cubicBezTo>
                    <a:cubicBezTo>
                      <a:pt x="765" y="929"/>
                      <a:pt x="950" y="818"/>
                      <a:pt x="1018" y="605"/>
                    </a:cubicBezTo>
                    <a:cubicBezTo>
                      <a:pt x="1096" y="364"/>
                      <a:pt x="961" y="102"/>
                      <a:pt x="720" y="24"/>
                    </a:cubicBezTo>
                    <a:cubicBezTo>
                      <a:pt x="670" y="8"/>
                      <a:pt x="620" y="0"/>
                      <a:pt x="57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50" name="Google Shape;1450;p20"/>
            <p:cNvSpPr/>
            <p:nvPr/>
          </p:nvSpPr>
          <p:spPr>
            <a:xfrm>
              <a:off x="4947896" y="918295"/>
              <a:ext cx="717002" cy="838390"/>
            </a:xfrm>
            <a:custGeom>
              <a:rect b="b" l="l" r="r" t="t"/>
              <a:pathLst>
                <a:path extrusionOk="0" h="6071" w="5192">
                  <a:moveTo>
                    <a:pt x="3707" y="1"/>
                  </a:moveTo>
                  <a:cubicBezTo>
                    <a:pt x="3692" y="1"/>
                    <a:pt x="3677" y="3"/>
                    <a:pt x="3660" y="8"/>
                  </a:cubicBezTo>
                  <a:cubicBezTo>
                    <a:pt x="2532" y="335"/>
                    <a:pt x="1398" y="696"/>
                    <a:pt x="256" y="973"/>
                  </a:cubicBezTo>
                  <a:cubicBezTo>
                    <a:pt x="93" y="1015"/>
                    <a:pt x="1" y="1008"/>
                    <a:pt x="43" y="1185"/>
                  </a:cubicBezTo>
                  <a:cubicBezTo>
                    <a:pt x="50" y="1242"/>
                    <a:pt x="65" y="1292"/>
                    <a:pt x="79" y="1341"/>
                  </a:cubicBezTo>
                  <a:cubicBezTo>
                    <a:pt x="100" y="1427"/>
                    <a:pt x="121" y="1512"/>
                    <a:pt x="143" y="1590"/>
                  </a:cubicBezTo>
                  <a:cubicBezTo>
                    <a:pt x="221" y="1930"/>
                    <a:pt x="313" y="2270"/>
                    <a:pt x="398" y="2611"/>
                  </a:cubicBezTo>
                  <a:cubicBezTo>
                    <a:pt x="525" y="3107"/>
                    <a:pt x="660" y="3610"/>
                    <a:pt x="802" y="4107"/>
                  </a:cubicBezTo>
                  <a:lnTo>
                    <a:pt x="873" y="4348"/>
                  </a:lnTo>
                  <a:lnTo>
                    <a:pt x="873" y="4362"/>
                  </a:lnTo>
                  <a:cubicBezTo>
                    <a:pt x="894" y="4440"/>
                    <a:pt x="915" y="4525"/>
                    <a:pt x="944" y="4610"/>
                  </a:cubicBezTo>
                  <a:cubicBezTo>
                    <a:pt x="1029" y="4929"/>
                    <a:pt x="1128" y="5248"/>
                    <a:pt x="1227" y="5568"/>
                  </a:cubicBezTo>
                  <a:cubicBezTo>
                    <a:pt x="1263" y="5674"/>
                    <a:pt x="1305" y="5773"/>
                    <a:pt x="1355" y="5865"/>
                  </a:cubicBezTo>
                  <a:cubicBezTo>
                    <a:pt x="1376" y="5922"/>
                    <a:pt x="1412" y="5972"/>
                    <a:pt x="1447" y="6021"/>
                  </a:cubicBezTo>
                  <a:lnTo>
                    <a:pt x="1461" y="6028"/>
                  </a:lnTo>
                  <a:lnTo>
                    <a:pt x="1476" y="6043"/>
                  </a:lnTo>
                  <a:lnTo>
                    <a:pt x="1483" y="6050"/>
                  </a:lnTo>
                  <a:lnTo>
                    <a:pt x="1490" y="6050"/>
                  </a:lnTo>
                  <a:lnTo>
                    <a:pt x="1504" y="6057"/>
                  </a:lnTo>
                  <a:lnTo>
                    <a:pt x="1518" y="6064"/>
                  </a:lnTo>
                  <a:cubicBezTo>
                    <a:pt x="1537" y="6069"/>
                    <a:pt x="1557" y="6071"/>
                    <a:pt x="1575" y="6071"/>
                  </a:cubicBezTo>
                  <a:cubicBezTo>
                    <a:pt x="1640" y="6071"/>
                    <a:pt x="1701" y="6044"/>
                    <a:pt x="1745" y="6000"/>
                  </a:cubicBezTo>
                  <a:cubicBezTo>
                    <a:pt x="1837" y="5922"/>
                    <a:pt x="1929" y="5837"/>
                    <a:pt x="2015" y="5752"/>
                  </a:cubicBezTo>
                  <a:cubicBezTo>
                    <a:pt x="2199" y="5568"/>
                    <a:pt x="2376" y="5376"/>
                    <a:pt x="2546" y="5185"/>
                  </a:cubicBezTo>
                  <a:cubicBezTo>
                    <a:pt x="2631" y="5078"/>
                    <a:pt x="2724" y="4972"/>
                    <a:pt x="2809" y="4866"/>
                  </a:cubicBezTo>
                  <a:cubicBezTo>
                    <a:pt x="2894" y="4766"/>
                    <a:pt x="2972" y="4653"/>
                    <a:pt x="3043" y="4546"/>
                  </a:cubicBezTo>
                  <a:cubicBezTo>
                    <a:pt x="3163" y="4603"/>
                    <a:pt x="3284" y="4653"/>
                    <a:pt x="3404" y="4688"/>
                  </a:cubicBezTo>
                  <a:cubicBezTo>
                    <a:pt x="3539" y="4738"/>
                    <a:pt x="3667" y="4780"/>
                    <a:pt x="3794" y="4823"/>
                  </a:cubicBezTo>
                  <a:cubicBezTo>
                    <a:pt x="4042" y="4901"/>
                    <a:pt x="4298" y="4965"/>
                    <a:pt x="4546" y="5029"/>
                  </a:cubicBezTo>
                  <a:cubicBezTo>
                    <a:pt x="4666" y="5057"/>
                    <a:pt x="4787" y="5078"/>
                    <a:pt x="4900" y="5100"/>
                  </a:cubicBezTo>
                  <a:cubicBezTo>
                    <a:pt x="4917" y="5102"/>
                    <a:pt x="4935" y="5104"/>
                    <a:pt x="4951" y="5104"/>
                  </a:cubicBezTo>
                  <a:cubicBezTo>
                    <a:pt x="5018" y="5104"/>
                    <a:pt x="5082" y="5081"/>
                    <a:pt x="5127" y="5036"/>
                  </a:cubicBezTo>
                  <a:cubicBezTo>
                    <a:pt x="5177" y="4951"/>
                    <a:pt x="5191" y="4858"/>
                    <a:pt x="5177" y="4766"/>
                  </a:cubicBezTo>
                  <a:cubicBezTo>
                    <a:pt x="5163" y="4653"/>
                    <a:pt x="5149" y="4546"/>
                    <a:pt x="5120" y="4440"/>
                  </a:cubicBezTo>
                  <a:cubicBezTo>
                    <a:pt x="5000" y="3951"/>
                    <a:pt x="4851" y="3462"/>
                    <a:pt x="4716" y="2972"/>
                  </a:cubicBezTo>
                  <a:cubicBezTo>
                    <a:pt x="4581" y="2483"/>
                    <a:pt x="4425" y="1994"/>
                    <a:pt x="4269" y="1497"/>
                  </a:cubicBezTo>
                  <a:cubicBezTo>
                    <a:pt x="4248" y="1434"/>
                    <a:pt x="4220" y="1363"/>
                    <a:pt x="4198" y="1292"/>
                  </a:cubicBezTo>
                  <a:cubicBezTo>
                    <a:pt x="4113" y="1008"/>
                    <a:pt x="4021" y="725"/>
                    <a:pt x="3936" y="441"/>
                  </a:cubicBezTo>
                  <a:cubicBezTo>
                    <a:pt x="3897" y="317"/>
                    <a:pt x="3876" y="1"/>
                    <a:pt x="3707"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1" name="Google Shape;1451;p20"/>
            <p:cNvSpPr/>
            <p:nvPr/>
          </p:nvSpPr>
          <p:spPr>
            <a:xfrm>
              <a:off x="4947896" y="1030981"/>
              <a:ext cx="120559" cy="144174"/>
            </a:xfrm>
            <a:custGeom>
              <a:rect b="b" l="l" r="r" t="t"/>
              <a:pathLst>
                <a:path extrusionOk="0" h="1044" w="873">
                  <a:moveTo>
                    <a:pt x="873" y="1"/>
                  </a:moveTo>
                  <a:cubicBezTo>
                    <a:pt x="667" y="50"/>
                    <a:pt x="455" y="107"/>
                    <a:pt x="249" y="157"/>
                  </a:cubicBezTo>
                  <a:cubicBezTo>
                    <a:pt x="93" y="199"/>
                    <a:pt x="1" y="192"/>
                    <a:pt x="36" y="369"/>
                  </a:cubicBezTo>
                  <a:cubicBezTo>
                    <a:pt x="50" y="419"/>
                    <a:pt x="65" y="476"/>
                    <a:pt x="72" y="525"/>
                  </a:cubicBezTo>
                  <a:cubicBezTo>
                    <a:pt x="93" y="611"/>
                    <a:pt x="114" y="696"/>
                    <a:pt x="143" y="774"/>
                  </a:cubicBezTo>
                  <a:cubicBezTo>
                    <a:pt x="164" y="859"/>
                    <a:pt x="178" y="951"/>
                    <a:pt x="199" y="1043"/>
                  </a:cubicBezTo>
                  <a:cubicBezTo>
                    <a:pt x="440" y="788"/>
                    <a:pt x="639" y="504"/>
                    <a:pt x="788" y="185"/>
                  </a:cubicBezTo>
                  <a:cubicBezTo>
                    <a:pt x="809" y="135"/>
                    <a:pt x="830" y="86"/>
                    <a:pt x="852" y="36"/>
                  </a:cubicBezTo>
                  <a:lnTo>
                    <a:pt x="873"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2" name="Google Shape;1452;p20"/>
            <p:cNvSpPr/>
            <p:nvPr/>
          </p:nvSpPr>
          <p:spPr>
            <a:xfrm>
              <a:off x="4992915" y="968286"/>
              <a:ext cx="295943" cy="384049"/>
            </a:xfrm>
            <a:custGeom>
              <a:rect b="b" l="l" r="r" t="t"/>
              <a:pathLst>
                <a:path extrusionOk="0" h="2781" w="2143">
                  <a:moveTo>
                    <a:pt x="2142" y="1"/>
                  </a:moveTo>
                  <a:lnTo>
                    <a:pt x="2142" y="1"/>
                  </a:lnTo>
                  <a:cubicBezTo>
                    <a:pt x="1788" y="100"/>
                    <a:pt x="1433" y="207"/>
                    <a:pt x="1079" y="306"/>
                  </a:cubicBezTo>
                  <a:cubicBezTo>
                    <a:pt x="873" y="958"/>
                    <a:pt x="504" y="1540"/>
                    <a:pt x="1" y="2008"/>
                  </a:cubicBezTo>
                  <a:cubicBezTo>
                    <a:pt x="22" y="2086"/>
                    <a:pt x="43" y="2164"/>
                    <a:pt x="65" y="2249"/>
                  </a:cubicBezTo>
                  <a:cubicBezTo>
                    <a:pt x="107" y="2426"/>
                    <a:pt x="150" y="2603"/>
                    <a:pt x="199" y="2780"/>
                  </a:cubicBezTo>
                  <a:cubicBezTo>
                    <a:pt x="256" y="2731"/>
                    <a:pt x="313" y="2681"/>
                    <a:pt x="370" y="2632"/>
                  </a:cubicBezTo>
                  <a:cubicBezTo>
                    <a:pt x="604" y="2426"/>
                    <a:pt x="816" y="2213"/>
                    <a:pt x="1022" y="1979"/>
                  </a:cubicBezTo>
                  <a:cubicBezTo>
                    <a:pt x="1228" y="1752"/>
                    <a:pt x="1419" y="1504"/>
                    <a:pt x="1582" y="1249"/>
                  </a:cubicBezTo>
                  <a:cubicBezTo>
                    <a:pt x="1674" y="1114"/>
                    <a:pt x="1752" y="972"/>
                    <a:pt x="1823" y="831"/>
                  </a:cubicBezTo>
                  <a:cubicBezTo>
                    <a:pt x="1859" y="760"/>
                    <a:pt x="1894" y="689"/>
                    <a:pt x="1930" y="618"/>
                  </a:cubicBezTo>
                  <a:cubicBezTo>
                    <a:pt x="1944" y="582"/>
                    <a:pt x="1958" y="547"/>
                    <a:pt x="1972" y="511"/>
                  </a:cubicBezTo>
                  <a:lnTo>
                    <a:pt x="1993" y="455"/>
                  </a:lnTo>
                  <a:cubicBezTo>
                    <a:pt x="1993" y="455"/>
                    <a:pt x="2008" y="433"/>
                    <a:pt x="2008" y="426"/>
                  </a:cubicBezTo>
                  <a:cubicBezTo>
                    <a:pt x="2064" y="285"/>
                    <a:pt x="2107" y="143"/>
                    <a:pt x="21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3" name="Google Shape;1453;p20"/>
            <p:cNvSpPr/>
            <p:nvPr/>
          </p:nvSpPr>
          <p:spPr>
            <a:xfrm>
              <a:off x="5095798" y="1100581"/>
              <a:ext cx="491765" cy="624891"/>
            </a:xfrm>
            <a:custGeom>
              <a:rect b="b" l="l" r="r" t="t"/>
              <a:pathLst>
                <a:path extrusionOk="0" h="4525" w="3561">
                  <a:moveTo>
                    <a:pt x="3135" y="0"/>
                  </a:moveTo>
                  <a:cubicBezTo>
                    <a:pt x="2823" y="823"/>
                    <a:pt x="2369" y="1581"/>
                    <a:pt x="1787" y="2248"/>
                  </a:cubicBezTo>
                  <a:cubicBezTo>
                    <a:pt x="1497" y="2574"/>
                    <a:pt x="1185" y="2879"/>
                    <a:pt x="851" y="3156"/>
                  </a:cubicBezTo>
                  <a:cubicBezTo>
                    <a:pt x="589" y="3382"/>
                    <a:pt x="305" y="3581"/>
                    <a:pt x="0" y="3744"/>
                  </a:cubicBezTo>
                  <a:cubicBezTo>
                    <a:pt x="50" y="3914"/>
                    <a:pt x="107" y="4077"/>
                    <a:pt x="156" y="4248"/>
                  </a:cubicBezTo>
                  <a:cubicBezTo>
                    <a:pt x="192" y="4340"/>
                    <a:pt x="227" y="4432"/>
                    <a:pt x="270" y="4524"/>
                  </a:cubicBezTo>
                  <a:cubicBezTo>
                    <a:pt x="539" y="4418"/>
                    <a:pt x="802" y="4283"/>
                    <a:pt x="1050" y="4134"/>
                  </a:cubicBezTo>
                  <a:cubicBezTo>
                    <a:pt x="1234" y="4021"/>
                    <a:pt x="1404" y="3893"/>
                    <a:pt x="1575" y="3758"/>
                  </a:cubicBezTo>
                  <a:cubicBezTo>
                    <a:pt x="1631" y="3694"/>
                    <a:pt x="1688" y="3624"/>
                    <a:pt x="1738" y="3553"/>
                  </a:cubicBezTo>
                  <a:cubicBezTo>
                    <a:pt x="1830" y="3453"/>
                    <a:pt x="1908" y="3347"/>
                    <a:pt x="1972" y="3234"/>
                  </a:cubicBezTo>
                  <a:cubicBezTo>
                    <a:pt x="2021" y="3255"/>
                    <a:pt x="2064" y="3276"/>
                    <a:pt x="2106" y="3297"/>
                  </a:cubicBezTo>
                  <a:cubicBezTo>
                    <a:pt x="2376" y="3042"/>
                    <a:pt x="2617" y="2773"/>
                    <a:pt x="2844" y="2482"/>
                  </a:cubicBezTo>
                  <a:cubicBezTo>
                    <a:pt x="2872" y="2439"/>
                    <a:pt x="2901" y="2404"/>
                    <a:pt x="2929" y="2361"/>
                  </a:cubicBezTo>
                  <a:lnTo>
                    <a:pt x="2971" y="2312"/>
                  </a:lnTo>
                  <a:lnTo>
                    <a:pt x="2993" y="2283"/>
                  </a:lnTo>
                  <a:cubicBezTo>
                    <a:pt x="3049" y="2198"/>
                    <a:pt x="3106" y="2120"/>
                    <a:pt x="3163" y="2035"/>
                  </a:cubicBezTo>
                  <a:cubicBezTo>
                    <a:pt x="3269" y="1865"/>
                    <a:pt x="3376" y="1695"/>
                    <a:pt x="3468" y="1518"/>
                  </a:cubicBezTo>
                  <a:cubicBezTo>
                    <a:pt x="3503" y="1468"/>
                    <a:pt x="3532" y="1411"/>
                    <a:pt x="3560" y="1362"/>
                  </a:cubicBezTo>
                  <a:cubicBezTo>
                    <a:pt x="3439" y="965"/>
                    <a:pt x="3319" y="567"/>
                    <a:pt x="3191" y="177"/>
                  </a:cubicBezTo>
                  <a:cubicBezTo>
                    <a:pt x="3177" y="121"/>
                    <a:pt x="3156" y="57"/>
                    <a:pt x="313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4" name="Google Shape;1454;p20"/>
            <p:cNvSpPr/>
            <p:nvPr/>
          </p:nvSpPr>
          <p:spPr>
            <a:xfrm>
              <a:off x="5453194" y="1373734"/>
              <a:ext cx="212670" cy="250923"/>
            </a:xfrm>
            <a:custGeom>
              <a:rect b="b" l="l" r="r" t="t"/>
              <a:pathLst>
                <a:path extrusionOk="0" h="1817" w="1540">
                  <a:moveTo>
                    <a:pt x="1156" y="0"/>
                  </a:moveTo>
                  <a:cubicBezTo>
                    <a:pt x="830" y="539"/>
                    <a:pt x="440" y="1036"/>
                    <a:pt x="1" y="1490"/>
                  </a:cubicBezTo>
                  <a:lnTo>
                    <a:pt x="150" y="1539"/>
                  </a:lnTo>
                  <a:cubicBezTo>
                    <a:pt x="391" y="1610"/>
                    <a:pt x="646" y="1681"/>
                    <a:pt x="901" y="1738"/>
                  </a:cubicBezTo>
                  <a:cubicBezTo>
                    <a:pt x="1015" y="1773"/>
                    <a:pt x="1135" y="1794"/>
                    <a:pt x="1256" y="1809"/>
                  </a:cubicBezTo>
                  <a:cubicBezTo>
                    <a:pt x="1275" y="1814"/>
                    <a:pt x="1295" y="1817"/>
                    <a:pt x="1315" y="1817"/>
                  </a:cubicBezTo>
                  <a:cubicBezTo>
                    <a:pt x="1374" y="1817"/>
                    <a:pt x="1433" y="1793"/>
                    <a:pt x="1475" y="1745"/>
                  </a:cubicBezTo>
                  <a:cubicBezTo>
                    <a:pt x="1525" y="1667"/>
                    <a:pt x="1539" y="1568"/>
                    <a:pt x="1525" y="1475"/>
                  </a:cubicBezTo>
                  <a:cubicBezTo>
                    <a:pt x="1511" y="1369"/>
                    <a:pt x="1497" y="1263"/>
                    <a:pt x="1468" y="1156"/>
                  </a:cubicBezTo>
                  <a:cubicBezTo>
                    <a:pt x="1369" y="766"/>
                    <a:pt x="1263" y="383"/>
                    <a:pt x="115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5" name="Google Shape;1455;p20"/>
            <p:cNvSpPr/>
            <p:nvPr/>
          </p:nvSpPr>
          <p:spPr>
            <a:xfrm>
              <a:off x="5039040" y="918572"/>
              <a:ext cx="457379" cy="638425"/>
            </a:xfrm>
            <a:custGeom>
              <a:rect b="b" l="l" r="r" t="t"/>
              <a:pathLst>
                <a:path extrusionOk="0" h="4623" w="3312">
                  <a:moveTo>
                    <a:pt x="3043" y="0"/>
                  </a:moveTo>
                  <a:cubicBezTo>
                    <a:pt x="3030" y="0"/>
                    <a:pt x="3015" y="2"/>
                    <a:pt x="3000" y="6"/>
                  </a:cubicBezTo>
                  <a:lnTo>
                    <a:pt x="2305" y="212"/>
                  </a:lnTo>
                  <a:cubicBezTo>
                    <a:pt x="2255" y="496"/>
                    <a:pt x="2170" y="779"/>
                    <a:pt x="2064" y="1049"/>
                  </a:cubicBezTo>
                  <a:cubicBezTo>
                    <a:pt x="1794" y="1673"/>
                    <a:pt x="1418" y="2247"/>
                    <a:pt x="943" y="2743"/>
                  </a:cubicBezTo>
                  <a:cubicBezTo>
                    <a:pt x="723" y="2985"/>
                    <a:pt x="489" y="3211"/>
                    <a:pt x="234" y="3424"/>
                  </a:cubicBezTo>
                  <a:cubicBezTo>
                    <a:pt x="163" y="3488"/>
                    <a:pt x="85" y="3552"/>
                    <a:pt x="0" y="3616"/>
                  </a:cubicBezTo>
                  <a:cubicBezTo>
                    <a:pt x="50" y="3779"/>
                    <a:pt x="92" y="3942"/>
                    <a:pt x="142" y="4105"/>
                  </a:cubicBezTo>
                  <a:lnTo>
                    <a:pt x="213" y="4353"/>
                  </a:lnTo>
                  <a:lnTo>
                    <a:pt x="213" y="4360"/>
                  </a:lnTo>
                  <a:cubicBezTo>
                    <a:pt x="234" y="4445"/>
                    <a:pt x="255" y="4530"/>
                    <a:pt x="277" y="4608"/>
                  </a:cubicBezTo>
                  <a:lnTo>
                    <a:pt x="277" y="4622"/>
                  </a:lnTo>
                  <a:cubicBezTo>
                    <a:pt x="575" y="4445"/>
                    <a:pt x="851" y="4240"/>
                    <a:pt x="1106" y="4013"/>
                  </a:cubicBezTo>
                  <a:cubicBezTo>
                    <a:pt x="1418" y="3743"/>
                    <a:pt x="1709" y="3445"/>
                    <a:pt x="1979" y="3126"/>
                  </a:cubicBezTo>
                  <a:cubicBezTo>
                    <a:pt x="2241" y="2814"/>
                    <a:pt x="2475" y="2474"/>
                    <a:pt x="2681" y="2119"/>
                  </a:cubicBezTo>
                  <a:cubicBezTo>
                    <a:pt x="2886" y="1765"/>
                    <a:pt x="3049" y="1389"/>
                    <a:pt x="3184" y="1006"/>
                  </a:cubicBezTo>
                  <a:cubicBezTo>
                    <a:pt x="3234" y="857"/>
                    <a:pt x="3276" y="715"/>
                    <a:pt x="3312" y="567"/>
                  </a:cubicBezTo>
                  <a:cubicBezTo>
                    <a:pt x="3304" y="524"/>
                    <a:pt x="3290" y="481"/>
                    <a:pt x="3276" y="439"/>
                  </a:cubicBezTo>
                  <a:cubicBezTo>
                    <a:pt x="3237" y="314"/>
                    <a:pt x="3216" y="0"/>
                    <a:pt x="304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56" name="Google Shape;1456;p20"/>
          <p:cNvGrpSpPr/>
          <p:nvPr/>
        </p:nvGrpSpPr>
        <p:grpSpPr>
          <a:xfrm>
            <a:off x="597326" y="4045247"/>
            <a:ext cx="611335" cy="1096113"/>
            <a:chOff x="597326" y="4045247"/>
            <a:chExt cx="611335" cy="1096113"/>
          </a:xfrm>
        </p:grpSpPr>
        <p:sp>
          <p:nvSpPr>
            <p:cNvPr id="1457" name="Google Shape;1457;p20"/>
            <p:cNvSpPr/>
            <p:nvPr/>
          </p:nvSpPr>
          <p:spPr>
            <a:xfrm rot="1016968">
              <a:off x="743378" y="4068689"/>
              <a:ext cx="317157" cy="1049230"/>
            </a:xfrm>
            <a:custGeom>
              <a:rect b="b" l="l" r="r" t="t"/>
              <a:pathLst>
                <a:path extrusionOk="0" h="20038" w="6057">
                  <a:moveTo>
                    <a:pt x="4274" y="1"/>
                  </a:moveTo>
                  <a:cubicBezTo>
                    <a:pt x="4259" y="1"/>
                    <a:pt x="4243" y="2"/>
                    <a:pt x="4227" y="6"/>
                  </a:cubicBezTo>
                  <a:lnTo>
                    <a:pt x="4212" y="6"/>
                  </a:lnTo>
                  <a:cubicBezTo>
                    <a:pt x="4198" y="6"/>
                    <a:pt x="4184" y="13"/>
                    <a:pt x="4170" y="13"/>
                  </a:cubicBezTo>
                  <a:lnTo>
                    <a:pt x="4156" y="20"/>
                  </a:lnTo>
                  <a:lnTo>
                    <a:pt x="4120" y="41"/>
                  </a:lnTo>
                  <a:lnTo>
                    <a:pt x="4106" y="49"/>
                  </a:lnTo>
                  <a:lnTo>
                    <a:pt x="4092" y="63"/>
                  </a:lnTo>
                  <a:lnTo>
                    <a:pt x="4078" y="77"/>
                  </a:lnTo>
                  <a:lnTo>
                    <a:pt x="4064" y="84"/>
                  </a:lnTo>
                  <a:lnTo>
                    <a:pt x="4049" y="98"/>
                  </a:lnTo>
                  <a:lnTo>
                    <a:pt x="4035" y="105"/>
                  </a:lnTo>
                  <a:lnTo>
                    <a:pt x="4021" y="119"/>
                  </a:lnTo>
                  <a:lnTo>
                    <a:pt x="4007" y="127"/>
                  </a:lnTo>
                  <a:lnTo>
                    <a:pt x="4000" y="141"/>
                  </a:lnTo>
                  <a:cubicBezTo>
                    <a:pt x="3681" y="467"/>
                    <a:pt x="3354" y="793"/>
                    <a:pt x="3050" y="1133"/>
                  </a:cubicBezTo>
                  <a:cubicBezTo>
                    <a:pt x="2723" y="1488"/>
                    <a:pt x="2411" y="1850"/>
                    <a:pt x="2106" y="2218"/>
                  </a:cubicBezTo>
                  <a:cubicBezTo>
                    <a:pt x="1986" y="2360"/>
                    <a:pt x="1872" y="2502"/>
                    <a:pt x="1752" y="2644"/>
                  </a:cubicBezTo>
                  <a:cubicBezTo>
                    <a:pt x="1660" y="2757"/>
                    <a:pt x="1575" y="2871"/>
                    <a:pt x="1490" y="2984"/>
                  </a:cubicBezTo>
                  <a:cubicBezTo>
                    <a:pt x="1397" y="3083"/>
                    <a:pt x="1326" y="3204"/>
                    <a:pt x="1270" y="3324"/>
                  </a:cubicBezTo>
                  <a:cubicBezTo>
                    <a:pt x="1192" y="3537"/>
                    <a:pt x="1192" y="3771"/>
                    <a:pt x="1270" y="3984"/>
                  </a:cubicBezTo>
                  <a:cubicBezTo>
                    <a:pt x="1319" y="4147"/>
                    <a:pt x="1397" y="4303"/>
                    <a:pt x="1511" y="4438"/>
                  </a:cubicBezTo>
                  <a:cubicBezTo>
                    <a:pt x="1454" y="4707"/>
                    <a:pt x="1412" y="4984"/>
                    <a:pt x="1362" y="5260"/>
                  </a:cubicBezTo>
                  <a:cubicBezTo>
                    <a:pt x="1312" y="5551"/>
                    <a:pt x="1263" y="5849"/>
                    <a:pt x="1213" y="6139"/>
                  </a:cubicBezTo>
                  <a:cubicBezTo>
                    <a:pt x="1121" y="6714"/>
                    <a:pt x="1022" y="7295"/>
                    <a:pt x="922" y="7870"/>
                  </a:cubicBezTo>
                  <a:lnTo>
                    <a:pt x="341" y="11337"/>
                  </a:lnTo>
                  <a:cubicBezTo>
                    <a:pt x="284" y="11663"/>
                    <a:pt x="227" y="11996"/>
                    <a:pt x="171" y="12323"/>
                  </a:cubicBezTo>
                  <a:cubicBezTo>
                    <a:pt x="121" y="12642"/>
                    <a:pt x="43" y="12961"/>
                    <a:pt x="8" y="13280"/>
                  </a:cubicBezTo>
                  <a:cubicBezTo>
                    <a:pt x="1" y="13379"/>
                    <a:pt x="43" y="13471"/>
                    <a:pt x="128" y="13528"/>
                  </a:cubicBezTo>
                  <a:lnTo>
                    <a:pt x="199" y="13578"/>
                  </a:lnTo>
                  <a:lnTo>
                    <a:pt x="235" y="13606"/>
                  </a:lnTo>
                  <a:lnTo>
                    <a:pt x="277" y="13634"/>
                  </a:lnTo>
                  <a:lnTo>
                    <a:pt x="327" y="13663"/>
                  </a:lnTo>
                  <a:lnTo>
                    <a:pt x="355" y="13677"/>
                  </a:lnTo>
                  <a:lnTo>
                    <a:pt x="412" y="13712"/>
                  </a:lnTo>
                  <a:lnTo>
                    <a:pt x="433" y="13719"/>
                  </a:lnTo>
                  <a:lnTo>
                    <a:pt x="497" y="13755"/>
                  </a:lnTo>
                  <a:lnTo>
                    <a:pt x="511" y="13762"/>
                  </a:lnTo>
                  <a:cubicBezTo>
                    <a:pt x="532" y="13776"/>
                    <a:pt x="561" y="13790"/>
                    <a:pt x="582" y="13797"/>
                  </a:cubicBezTo>
                  <a:lnTo>
                    <a:pt x="589" y="13797"/>
                  </a:lnTo>
                  <a:lnTo>
                    <a:pt x="667" y="13833"/>
                  </a:lnTo>
                  <a:lnTo>
                    <a:pt x="752" y="13868"/>
                  </a:lnTo>
                  <a:lnTo>
                    <a:pt x="788" y="13883"/>
                  </a:lnTo>
                  <a:cubicBezTo>
                    <a:pt x="1085" y="13996"/>
                    <a:pt x="1397" y="14088"/>
                    <a:pt x="1709" y="14152"/>
                  </a:cubicBezTo>
                  <a:cubicBezTo>
                    <a:pt x="1518" y="14244"/>
                    <a:pt x="1376" y="14421"/>
                    <a:pt x="1326" y="14634"/>
                  </a:cubicBezTo>
                  <a:cubicBezTo>
                    <a:pt x="1305" y="14762"/>
                    <a:pt x="1326" y="14904"/>
                    <a:pt x="1404" y="15017"/>
                  </a:cubicBezTo>
                  <a:cubicBezTo>
                    <a:pt x="1468" y="15131"/>
                    <a:pt x="1582" y="15251"/>
                    <a:pt x="1546" y="15393"/>
                  </a:cubicBezTo>
                  <a:cubicBezTo>
                    <a:pt x="1511" y="15535"/>
                    <a:pt x="1369" y="15599"/>
                    <a:pt x="1277" y="15691"/>
                  </a:cubicBezTo>
                  <a:cubicBezTo>
                    <a:pt x="1178" y="15776"/>
                    <a:pt x="1121" y="15889"/>
                    <a:pt x="1100" y="16017"/>
                  </a:cubicBezTo>
                  <a:cubicBezTo>
                    <a:pt x="1078" y="16137"/>
                    <a:pt x="1092" y="16265"/>
                    <a:pt x="1149" y="16371"/>
                  </a:cubicBezTo>
                  <a:cubicBezTo>
                    <a:pt x="1220" y="16499"/>
                    <a:pt x="1397" y="16605"/>
                    <a:pt x="1326" y="16768"/>
                  </a:cubicBezTo>
                  <a:cubicBezTo>
                    <a:pt x="1263" y="16924"/>
                    <a:pt x="1064" y="16988"/>
                    <a:pt x="979" y="17144"/>
                  </a:cubicBezTo>
                  <a:cubicBezTo>
                    <a:pt x="929" y="17251"/>
                    <a:pt x="922" y="17414"/>
                    <a:pt x="1050" y="17463"/>
                  </a:cubicBezTo>
                  <a:cubicBezTo>
                    <a:pt x="1053" y="17464"/>
                    <a:pt x="1056" y="17465"/>
                    <a:pt x="1058" y="17465"/>
                  </a:cubicBezTo>
                  <a:cubicBezTo>
                    <a:pt x="1076" y="17465"/>
                    <a:pt x="1091" y="17446"/>
                    <a:pt x="1078" y="17428"/>
                  </a:cubicBezTo>
                  <a:cubicBezTo>
                    <a:pt x="993" y="17300"/>
                    <a:pt x="1071" y="17166"/>
                    <a:pt x="1170" y="17073"/>
                  </a:cubicBezTo>
                  <a:cubicBezTo>
                    <a:pt x="1270" y="16988"/>
                    <a:pt x="1383" y="16903"/>
                    <a:pt x="1426" y="16776"/>
                  </a:cubicBezTo>
                  <a:cubicBezTo>
                    <a:pt x="1454" y="16655"/>
                    <a:pt x="1419" y="16534"/>
                    <a:pt x="1334" y="16456"/>
                  </a:cubicBezTo>
                  <a:cubicBezTo>
                    <a:pt x="1241" y="16364"/>
                    <a:pt x="1192" y="16244"/>
                    <a:pt x="1185" y="16109"/>
                  </a:cubicBezTo>
                  <a:cubicBezTo>
                    <a:pt x="1185" y="15981"/>
                    <a:pt x="1241" y="15854"/>
                    <a:pt x="1334" y="15769"/>
                  </a:cubicBezTo>
                  <a:cubicBezTo>
                    <a:pt x="1426" y="15698"/>
                    <a:pt x="1518" y="15613"/>
                    <a:pt x="1596" y="15521"/>
                  </a:cubicBezTo>
                  <a:cubicBezTo>
                    <a:pt x="1752" y="15287"/>
                    <a:pt x="1532" y="15102"/>
                    <a:pt x="1447" y="14904"/>
                  </a:cubicBezTo>
                  <a:cubicBezTo>
                    <a:pt x="1383" y="14748"/>
                    <a:pt x="1412" y="14570"/>
                    <a:pt x="1511" y="14436"/>
                  </a:cubicBezTo>
                  <a:cubicBezTo>
                    <a:pt x="1610" y="14329"/>
                    <a:pt x="1738" y="14237"/>
                    <a:pt x="1872" y="14187"/>
                  </a:cubicBezTo>
                  <a:cubicBezTo>
                    <a:pt x="2135" y="14230"/>
                    <a:pt x="2397" y="14258"/>
                    <a:pt x="2660" y="14258"/>
                  </a:cubicBezTo>
                  <a:lnTo>
                    <a:pt x="2957" y="14258"/>
                  </a:lnTo>
                  <a:cubicBezTo>
                    <a:pt x="3028" y="14258"/>
                    <a:pt x="3099" y="14258"/>
                    <a:pt x="3163" y="14251"/>
                  </a:cubicBezTo>
                  <a:lnTo>
                    <a:pt x="3163" y="14251"/>
                  </a:lnTo>
                  <a:cubicBezTo>
                    <a:pt x="3135" y="14429"/>
                    <a:pt x="3106" y="14606"/>
                    <a:pt x="3078" y="14783"/>
                  </a:cubicBezTo>
                  <a:cubicBezTo>
                    <a:pt x="3050" y="14925"/>
                    <a:pt x="3028" y="15067"/>
                    <a:pt x="3000" y="15216"/>
                  </a:cubicBezTo>
                  <a:lnTo>
                    <a:pt x="2950" y="15499"/>
                  </a:lnTo>
                  <a:lnTo>
                    <a:pt x="2950" y="15535"/>
                  </a:lnTo>
                  <a:cubicBezTo>
                    <a:pt x="2943" y="15577"/>
                    <a:pt x="2936" y="15620"/>
                    <a:pt x="2929" y="15662"/>
                  </a:cubicBezTo>
                  <a:cubicBezTo>
                    <a:pt x="2830" y="16237"/>
                    <a:pt x="2730" y="16811"/>
                    <a:pt x="2638" y="17385"/>
                  </a:cubicBezTo>
                  <a:cubicBezTo>
                    <a:pt x="2553" y="17882"/>
                    <a:pt x="2468" y="18371"/>
                    <a:pt x="2383" y="18867"/>
                  </a:cubicBezTo>
                  <a:cubicBezTo>
                    <a:pt x="2355" y="19045"/>
                    <a:pt x="2326" y="19222"/>
                    <a:pt x="2298" y="19399"/>
                  </a:cubicBezTo>
                  <a:lnTo>
                    <a:pt x="2255" y="19661"/>
                  </a:lnTo>
                  <a:cubicBezTo>
                    <a:pt x="2241" y="19747"/>
                    <a:pt x="2206" y="19832"/>
                    <a:pt x="2255" y="19910"/>
                  </a:cubicBezTo>
                  <a:cubicBezTo>
                    <a:pt x="2262" y="19931"/>
                    <a:pt x="2284" y="19952"/>
                    <a:pt x="2305" y="19966"/>
                  </a:cubicBezTo>
                  <a:cubicBezTo>
                    <a:pt x="2305" y="19966"/>
                    <a:pt x="2312" y="19973"/>
                    <a:pt x="2319" y="19973"/>
                  </a:cubicBezTo>
                  <a:cubicBezTo>
                    <a:pt x="2362" y="20002"/>
                    <a:pt x="2411" y="20023"/>
                    <a:pt x="2468" y="20030"/>
                  </a:cubicBezTo>
                  <a:cubicBezTo>
                    <a:pt x="2484" y="20035"/>
                    <a:pt x="2501" y="20037"/>
                    <a:pt x="2517" y="20037"/>
                  </a:cubicBezTo>
                  <a:cubicBezTo>
                    <a:pt x="2570" y="20037"/>
                    <a:pt x="2621" y="20012"/>
                    <a:pt x="2660" y="19973"/>
                  </a:cubicBezTo>
                  <a:cubicBezTo>
                    <a:pt x="2695" y="19924"/>
                    <a:pt x="2709" y="19874"/>
                    <a:pt x="2709" y="19817"/>
                  </a:cubicBezTo>
                  <a:lnTo>
                    <a:pt x="2773" y="19442"/>
                  </a:lnTo>
                  <a:lnTo>
                    <a:pt x="3305" y="16272"/>
                  </a:lnTo>
                  <a:lnTo>
                    <a:pt x="3354" y="15967"/>
                  </a:lnTo>
                  <a:cubicBezTo>
                    <a:pt x="3411" y="15641"/>
                    <a:pt x="3468" y="15315"/>
                    <a:pt x="3518" y="14989"/>
                  </a:cubicBezTo>
                  <a:cubicBezTo>
                    <a:pt x="3567" y="14712"/>
                    <a:pt x="3617" y="14436"/>
                    <a:pt x="3652" y="14159"/>
                  </a:cubicBezTo>
                  <a:lnTo>
                    <a:pt x="3681" y="14152"/>
                  </a:lnTo>
                  <a:cubicBezTo>
                    <a:pt x="3759" y="14131"/>
                    <a:pt x="3815" y="14088"/>
                    <a:pt x="3858" y="14024"/>
                  </a:cubicBezTo>
                  <a:cubicBezTo>
                    <a:pt x="3886" y="13961"/>
                    <a:pt x="3908" y="13883"/>
                    <a:pt x="3915" y="13812"/>
                  </a:cubicBezTo>
                  <a:cubicBezTo>
                    <a:pt x="3943" y="13649"/>
                    <a:pt x="3971" y="13485"/>
                    <a:pt x="4000" y="13322"/>
                  </a:cubicBezTo>
                  <a:lnTo>
                    <a:pt x="4120" y="12628"/>
                  </a:lnTo>
                  <a:cubicBezTo>
                    <a:pt x="4127" y="12628"/>
                    <a:pt x="4127" y="12620"/>
                    <a:pt x="4120" y="12620"/>
                  </a:cubicBezTo>
                  <a:cubicBezTo>
                    <a:pt x="4142" y="12528"/>
                    <a:pt x="4156" y="12429"/>
                    <a:pt x="4170" y="12337"/>
                  </a:cubicBezTo>
                  <a:cubicBezTo>
                    <a:pt x="4191" y="12230"/>
                    <a:pt x="4212" y="12124"/>
                    <a:pt x="4234" y="12011"/>
                  </a:cubicBezTo>
                  <a:lnTo>
                    <a:pt x="4843" y="8550"/>
                  </a:lnTo>
                  <a:cubicBezTo>
                    <a:pt x="4943" y="7969"/>
                    <a:pt x="5042" y="7395"/>
                    <a:pt x="5148" y="6820"/>
                  </a:cubicBezTo>
                  <a:cubicBezTo>
                    <a:pt x="5198" y="6529"/>
                    <a:pt x="5248" y="6239"/>
                    <a:pt x="5304" y="5941"/>
                  </a:cubicBezTo>
                  <a:cubicBezTo>
                    <a:pt x="5347" y="5664"/>
                    <a:pt x="5404" y="5395"/>
                    <a:pt x="5439" y="5111"/>
                  </a:cubicBezTo>
                  <a:cubicBezTo>
                    <a:pt x="5588" y="5040"/>
                    <a:pt x="5723" y="4927"/>
                    <a:pt x="5829" y="4799"/>
                  </a:cubicBezTo>
                  <a:cubicBezTo>
                    <a:pt x="5978" y="4622"/>
                    <a:pt x="6056" y="4409"/>
                    <a:pt x="6056" y="4182"/>
                  </a:cubicBezTo>
                  <a:cubicBezTo>
                    <a:pt x="6042" y="4048"/>
                    <a:pt x="6013" y="3913"/>
                    <a:pt x="5964" y="3785"/>
                  </a:cubicBezTo>
                  <a:cubicBezTo>
                    <a:pt x="5921" y="3651"/>
                    <a:pt x="5872" y="3516"/>
                    <a:pt x="5822" y="3381"/>
                  </a:cubicBezTo>
                  <a:cubicBezTo>
                    <a:pt x="5666" y="2927"/>
                    <a:pt x="5496" y="2474"/>
                    <a:pt x="5319" y="2027"/>
                  </a:cubicBezTo>
                  <a:cubicBezTo>
                    <a:pt x="5297" y="1963"/>
                    <a:pt x="5276" y="1906"/>
                    <a:pt x="5248" y="1850"/>
                  </a:cubicBezTo>
                  <a:cubicBezTo>
                    <a:pt x="5241" y="1835"/>
                    <a:pt x="5241" y="1821"/>
                    <a:pt x="5233" y="1807"/>
                  </a:cubicBezTo>
                  <a:lnTo>
                    <a:pt x="5170" y="1665"/>
                  </a:lnTo>
                  <a:lnTo>
                    <a:pt x="5163" y="1637"/>
                  </a:lnTo>
                  <a:lnTo>
                    <a:pt x="5092" y="1474"/>
                  </a:lnTo>
                  <a:lnTo>
                    <a:pt x="5092" y="1467"/>
                  </a:lnTo>
                  <a:cubicBezTo>
                    <a:pt x="4978" y="1204"/>
                    <a:pt x="4865" y="949"/>
                    <a:pt x="4744" y="687"/>
                  </a:cubicBezTo>
                  <a:cubicBezTo>
                    <a:pt x="4687" y="566"/>
                    <a:pt x="4638" y="446"/>
                    <a:pt x="4581" y="325"/>
                  </a:cubicBezTo>
                  <a:cubicBezTo>
                    <a:pt x="4546" y="219"/>
                    <a:pt x="4482" y="127"/>
                    <a:pt x="4404" y="49"/>
                  </a:cubicBezTo>
                  <a:cubicBezTo>
                    <a:pt x="4367" y="17"/>
                    <a:pt x="4321" y="1"/>
                    <a:pt x="427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8" name="Google Shape;1458;p20"/>
            <p:cNvSpPr/>
            <p:nvPr/>
          </p:nvSpPr>
          <p:spPr>
            <a:xfrm rot="1016968">
              <a:off x="750856" y="4793233"/>
              <a:ext cx="76187" cy="307260"/>
            </a:xfrm>
            <a:custGeom>
              <a:rect b="b" l="l" r="r" t="t"/>
              <a:pathLst>
                <a:path extrusionOk="0" h="5868" w="1455">
                  <a:moveTo>
                    <a:pt x="1433" y="0"/>
                  </a:moveTo>
                  <a:cubicBezTo>
                    <a:pt x="1369" y="7"/>
                    <a:pt x="1305" y="22"/>
                    <a:pt x="1242" y="36"/>
                  </a:cubicBezTo>
                  <a:lnTo>
                    <a:pt x="1050" y="71"/>
                  </a:lnTo>
                  <a:cubicBezTo>
                    <a:pt x="1015" y="78"/>
                    <a:pt x="986" y="92"/>
                    <a:pt x="951" y="92"/>
                  </a:cubicBezTo>
                  <a:cubicBezTo>
                    <a:pt x="923" y="263"/>
                    <a:pt x="894" y="440"/>
                    <a:pt x="866" y="610"/>
                  </a:cubicBezTo>
                  <a:cubicBezTo>
                    <a:pt x="837" y="752"/>
                    <a:pt x="816" y="901"/>
                    <a:pt x="795" y="1043"/>
                  </a:cubicBezTo>
                  <a:lnTo>
                    <a:pt x="745" y="1326"/>
                  </a:lnTo>
                  <a:lnTo>
                    <a:pt x="738" y="1362"/>
                  </a:lnTo>
                  <a:cubicBezTo>
                    <a:pt x="731" y="1404"/>
                    <a:pt x="724" y="1447"/>
                    <a:pt x="717" y="1489"/>
                  </a:cubicBezTo>
                  <a:cubicBezTo>
                    <a:pt x="618" y="2064"/>
                    <a:pt x="518" y="2638"/>
                    <a:pt x="426" y="3219"/>
                  </a:cubicBezTo>
                  <a:cubicBezTo>
                    <a:pt x="341" y="3709"/>
                    <a:pt x="256" y="4198"/>
                    <a:pt x="178" y="4694"/>
                  </a:cubicBezTo>
                  <a:cubicBezTo>
                    <a:pt x="143" y="4872"/>
                    <a:pt x="114" y="5049"/>
                    <a:pt x="86" y="5226"/>
                  </a:cubicBezTo>
                  <a:lnTo>
                    <a:pt x="43" y="5488"/>
                  </a:lnTo>
                  <a:cubicBezTo>
                    <a:pt x="29" y="5574"/>
                    <a:pt x="1" y="5666"/>
                    <a:pt x="43" y="5737"/>
                  </a:cubicBezTo>
                  <a:cubicBezTo>
                    <a:pt x="57" y="5758"/>
                    <a:pt x="72" y="5779"/>
                    <a:pt x="93" y="5793"/>
                  </a:cubicBezTo>
                  <a:cubicBezTo>
                    <a:pt x="100" y="5793"/>
                    <a:pt x="100" y="5800"/>
                    <a:pt x="107" y="5800"/>
                  </a:cubicBezTo>
                  <a:cubicBezTo>
                    <a:pt x="150" y="5836"/>
                    <a:pt x="206" y="5850"/>
                    <a:pt x="256" y="5864"/>
                  </a:cubicBezTo>
                  <a:cubicBezTo>
                    <a:pt x="268" y="5867"/>
                    <a:pt x="281" y="5868"/>
                    <a:pt x="294" y="5868"/>
                  </a:cubicBezTo>
                  <a:cubicBezTo>
                    <a:pt x="353" y="5868"/>
                    <a:pt x="414" y="5841"/>
                    <a:pt x="455" y="5800"/>
                  </a:cubicBezTo>
                  <a:cubicBezTo>
                    <a:pt x="483" y="5751"/>
                    <a:pt x="497" y="5701"/>
                    <a:pt x="497" y="5644"/>
                  </a:cubicBezTo>
                  <a:lnTo>
                    <a:pt x="568" y="5276"/>
                  </a:lnTo>
                  <a:lnTo>
                    <a:pt x="1100" y="2099"/>
                  </a:lnTo>
                  <a:lnTo>
                    <a:pt x="1149" y="1801"/>
                  </a:lnTo>
                  <a:cubicBezTo>
                    <a:pt x="1206" y="1475"/>
                    <a:pt x="1263" y="1142"/>
                    <a:pt x="1320" y="816"/>
                  </a:cubicBezTo>
                  <a:cubicBezTo>
                    <a:pt x="1362" y="546"/>
                    <a:pt x="1412" y="270"/>
                    <a:pt x="145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459" name="Google Shape;1459;p20"/>
            <p:cNvGrpSpPr/>
            <p:nvPr/>
          </p:nvGrpSpPr>
          <p:grpSpPr>
            <a:xfrm>
              <a:off x="736455" y="4328999"/>
              <a:ext cx="318366" cy="446803"/>
              <a:chOff x="736455" y="4328999"/>
              <a:chExt cx="318366" cy="446803"/>
            </a:xfrm>
          </p:grpSpPr>
          <p:sp>
            <p:nvSpPr>
              <p:cNvPr id="1460" name="Google Shape;1460;p20"/>
              <p:cNvSpPr/>
              <p:nvPr/>
            </p:nvSpPr>
            <p:spPr>
              <a:xfrm rot="1016968">
                <a:off x="981750" y="4410605"/>
                <a:ext cx="65400" cy="62363"/>
              </a:xfrm>
              <a:custGeom>
                <a:rect b="b" l="l" r="r" t="t"/>
                <a:pathLst>
                  <a:path extrusionOk="0" h="1191" w="1249">
                    <a:moveTo>
                      <a:pt x="906" y="0"/>
                    </a:moveTo>
                    <a:cubicBezTo>
                      <a:pt x="896" y="0"/>
                      <a:pt x="887" y="2"/>
                      <a:pt x="880" y="6"/>
                    </a:cubicBezTo>
                    <a:cubicBezTo>
                      <a:pt x="838" y="20"/>
                      <a:pt x="802" y="41"/>
                      <a:pt x="767" y="55"/>
                    </a:cubicBezTo>
                    <a:cubicBezTo>
                      <a:pt x="696" y="98"/>
                      <a:pt x="632" y="147"/>
                      <a:pt x="575" y="197"/>
                    </a:cubicBezTo>
                    <a:cubicBezTo>
                      <a:pt x="554" y="169"/>
                      <a:pt x="533" y="147"/>
                      <a:pt x="511" y="126"/>
                    </a:cubicBezTo>
                    <a:cubicBezTo>
                      <a:pt x="476" y="105"/>
                      <a:pt x="448" y="76"/>
                      <a:pt x="412" y="62"/>
                    </a:cubicBezTo>
                    <a:cubicBezTo>
                      <a:pt x="371" y="37"/>
                      <a:pt x="319" y="3"/>
                      <a:pt x="269" y="3"/>
                    </a:cubicBezTo>
                    <a:cubicBezTo>
                      <a:pt x="250" y="3"/>
                      <a:pt x="231" y="8"/>
                      <a:pt x="214" y="20"/>
                    </a:cubicBezTo>
                    <a:cubicBezTo>
                      <a:pt x="192" y="34"/>
                      <a:pt x="185" y="62"/>
                      <a:pt x="185" y="91"/>
                    </a:cubicBezTo>
                    <a:cubicBezTo>
                      <a:pt x="185" y="126"/>
                      <a:pt x="185" y="169"/>
                      <a:pt x="192" y="204"/>
                    </a:cubicBezTo>
                    <a:cubicBezTo>
                      <a:pt x="206" y="247"/>
                      <a:pt x="214" y="289"/>
                      <a:pt x="221" y="325"/>
                    </a:cubicBezTo>
                    <a:lnTo>
                      <a:pt x="242" y="396"/>
                    </a:lnTo>
                    <a:cubicBezTo>
                      <a:pt x="249" y="417"/>
                      <a:pt x="249" y="438"/>
                      <a:pt x="263" y="452"/>
                    </a:cubicBezTo>
                    <a:cubicBezTo>
                      <a:pt x="249" y="459"/>
                      <a:pt x="242" y="466"/>
                      <a:pt x="242" y="474"/>
                    </a:cubicBezTo>
                    <a:cubicBezTo>
                      <a:pt x="185" y="516"/>
                      <a:pt x="136" y="573"/>
                      <a:pt x="86" y="630"/>
                    </a:cubicBezTo>
                    <a:cubicBezTo>
                      <a:pt x="51" y="665"/>
                      <a:pt x="1" y="722"/>
                      <a:pt x="8" y="778"/>
                    </a:cubicBezTo>
                    <a:cubicBezTo>
                      <a:pt x="8" y="786"/>
                      <a:pt x="8" y="786"/>
                      <a:pt x="8" y="786"/>
                    </a:cubicBezTo>
                    <a:cubicBezTo>
                      <a:pt x="8" y="786"/>
                      <a:pt x="8" y="793"/>
                      <a:pt x="8" y="793"/>
                    </a:cubicBezTo>
                    <a:cubicBezTo>
                      <a:pt x="8" y="793"/>
                      <a:pt x="8" y="800"/>
                      <a:pt x="8" y="800"/>
                    </a:cubicBezTo>
                    <a:cubicBezTo>
                      <a:pt x="22" y="821"/>
                      <a:pt x="43" y="842"/>
                      <a:pt x="72" y="842"/>
                    </a:cubicBezTo>
                    <a:cubicBezTo>
                      <a:pt x="114" y="856"/>
                      <a:pt x="157" y="856"/>
                      <a:pt x="199" y="864"/>
                    </a:cubicBezTo>
                    <a:cubicBezTo>
                      <a:pt x="242" y="871"/>
                      <a:pt x="284" y="871"/>
                      <a:pt x="327" y="878"/>
                    </a:cubicBezTo>
                    <a:lnTo>
                      <a:pt x="419" y="878"/>
                    </a:lnTo>
                    <a:cubicBezTo>
                      <a:pt x="419" y="885"/>
                      <a:pt x="426" y="899"/>
                      <a:pt x="433" y="906"/>
                    </a:cubicBezTo>
                    <a:lnTo>
                      <a:pt x="462" y="956"/>
                    </a:lnTo>
                    <a:cubicBezTo>
                      <a:pt x="483" y="991"/>
                      <a:pt x="504" y="1027"/>
                      <a:pt x="526" y="1062"/>
                    </a:cubicBezTo>
                    <a:cubicBezTo>
                      <a:pt x="546" y="1096"/>
                      <a:pt x="600" y="1190"/>
                      <a:pt x="661" y="1190"/>
                    </a:cubicBezTo>
                    <a:cubicBezTo>
                      <a:pt x="663" y="1190"/>
                      <a:pt x="665" y="1190"/>
                      <a:pt x="667" y="1190"/>
                    </a:cubicBezTo>
                    <a:cubicBezTo>
                      <a:pt x="731" y="1190"/>
                      <a:pt x="760" y="1112"/>
                      <a:pt x="781" y="1055"/>
                    </a:cubicBezTo>
                    <a:lnTo>
                      <a:pt x="788" y="1027"/>
                    </a:lnTo>
                    <a:cubicBezTo>
                      <a:pt x="795" y="991"/>
                      <a:pt x="802" y="963"/>
                      <a:pt x="809" y="934"/>
                    </a:cubicBezTo>
                    <a:lnTo>
                      <a:pt x="823" y="878"/>
                    </a:lnTo>
                    <a:cubicBezTo>
                      <a:pt x="823" y="871"/>
                      <a:pt x="823" y="864"/>
                      <a:pt x="823" y="856"/>
                    </a:cubicBezTo>
                    <a:cubicBezTo>
                      <a:pt x="852" y="856"/>
                      <a:pt x="887" y="856"/>
                      <a:pt x="923" y="849"/>
                    </a:cubicBezTo>
                    <a:lnTo>
                      <a:pt x="1057" y="821"/>
                    </a:lnTo>
                    <a:cubicBezTo>
                      <a:pt x="1121" y="807"/>
                      <a:pt x="1220" y="786"/>
                      <a:pt x="1249" y="722"/>
                    </a:cubicBezTo>
                    <a:lnTo>
                      <a:pt x="1249" y="715"/>
                    </a:lnTo>
                    <a:lnTo>
                      <a:pt x="1249" y="708"/>
                    </a:lnTo>
                    <a:lnTo>
                      <a:pt x="1249" y="686"/>
                    </a:lnTo>
                    <a:cubicBezTo>
                      <a:pt x="1249" y="686"/>
                      <a:pt x="1249" y="686"/>
                      <a:pt x="1249" y="679"/>
                    </a:cubicBezTo>
                    <a:cubicBezTo>
                      <a:pt x="1220" y="651"/>
                      <a:pt x="1185" y="630"/>
                      <a:pt x="1150" y="608"/>
                    </a:cubicBezTo>
                    <a:lnTo>
                      <a:pt x="1029" y="537"/>
                    </a:lnTo>
                    <a:cubicBezTo>
                      <a:pt x="994" y="516"/>
                      <a:pt x="958" y="488"/>
                      <a:pt x="916" y="466"/>
                    </a:cubicBezTo>
                    <a:cubicBezTo>
                      <a:pt x="916" y="459"/>
                      <a:pt x="923" y="452"/>
                      <a:pt x="923" y="445"/>
                    </a:cubicBezTo>
                    <a:cubicBezTo>
                      <a:pt x="923" y="445"/>
                      <a:pt x="923" y="438"/>
                      <a:pt x="923" y="431"/>
                    </a:cubicBezTo>
                    <a:lnTo>
                      <a:pt x="923" y="424"/>
                    </a:lnTo>
                    <a:cubicBezTo>
                      <a:pt x="930" y="403"/>
                      <a:pt x="930" y="381"/>
                      <a:pt x="937" y="360"/>
                    </a:cubicBezTo>
                    <a:lnTo>
                      <a:pt x="965" y="225"/>
                    </a:lnTo>
                    <a:cubicBezTo>
                      <a:pt x="979" y="169"/>
                      <a:pt x="1015" y="69"/>
                      <a:pt x="958" y="20"/>
                    </a:cubicBezTo>
                    <a:cubicBezTo>
                      <a:pt x="958" y="13"/>
                      <a:pt x="958" y="13"/>
                      <a:pt x="951" y="13"/>
                    </a:cubicBezTo>
                    <a:cubicBezTo>
                      <a:pt x="944" y="6"/>
                      <a:pt x="937" y="6"/>
                      <a:pt x="937" y="6"/>
                    </a:cubicBezTo>
                    <a:cubicBezTo>
                      <a:pt x="926" y="2"/>
                      <a:pt x="916" y="0"/>
                      <a:pt x="90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1" name="Google Shape;1461;p20"/>
              <p:cNvSpPr/>
              <p:nvPr/>
            </p:nvSpPr>
            <p:spPr>
              <a:xfrm rot="1016968">
                <a:off x="744124" y="4705261"/>
                <a:ext cx="65400" cy="62363"/>
              </a:xfrm>
              <a:custGeom>
                <a:rect b="b" l="l" r="r" t="t"/>
                <a:pathLst>
                  <a:path extrusionOk="0" h="1191" w="1249">
                    <a:moveTo>
                      <a:pt x="904" y="1"/>
                    </a:moveTo>
                    <a:cubicBezTo>
                      <a:pt x="895" y="1"/>
                      <a:pt x="887" y="2"/>
                      <a:pt x="879" y="6"/>
                    </a:cubicBezTo>
                    <a:cubicBezTo>
                      <a:pt x="837" y="20"/>
                      <a:pt x="801" y="41"/>
                      <a:pt x="766" y="63"/>
                    </a:cubicBezTo>
                    <a:cubicBezTo>
                      <a:pt x="695" y="98"/>
                      <a:pt x="631" y="148"/>
                      <a:pt x="575" y="197"/>
                    </a:cubicBezTo>
                    <a:cubicBezTo>
                      <a:pt x="553" y="176"/>
                      <a:pt x="532" y="148"/>
                      <a:pt x="504" y="134"/>
                    </a:cubicBezTo>
                    <a:cubicBezTo>
                      <a:pt x="475" y="105"/>
                      <a:pt x="447" y="84"/>
                      <a:pt x="411" y="63"/>
                    </a:cubicBezTo>
                    <a:cubicBezTo>
                      <a:pt x="370" y="37"/>
                      <a:pt x="317" y="7"/>
                      <a:pt x="266" y="7"/>
                    </a:cubicBezTo>
                    <a:cubicBezTo>
                      <a:pt x="248" y="7"/>
                      <a:pt x="230" y="11"/>
                      <a:pt x="213" y="20"/>
                    </a:cubicBezTo>
                    <a:cubicBezTo>
                      <a:pt x="199" y="34"/>
                      <a:pt x="185" y="63"/>
                      <a:pt x="185" y="84"/>
                    </a:cubicBezTo>
                    <a:cubicBezTo>
                      <a:pt x="185" y="126"/>
                      <a:pt x="185" y="162"/>
                      <a:pt x="192" y="204"/>
                    </a:cubicBezTo>
                    <a:cubicBezTo>
                      <a:pt x="199" y="247"/>
                      <a:pt x="213" y="282"/>
                      <a:pt x="220" y="318"/>
                    </a:cubicBezTo>
                    <a:lnTo>
                      <a:pt x="241" y="389"/>
                    </a:lnTo>
                    <a:cubicBezTo>
                      <a:pt x="241" y="410"/>
                      <a:pt x="248" y="431"/>
                      <a:pt x="255" y="453"/>
                    </a:cubicBezTo>
                    <a:cubicBezTo>
                      <a:pt x="248" y="460"/>
                      <a:pt x="241" y="460"/>
                      <a:pt x="241" y="467"/>
                    </a:cubicBezTo>
                    <a:cubicBezTo>
                      <a:pt x="185" y="516"/>
                      <a:pt x="135" y="566"/>
                      <a:pt x="85" y="623"/>
                    </a:cubicBezTo>
                    <a:cubicBezTo>
                      <a:pt x="50" y="665"/>
                      <a:pt x="0" y="722"/>
                      <a:pt x="7" y="779"/>
                    </a:cubicBezTo>
                    <a:cubicBezTo>
                      <a:pt x="7" y="779"/>
                      <a:pt x="7" y="779"/>
                      <a:pt x="7" y="786"/>
                    </a:cubicBezTo>
                    <a:lnTo>
                      <a:pt x="7" y="793"/>
                    </a:lnTo>
                    <a:cubicBezTo>
                      <a:pt x="21" y="821"/>
                      <a:pt x="43" y="836"/>
                      <a:pt x="71" y="836"/>
                    </a:cubicBezTo>
                    <a:cubicBezTo>
                      <a:pt x="114" y="850"/>
                      <a:pt x="156" y="857"/>
                      <a:pt x="199" y="857"/>
                    </a:cubicBezTo>
                    <a:cubicBezTo>
                      <a:pt x="241" y="864"/>
                      <a:pt x="284" y="871"/>
                      <a:pt x="326" y="871"/>
                    </a:cubicBezTo>
                    <a:lnTo>
                      <a:pt x="419" y="871"/>
                    </a:lnTo>
                    <a:cubicBezTo>
                      <a:pt x="419" y="885"/>
                      <a:pt x="426" y="892"/>
                      <a:pt x="433" y="899"/>
                    </a:cubicBezTo>
                    <a:cubicBezTo>
                      <a:pt x="440" y="921"/>
                      <a:pt x="447" y="935"/>
                      <a:pt x="461" y="956"/>
                    </a:cubicBezTo>
                    <a:cubicBezTo>
                      <a:pt x="482" y="992"/>
                      <a:pt x="504" y="1027"/>
                      <a:pt x="525" y="1055"/>
                    </a:cubicBezTo>
                    <a:cubicBezTo>
                      <a:pt x="546" y="1091"/>
                      <a:pt x="603" y="1190"/>
                      <a:pt x="667" y="1190"/>
                    </a:cubicBezTo>
                    <a:cubicBezTo>
                      <a:pt x="731" y="1183"/>
                      <a:pt x="759" y="1098"/>
                      <a:pt x="773" y="1048"/>
                    </a:cubicBezTo>
                    <a:lnTo>
                      <a:pt x="787" y="1020"/>
                    </a:lnTo>
                    <a:cubicBezTo>
                      <a:pt x="787" y="984"/>
                      <a:pt x="801" y="956"/>
                      <a:pt x="809" y="928"/>
                    </a:cubicBezTo>
                    <a:lnTo>
                      <a:pt x="823" y="871"/>
                    </a:lnTo>
                    <a:cubicBezTo>
                      <a:pt x="823" y="864"/>
                      <a:pt x="823" y="857"/>
                      <a:pt x="823" y="850"/>
                    </a:cubicBezTo>
                    <a:cubicBezTo>
                      <a:pt x="851" y="850"/>
                      <a:pt x="887" y="850"/>
                      <a:pt x="922" y="843"/>
                    </a:cubicBezTo>
                    <a:lnTo>
                      <a:pt x="1050" y="814"/>
                    </a:lnTo>
                    <a:cubicBezTo>
                      <a:pt x="1121" y="800"/>
                      <a:pt x="1213" y="779"/>
                      <a:pt x="1248" y="715"/>
                    </a:cubicBezTo>
                    <a:lnTo>
                      <a:pt x="1248" y="708"/>
                    </a:lnTo>
                    <a:lnTo>
                      <a:pt x="1248" y="687"/>
                    </a:lnTo>
                    <a:cubicBezTo>
                      <a:pt x="1220" y="651"/>
                      <a:pt x="1184" y="630"/>
                      <a:pt x="1149" y="609"/>
                    </a:cubicBezTo>
                    <a:lnTo>
                      <a:pt x="1028" y="538"/>
                    </a:lnTo>
                    <a:cubicBezTo>
                      <a:pt x="993" y="516"/>
                      <a:pt x="950" y="488"/>
                      <a:pt x="915" y="467"/>
                    </a:cubicBezTo>
                    <a:cubicBezTo>
                      <a:pt x="915" y="460"/>
                      <a:pt x="915" y="453"/>
                      <a:pt x="922" y="453"/>
                    </a:cubicBezTo>
                    <a:cubicBezTo>
                      <a:pt x="922" y="446"/>
                      <a:pt x="922" y="438"/>
                      <a:pt x="922" y="438"/>
                    </a:cubicBezTo>
                    <a:lnTo>
                      <a:pt x="922" y="424"/>
                    </a:lnTo>
                    <a:cubicBezTo>
                      <a:pt x="922" y="403"/>
                      <a:pt x="929" y="382"/>
                      <a:pt x="936" y="360"/>
                    </a:cubicBezTo>
                    <a:lnTo>
                      <a:pt x="965" y="226"/>
                    </a:lnTo>
                    <a:cubicBezTo>
                      <a:pt x="979" y="169"/>
                      <a:pt x="1014" y="70"/>
                      <a:pt x="957" y="20"/>
                    </a:cubicBezTo>
                    <a:cubicBezTo>
                      <a:pt x="957" y="13"/>
                      <a:pt x="957" y="13"/>
                      <a:pt x="950" y="13"/>
                    </a:cubicBezTo>
                    <a:cubicBezTo>
                      <a:pt x="943" y="6"/>
                      <a:pt x="936" y="6"/>
                      <a:pt x="929" y="6"/>
                    </a:cubicBezTo>
                    <a:cubicBezTo>
                      <a:pt x="922" y="2"/>
                      <a:pt x="913" y="1"/>
                      <a:pt x="90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2" name="Google Shape;1462;p20"/>
              <p:cNvSpPr/>
              <p:nvPr/>
            </p:nvSpPr>
            <p:spPr>
              <a:xfrm rot="1016968">
                <a:off x="859086" y="4390106"/>
                <a:ext cx="64667" cy="64353"/>
              </a:xfrm>
              <a:custGeom>
                <a:rect b="b" l="l" r="r" t="t"/>
                <a:pathLst>
                  <a:path extrusionOk="0" h="1229" w="1235">
                    <a:moveTo>
                      <a:pt x="477" y="1"/>
                    </a:moveTo>
                    <a:cubicBezTo>
                      <a:pt x="472" y="1"/>
                      <a:pt x="467" y="1"/>
                      <a:pt x="461" y="2"/>
                    </a:cubicBezTo>
                    <a:lnTo>
                      <a:pt x="447" y="2"/>
                    </a:lnTo>
                    <a:cubicBezTo>
                      <a:pt x="440" y="2"/>
                      <a:pt x="440" y="9"/>
                      <a:pt x="433" y="16"/>
                    </a:cubicBezTo>
                    <a:cubicBezTo>
                      <a:pt x="419" y="24"/>
                      <a:pt x="405" y="45"/>
                      <a:pt x="398" y="59"/>
                    </a:cubicBezTo>
                    <a:cubicBezTo>
                      <a:pt x="390" y="102"/>
                      <a:pt x="383" y="137"/>
                      <a:pt x="376" y="180"/>
                    </a:cubicBezTo>
                    <a:cubicBezTo>
                      <a:pt x="362" y="258"/>
                      <a:pt x="362" y="336"/>
                      <a:pt x="369" y="414"/>
                    </a:cubicBezTo>
                    <a:cubicBezTo>
                      <a:pt x="334" y="414"/>
                      <a:pt x="298" y="421"/>
                      <a:pt x="270" y="428"/>
                    </a:cubicBezTo>
                    <a:cubicBezTo>
                      <a:pt x="227" y="435"/>
                      <a:pt x="192" y="449"/>
                      <a:pt x="156" y="463"/>
                    </a:cubicBezTo>
                    <a:cubicBezTo>
                      <a:pt x="100" y="484"/>
                      <a:pt x="8" y="520"/>
                      <a:pt x="0" y="591"/>
                    </a:cubicBezTo>
                    <a:cubicBezTo>
                      <a:pt x="0" y="612"/>
                      <a:pt x="8" y="640"/>
                      <a:pt x="22" y="662"/>
                    </a:cubicBezTo>
                    <a:cubicBezTo>
                      <a:pt x="50" y="683"/>
                      <a:pt x="86" y="704"/>
                      <a:pt x="121" y="726"/>
                    </a:cubicBezTo>
                    <a:cubicBezTo>
                      <a:pt x="156" y="747"/>
                      <a:pt x="192" y="761"/>
                      <a:pt x="227" y="775"/>
                    </a:cubicBezTo>
                    <a:lnTo>
                      <a:pt x="298" y="804"/>
                    </a:lnTo>
                    <a:cubicBezTo>
                      <a:pt x="312" y="811"/>
                      <a:pt x="334" y="825"/>
                      <a:pt x="355" y="832"/>
                    </a:cubicBezTo>
                    <a:cubicBezTo>
                      <a:pt x="355" y="839"/>
                      <a:pt x="355" y="846"/>
                      <a:pt x="355" y="853"/>
                    </a:cubicBezTo>
                    <a:cubicBezTo>
                      <a:pt x="362" y="924"/>
                      <a:pt x="369" y="1002"/>
                      <a:pt x="383" y="1073"/>
                    </a:cubicBezTo>
                    <a:cubicBezTo>
                      <a:pt x="390" y="1123"/>
                      <a:pt x="405" y="1201"/>
                      <a:pt x="454" y="1229"/>
                    </a:cubicBezTo>
                    <a:lnTo>
                      <a:pt x="476" y="1229"/>
                    </a:lnTo>
                    <a:cubicBezTo>
                      <a:pt x="504" y="1229"/>
                      <a:pt x="532" y="1222"/>
                      <a:pt x="554" y="1201"/>
                    </a:cubicBezTo>
                    <a:cubicBezTo>
                      <a:pt x="589" y="1172"/>
                      <a:pt x="617" y="1151"/>
                      <a:pt x="646" y="1116"/>
                    </a:cubicBezTo>
                    <a:cubicBezTo>
                      <a:pt x="674" y="1087"/>
                      <a:pt x="710" y="1052"/>
                      <a:pt x="731" y="1023"/>
                    </a:cubicBezTo>
                    <a:cubicBezTo>
                      <a:pt x="752" y="1002"/>
                      <a:pt x="773" y="981"/>
                      <a:pt x="788" y="952"/>
                    </a:cubicBezTo>
                    <a:cubicBezTo>
                      <a:pt x="802" y="960"/>
                      <a:pt x="809" y="960"/>
                      <a:pt x="823" y="960"/>
                    </a:cubicBezTo>
                    <a:lnTo>
                      <a:pt x="880" y="974"/>
                    </a:lnTo>
                    <a:cubicBezTo>
                      <a:pt x="922" y="981"/>
                      <a:pt x="965" y="981"/>
                      <a:pt x="1007" y="988"/>
                    </a:cubicBezTo>
                    <a:cubicBezTo>
                      <a:pt x="1026" y="988"/>
                      <a:pt x="1056" y="992"/>
                      <a:pt x="1087" y="992"/>
                    </a:cubicBezTo>
                    <a:cubicBezTo>
                      <a:pt x="1128" y="992"/>
                      <a:pt x="1171" y="985"/>
                      <a:pt x="1192" y="952"/>
                    </a:cubicBezTo>
                    <a:cubicBezTo>
                      <a:pt x="1234" y="903"/>
                      <a:pt x="1185" y="825"/>
                      <a:pt x="1149" y="775"/>
                    </a:cubicBezTo>
                    <a:lnTo>
                      <a:pt x="1135" y="754"/>
                    </a:lnTo>
                    <a:cubicBezTo>
                      <a:pt x="1114" y="726"/>
                      <a:pt x="1092" y="704"/>
                      <a:pt x="1071" y="676"/>
                    </a:cubicBezTo>
                    <a:cubicBezTo>
                      <a:pt x="1057" y="655"/>
                      <a:pt x="1050" y="648"/>
                      <a:pt x="1036" y="633"/>
                    </a:cubicBezTo>
                    <a:lnTo>
                      <a:pt x="1029" y="619"/>
                    </a:lnTo>
                    <a:cubicBezTo>
                      <a:pt x="1043" y="591"/>
                      <a:pt x="1064" y="562"/>
                      <a:pt x="1078" y="527"/>
                    </a:cubicBezTo>
                    <a:cubicBezTo>
                      <a:pt x="1100" y="492"/>
                      <a:pt x="1121" y="449"/>
                      <a:pt x="1142" y="414"/>
                    </a:cubicBezTo>
                    <a:cubicBezTo>
                      <a:pt x="1170" y="350"/>
                      <a:pt x="1213" y="265"/>
                      <a:pt x="1185" y="194"/>
                    </a:cubicBezTo>
                    <a:lnTo>
                      <a:pt x="1185" y="187"/>
                    </a:lnTo>
                    <a:lnTo>
                      <a:pt x="1163" y="187"/>
                    </a:lnTo>
                    <a:cubicBezTo>
                      <a:pt x="1121" y="194"/>
                      <a:pt x="1078" y="201"/>
                      <a:pt x="1043" y="222"/>
                    </a:cubicBezTo>
                    <a:lnTo>
                      <a:pt x="908" y="272"/>
                    </a:lnTo>
                    <a:cubicBezTo>
                      <a:pt x="866" y="286"/>
                      <a:pt x="823" y="300"/>
                      <a:pt x="780" y="321"/>
                    </a:cubicBezTo>
                    <a:cubicBezTo>
                      <a:pt x="780" y="314"/>
                      <a:pt x="773" y="307"/>
                      <a:pt x="773" y="300"/>
                    </a:cubicBezTo>
                    <a:cubicBezTo>
                      <a:pt x="773" y="300"/>
                      <a:pt x="766" y="293"/>
                      <a:pt x="766" y="293"/>
                    </a:cubicBezTo>
                    <a:lnTo>
                      <a:pt x="759" y="279"/>
                    </a:lnTo>
                    <a:lnTo>
                      <a:pt x="717" y="229"/>
                    </a:lnTo>
                    <a:cubicBezTo>
                      <a:pt x="688" y="194"/>
                      <a:pt x="660" y="158"/>
                      <a:pt x="624" y="123"/>
                    </a:cubicBezTo>
                    <a:cubicBezTo>
                      <a:pt x="592" y="77"/>
                      <a:pt x="541" y="1"/>
                      <a:pt x="4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3" name="Google Shape;1463;p20"/>
              <p:cNvSpPr/>
              <p:nvPr/>
            </p:nvSpPr>
            <p:spPr>
              <a:xfrm rot="1016968">
                <a:off x="922601" y="4476314"/>
                <a:ext cx="65034" cy="64562"/>
              </a:xfrm>
              <a:custGeom>
                <a:rect b="b" l="l" r="r" t="t"/>
                <a:pathLst>
                  <a:path extrusionOk="0" h="1233" w="1242">
                    <a:moveTo>
                      <a:pt x="455" y="0"/>
                    </a:moveTo>
                    <a:cubicBezTo>
                      <a:pt x="453" y="0"/>
                      <a:pt x="451" y="2"/>
                      <a:pt x="447" y="6"/>
                    </a:cubicBezTo>
                    <a:cubicBezTo>
                      <a:pt x="447" y="6"/>
                      <a:pt x="440" y="13"/>
                      <a:pt x="433" y="13"/>
                    </a:cubicBezTo>
                    <a:cubicBezTo>
                      <a:pt x="419" y="27"/>
                      <a:pt x="405" y="41"/>
                      <a:pt x="405" y="62"/>
                    </a:cubicBezTo>
                    <a:cubicBezTo>
                      <a:pt x="391" y="98"/>
                      <a:pt x="384" y="140"/>
                      <a:pt x="377" y="183"/>
                    </a:cubicBezTo>
                    <a:cubicBezTo>
                      <a:pt x="362" y="261"/>
                      <a:pt x="362" y="339"/>
                      <a:pt x="369" y="417"/>
                    </a:cubicBezTo>
                    <a:cubicBezTo>
                      <a:pt x="334" y="417"/>
                      <a:pt x="306" y="417"/>
                      <a:pt x="270" y="431"/>
                    </a:cubicBezTo>
                    <a:cubicBezTo>
                      <a:pt x="235" y="438"/>
                      <a:pt x="192" y="445"/>
                      <a:pt x="157" y="460"/>
                    </a:cubicBezTo>
                    <a:cubicBezTo>
                      <a:pt x="100" y="488"/>
                      <a:pt x="8" y="516"/>
                      <a:pt x="1" y="594"/>
                    </a:cubicBezTo>
                    <a:cubicBezTo>
                      <a:pt x="1" y="616"/>
                      <a:pt x="8" y="644"/>
                      <a:pt x="29" y="665"/>
                    </a:cubicBezTo>
                    <a:cubicBezTo>
                      <a:pt x="57" y="686"/>
                      <a:pt x="93" y="715"/>
                      <a:pt x="128" y="729"/>
                    </a:cubicBezTo>
                    <a:cubicBezTo>
                      <a:pt x="164" y="750"/>
                      <a:pt x="199" y="764"/>
                      <a:pt x="235" y="779"/>
                    </a:cubicBezTo>
                    <a:lnTo>
                      <a:pt x="306" y="807"/>
                    </a:lnTo>
                    <a:cubicBezTo>
                      <a:pt x="320" y="821"/>
                      <a:pt x="341" y="828"/>
                      <a:pt x="362" y="835"/>
                    </a:cubicBezTo>
                    <a:cubicBezTo>
                      <a:pt x="362" y="842"/>
                      <a:pt x="362" y="850"/>
                      <a:pt x="362" y="857"/>
                    </a:cubicBezTo>
                    <a:cubicBezTo>
                      <a:pt x="369" y="935"/>
                      <a:pt x="377" y="1006"/>
                      <a:pt x="391" y="1076"/>
                    </a:cubicBezTo>
                    <a:cubicBezTo>
                      <a:pt x="398" y="1126"/>
                      <a:pt x="412" y="1204"/>
                      <a:pt x="462" y="1232"/>
                    </a:cubicBezTo>
                    <a:lnTo>
                      <a:pt x="490" y="1232"/>
                    </a:lnTo>
                    <a:cubicBezTo>
                      <a:pt x="518" y="1232"/>
                      <a:pt x="547" y="1225"/>
                      <a:pt x="568" y="1204"/>
                    </a:cubicBezTo>
                    <a:cubicBezTo>
                      <a:pt x="596" y="1176"/>
                      <a:pt x="632" y="1147"/>
                      <a:pt x="653" y="1119"/>
                    </a:cubicBezTo>
                    <a:cubicBezTo>
                      <a:pt x="689" y="1091"/>
                      <a:pt x="717" y="1055"/>
                      <a:pt x="745" y="1020"/>
                    </a:cubicBezTo>
                    <a:cubicBezTo>
                      <a:pt x="767" y="998"/>
                      <a:pt x="788" y="977"/>
                      <a:pt x="802" y="956"/>
                    </a:cubicBezTo>
                    <a:cubicBezTo>
                      <a:pt x="809" y="956"/>
                      <a:pt x="823" y="963"/>
                      <a:pt x="830" y="963"/>
                    </a:cubicBezTo>
                    <a:lnTo>
                      <a:pt x="894" y="970"/>
                    </a:lnTo>
                    <a:cubicBezTo>
                      <a:pt x="937" y="977"/>
                      <a:pt x="972" y="984"/>
                      <a:pt x="1015" y="984"/>
                    </a:cubicBezTo>
                    <a:cubicBezTo>
                      <a:pt x="1033" y="987"/>
                      <a:pt x="1063" y="992"/>
                      <a:pt x="1095" y="992"/>
                    </a:cubicBezTo>
                    <a:cubicBezTo>
                      <a:pt x="1137" y="992"/>
                      <a:pt x="1182" y="984"/>
                      <a:pt x="1206" y="956"/>
                    </a:cubicBezTo>
                    <a:cubicBezTo>
                      <a:pt x="1242" y="899"/>
                      <a:pt x="1199" y="828"/>
                      <a:pt x="1164" y="779"/>
                    </a:cubicBezTo>
                    <a:cubicBezTo>
                      <a:pt x="1157" y="772"/>
                      <a:pt x="1149" y="757"/>
                      <a:pt x="1142" y="750"/>
                    </a:cubicBezTo>
                    <a:cubicBezTo>
                      <a:pt x="1121" y="729"/>
                      <a:pt x="1107" y="701"/>
                      <a:pt x="1086" y="679"/>
                    </a:cubicBezTo>
                    <a:cubicBezTo>
                      <a:pt x="1064" y="658"/>
                      <a:pt x="1057" y="651"/>
                      <a:pt x="1050" y="630"/>
                    </a:cubicBezTo>
                    <a:lnTo>
                      <a:pt x="1036" y="616"/>
                    </a:lnTo>
                    <a:cubicBezTo>
                      <a:pt x="1057" y="587"/>
                      <a:pt x="1071" y="559"/>
                      <a:pt x="1086" y="530"/>
                    </a:cubicBezTo>
                    <a:cubicBezTo>
                      <a:pt x="1114" y="488"/>
                      <a:pt x="1135" y="452"/>
                      <a:pt x="1149" y="410"/>
                    </a:cubicBezTo>
                    <a:cubicBezTo>
                      <a:pt x="1185" y="353"/>
                      <a:pt x="1227" y="261"/>
                      <a:pt x="1199" y="190"/>
                    </a:cubicBezTo>
                    <a:lnTo>
                      <a:pt x="1164" y="190"/>
                    </a:lnTo>
                    <a:cubicBezTo>
                      <a:pt x="1121" y="190"/>
                      <a:pt x="1079" y="204"/>
                      <a:pt x="1043" y="226"/>
                    </a:cubicBezTo>
                    <a:lnTo>
                      <a:pt x="915" y="268"/>
                    </a:lnTo>
                    <a:cubicBezTo>
                      <a:pt x="873" y="289"/>
                      <a:pt x="823" y="304"/>
                      <a:pt x="781" y="318"/>
                    </a:cubicBezTo>
                    <a:cubicBezTo>
                      <a:pt x="781" y="311"/>
                      <a:pt x="781" y="311"/>
                      <a:pt x="774" y="304"/>
                    </a:cubicBezTo>
                    <a:cubicBezTo>
                      <a:pt x="774" y="296"/>
                      <a:pt x="767" y="296"/>
                      <a:pt x="767" y="289"/>
                    </a:cubicBezTo>
                    <a:lnTo>
                      <a:pt x="759" y="282"/>
                    </a:lnTo>
                    <a:lnTo>
                      <a:pt x="717" y="233"/>
                    </a:lnTo>
                    <a:cubicBezTo>
                      <a:pt x="689" y="197"/>
                      <a:pt x="660" y="162"/>
                      <a:pt x="632" y="126"/>
                    </a:cubicBezTo>
                    <a:cubicBezTo>
                      <a:pt x="592" y="80"/>
                      <a:pt x="541" y="4"/>
                      <a:pt x="477" y="4"/>
                    </a:cubicBezTo>
                    <a:cubicBezTo>
                      <a:pt x="472" y="4"/>
                      <a:pt x="467" y="5"/>
                      <a:pt x="462" y="6"/>
                    </a:cubicBezTo>
                    <a:cubicBezTo>
                      <a:pt x="458" y="2"/>
                      <a:pt x="456" y="0"/>
                      <a:pt x="45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4" name="Google Shape;1464;p20"/>
              <p:cNvSpPr/>
              <p:nvPr/>
            </p:nvSpPr>
            <p:spPr>
              <a:xfrm rot="1016968">
                <a:off x="900690" y="4569673"/>
                <a:ext cx="65400" cy="64458"/>
              </a:xfrm>
              <a:custGeom>
                <a:rect b="b" l="l" r="r" t="t"/>
                <a:pathLst>
                  <a:path extrusionOk="0" h="1231" w="1249">
                    <a:moveTo>
                      <a:pt x="476" y="0"/>
                    </a:moveTo>
                    <a:cubicBezTo>
                      <a:pt x="471" y="0"/>
                      <a:pt x="466" y="1"/>
                      <a:pt x="461" y="2"/>
                    </a:cubicBezTo>
                    <a:lnTo>
                      <a:pt x="447" y="2"/>
                    </a:lnTo>
                    <a:cubicBezTo>
                      <a:pt x="440" y="9"/>
                      <a:pt x="440" y="9"/>
                      <a:pt x="433" y="16"/>
                    </a:cubicBezTo>
                    <a:cubicBezTo>
                      <a:pt x="418" y="30"/>
                      <a:pt x="404" y="44"/>
                      <a:pt x="404" y="65"/>
                    </a:cubicBezTo>
                    <a:cubicBezTo>
                      <a:pt x="390" y="101"/>
                      <a:pt x="383" y="143"/>
                      <a:pt x="376" y="186"/>
                    </a:cubicBezTo>
                    <a:cubicBezTo>
                      <a:pt x="362" y="257"/>
                      <a:pt x="362" y="342"/>
                      <a:pt x="369" y="420"/>
                    </a:cubicBezTo>
                    <a:cubicBezTo>
                      <a:pt x="333" y="420"/>
                      <a:pt x="298" y="420"/>
                      <a:pt x="270" y="427"/>
                    </a:cubicBezTo>
                    <a:cubicBezTo>
                      <a:pt x="234" y="434"/>
                      <a:pt x="192" y="448"/>
                      <a:pt x="156" y="463"/>
                    </a:cubicBezTo>
                    <a:cubicBezTo>
                      <a:pt x="99" y="484"/>
                      <a:pt x="7" y="519"/>
                      <a:pt x="0" y="590"/>
                    </a:cubicBezTo>
                    <a:cubicBezTo>
                      <a:pt x="7" y="619"/>
                      <a:pt x="21" y="647"/>
                      <a:pt x="50" y="661"/>
                    </a:cubicBezTo>
                    <a:cubicBezTo>
                      <a:pt x="78" y="689"/>
                      <a:pt x="114" y="711"/>
                      <a:pt x="149" y="732"/>
                    </a:cubicBezTo>
                    <a:cubicBezTo>
                      <a:pt x="184" y="746"/>
                      <a:pt x="220" y="767"/>
                      <a:pt x="255" y="782"/>
                    </a:cubicBezTo>
                    <a:lnTo>
                      <a:pt x="326" y="810"/>
                    </a:lnTo>
                    <a:cubicBezTo>
                      <a:pt x="340" y="817"/>
                      <a:pt x="362" y="824"/>
                      <a:pt x="383" y="831"/>
                    </a:cubicBezTo>
                    <a:cubicBezTo>
                      <a:pt x="383" y="838"/>
                      <a:pt x="383" y="853"/>
                      <a:pt x="383" y="860"/>
                    </a:cubicBezTo>
                    <a:cubicBezTo>
                      <a:pt x="383" y="931"/>
                      <a:pt x="397" y="1001"/>
                      <a:pt x="411" y="1072"/>
                    </a:cubicBezTo>
                    <a:cubicBezTo>
                      <a:pt x="418" y="1122"/>
                      <a:pt x="433" y="1200"/>
                      <a:pt x="482" y="1228"/>
                    </a:cubicBezTo>
                    <a:lnTo>
                      <a:pt x="496" y="1228"/>
                    </a:lnTo>
                    <a:cubicBezTo>
                      <a:pt x="502" y="1230"/>
                      <a:pt x="507" y="1230"/>
                      <a:pt x="512" y="1230"/>
                    </a:cubicBezTo>
                    <a:cubicBezTo>
                      <a:pt x="535" y="1230"/>
                      <a:pt x="557" y="1219"/>
                      <a:pt x="574" y="1207"/>
                    </a:cubicBezTo>
                    <a:cubicBezTo>
                      <a:pt x="603" y="1179"/>
                      <a:pt x="631" y="1150"/>
                      <a:pt x="659" y="1115"/>
                    </a:cubicBezTo>
                    <a:cubicBezTo>
                      <a:pt x="695" y="1087"/>
                      <a:pt x="723" y="1051"/>
                      <a:pt x="752" y="1023"/>
                    </a:cubicBezTo>
                    <a:cubicBezTo>
                      <a:pt x="773" y="1001"/>
                      <a:pt x="794" y="980"/>
                      <a:pt x="808" y="959"/>
                    </a:cubicBezTo>
                    <a:lnTo>
                      <a:pt x="837" y="959"/>
                    </a:lnTo>
                    <a:lnTo>
                      <a:pt x="901" y="973"/>
                    </a:lnTo>
                    <a:cubicBezTo>
                      <a:pt x="943" y="980"/>
                      <a:pt x="979" y="980"/>
                      <a:pt x="1021" y="987"/>
                    </a:cubicBezTo>
                    <a:cubicBezTo>
                      <a:pt x="1039" y="987"/>
                      <a:pt x="1069" y="991"/>
                      <a:pt x="1101" y="991"/>
                    </a:cubicBezTo>
                    <a:cubicBezTo>
                      <a:pt x="1143" y="991"/>
                      <a:pt x="1188" y="984"/>
                      <a:pt x="1213" y="952"/>
                    </a:cubicBezTo>
                    <a:cubicBezTo>
                      <a:pt x="1248" y="902"/>
                      <a:pt x="1205" y="824"/>
                      <a:pt x="1170" y="775"/>
                    </a:cubicBezTo>
                    <a:cubicBezTo>
                      <a:pt x="1163" y="767"/>
                      <a:pt x="1156" y="760"/>
                      <a:pt x="1149" y="753"/>
                    </a:cubicBezTo>
                    <a:cubicBezTo>
                      <a:pt x="1127" y="725"/>
                      <a:pt x="1113" y="704"/>
                      <a:pt x="1092" y="675"/>
                    </a:cubicBezTo>
                    <a:lnTo>
                      <a:pt x="1057" y="633"/>
                    </a:lnTo>
                    <a:cubicBezTo>
                      <a:pt x="1049" y="626"/>
                      <a:pt x="1049" y="626"/>
                      <a:pt x="1042" y="619"/>
                    </a:cubicBezTo>
                    <a:cubicBezTo>
                      <a:pt x="1064" y="590"/>
                      <a:pt x="1078" y="562"/>
                      <a:pt x="1092" y="533"/>
                    </a:cubicBezTo>
                    <a:cubicBezTo>
                      <a:pt x="1120" y="491"/>
                      <a:pt x="1142" y="448"/>
                      <a:pt x="1156" y="413"/>
                    </a:cubicBezTo>
                    <a:cubicBezTo>
                      <a:pt x="1191" y="349"/>
                      <a:pt x="1234" y="264"/>
                      <a:pt x="1198" y="193"/>
                    </a:cubicBezTo>
                    <a:cubicBezTo>
                      <a:pt x="1205" y="193"/>
                      <a:pt x="1205" y="193"/>
                      <a:pt x="1198" y="186"/>
                    </a:cubicBezTo>
                    <a:lnTo>
                      <a:pt x="1163" y="186"/>
                    </a:lnTo>
                    <a:cubicBezTo>
                      <a:pt x="1120" y="193"/>
                      <a:pt x="1078" y="207"/>
                      <a:pt x="1042" y="221"/>
                    </a:cubicBezTo>
                    <a:lnTo>
                      <a:pt x="908" y="271"/>
                    </a:lnTo>
                    <a:cubicBezTo>
                      <a:pt x="865" y="285"/>
                      <a:pt x="823" y="299"/>
                      <a:pt x="780" y="321"/>
                    </a:cubicBezTo>
                    <a:cubicBezTo>
                      <a:pt x="780" y="314"/>
                      <a:pt x="780" y="307"/>
                      <a:pt x="773" y="307"/>
                    </a:cubicBezTo>
                    <a:cubicBezTo>
                      <a:pt x="773" y="299"/>
                      <a:pt x="766" y="292"/>
                      <a:pt x="766" y="292"/>
                    </a:cubicBezTo>
                    <a:lnTo>
                      <a:pt x="759" y="285"/>
                    </a:lnTo>
                    <a:cubicBezTo>
                      <a:pt x="745" y="264"/>
                      <a:pt x="730" y="250"/>
                      <a:pt x="716" y="236"/>
                    </a:cubicBezTo>
                    <a:lnTo>
                      <a:pt x="631" y="129"/>
                    </a:lnTo>
                    <a:cubicBezTo>
                      <a:pt x="592" y="83"/>
                      <a:pt x="540" y="0"/>
                      <a:pt x="4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5" name="Google Shape;1465;p20"/>
              <p:cNvSpPr/>
              <p:nvPr/>
            </p:nvSpPr>
            <p:spPr>
              <a:xfrm rot="1016968">
                <a:off x="846134" y="4681494"/>
                <a:ext cx="65400" cy="64458"/>
              </a:xfrm>
              <a:custGeom>
                <a:rect b="b" l="l" r="r" t="t"/>
                <a:pathLst>
                  <a:path extrusionOk="0" h="1231" w="1249">
                    <a:moveTo>
                      <a:pt x="477" y="1"/>
                    </a:moveTo>
                    <a:cubicBezTo>
                      <a:pt x="472" y="1"/>
                      <a:pt x="467" y="1"/>
                      <a:pt x="461" y="2"/>
                    </a:cubicBezTo>
                    <a:lnTo>
                      <a:pt x="447" y="2"/>
                    </a:lnTo>
                    <a:cubicBezTo>
                      <a:pt x="447" y="2"/>
                      <a:pt x="440" y="9"/>
                      <a:pt x="433" y="16"/>
                    </a:cubicBezTo>
                    <a:cubicBezTo>
                      <a:pt x="419" y="23"/>
                      <a:pt x="405" y="45"/>
                      <a:pt x="405" y="59"/>
                    </a:cubicBezTo>
                    <a:cubicBezTo>
                      <a:pt x="390" y="101"/>
                      <a:pt x="383" y="137"/>
                      <a:pt x="376" y="179"/>
                    </a:cubicBezTo>
                    <a:cubicBezTo>
                      <a:pt x="362" y="257"/>
                      <a:pt x="362" y="335"/>
                      <a:pt x="369" y="413"/>
                    </a:cubicBezTo>
                    <a:cubicBezTo>
                      <a:pt x="334" y="413"/>
                      <a:pt x="305" y="420"/>
                      <a:pt x="270" y="428"/>
                    </a:cubicBezTo>
                    <a:cubicBezTo>
                      <a:pt x="234" y="435"/>
                      <a:pt x="192" y="449"/>
                      <a:pt x="156" y="463"/>
                    </a:cubicBezTo>
                    <a:cubicBezTo>
                      <a:pt x="100" y="484"/>
                      <a:pt x="8" y="520"/>
                      <a:pt x="0" y="591"/>
                    </a:cubicBezTo>
                    <a:cubicBezTo>
                      <a:pt x="0" y="619"/>
                      <a:pt x="15" y="647"/>
                      <a:pt x="36" y="662"/>
                    </a:cubicBezTo>
                    <a:cubicBezTo>
                      <a:pt x="71" y="690"/>
                      <a:pt x="100" y="711"/>
                      <a:pt x="142" y="725"/>
                    </a:cubicBezTo>
                    <a:cubicBezTo>
                      <a:pt x="178" y="747"/>
                      <a:pt x="213" y="761"/>
                      <a:pt x="249" y="782"/>
                    </a:cubicBezTo>
                    <a:lnTo>
                      <a:pt x="312" y="810"/>
                    </a:lnTo>
                    <a:cubicBezTo>
                      <a:pt x="334" y="818"/>
                      <a:pt x="355" y="825"/>
                      <a:pt x="376" y="832"/>
                    </a:cubicBezTo>
                    <a:cubicBezTo>
                      <a:pt x="376" y="839"/>
                      <a:pt x="376" y="853"/>
                      <a:pt x="376" y="860"/>
                    </a:cubicBezTo>
                    <a:cubicBezTo>
                      <a:pt x="376" y="931"/>
                      <a:pt x="390" y="1002"/>
                      <a:pt x="405" y="1073"/>
                    </a:cubicBezTo>
                    <a:cubicBezTo>
                      <a:pt x="412" y="1122"/>
                      <a:pt x="426" y="1200"/>
                      <a:pt x="476" y="1229"/>
                    </a:cubicBezTo>
                    <a:lnTo>
                      <a:pt x="497" y="1229"/>
                    </a:lnTo>
                    <a:cubicBezTo>
                      <a:pt x="502" y="1230"/>
                      <a:pt x="507" y="1231"/>
                      <a:pt x="512" y="1231"/>
                    </a:cubicBezTo>
                    <a:cubicBezTo>
                      <a:pt x="535" y="1231"/>
                      <a:pt x="557" y="1219"/>
                      <a:pt x="575" y="1207"/>
                    </a:cubicBezTo>
                    <a:cubicBezTo>
                      <a:pt x="603" y="1179"/>
                      <a:pt x="639" y="1151"/>
                      <a:pt x="660" y="1115"/>
                    </a:cubicBezTo>
                    <a:cubicBezTo>
                      <a:pt x="695" y="1087"/>
                      <a:pt x="724" y="1051"/>
                      <a:pt x="752" y="1023"/>
                    </a:cubicBezTo>
                    <a:cubicBezTo>
                      <a:pt x="773" y="1002"/>
                      <a:pt x="795" y="981"/>
                      <a:pt x="809" y="952"/>
                    </a:cubicBezTo>
                    <a:cubicBezTo>
                      <a:pt x="823" y="959"/>
                      <a:pt x="830" y="959"/>
                      <a:pt x="837" y="959"/>
                    </a:cubicBezTo>
                    <a:lnTo>
                      <a:pt x="901" y="966"/>
                    </a:lnTo>
                    <a:cubicBezTo>
                      <a:pt x="944" y="974"/>
                      <a:pt x="986" y="981"/>
                      <a:pt x="1022" y="981"/>
                    </a:cubicBezTo>
                    <a:cubicBezTo>
                      <a:pt x="1042" y="984"/>
                      <a:pt x="1077" y="990"/>
                      <a:pt x="1113" y="990"/>
                    </a:cubicBezTo>
                    <a:cubicBezTo>
                      <a:pt x="1154" y="990"/>
                      <a:pt x="1194" y="982"/>
                      <a:pt x="1213" y="952"/>
                    </a:cubicBezTo>
                    <a:cubicBezTo>
                      <a:pt x="1248" y="896"/>
                      <a:pt x="1206" y="825"/>
                      <a:pt x="1170" y="775"/>
                    </a:cubicBezTo>
                    <a:cubicBezTo>
                      <a:pt x="1163" y="768"/>
                      <a:pt x="1156" y="761"/>
                      <a:pt x="1149" y="754"/>
                    </a:cubicBezTo>
                    <a:cubicBezTo>
                      <a:pt x="1135" y="725"/>
                      <a:pt x="1114" y="704"/>
                      <a:pt x="1092" y="676"/>
                    </a:cubicBezTo>
                    <a:lnTo>
                      <a:pt x="1057" y="633"/>
                    </a:lnTo>
                    <a:lnTo>
                      <a:pt x="1043" y="619"/>
                    </a:lnTo>
                    <a:cubicBezTo>
                      <a:pt x="1064" y="591"/>
                      <a:pt x="1085" y="555"/>
                      <a:pt x="1100" y="527"/>
                    </a:cubicBezTo>
                    <a:cubicBezTo>
                      <a:pt x="1121" y="491"/>
                      <a:pt x="1142" y="449"/>
                      <a:pt x="1156" y="406"/>
                    </a:cubicBezTo>
                    <a:cubicBezTo>
                      <a:pt x="1192" y="350"/>
                      <a:pt x="1234" y="257"/>
                      <a:pt x="1206" y="194"/>
                    </a:cubicBezTo>
                    <a:cubicBezTo>
                      <a:pt x="1206" y="186"/>
                      <a:pt x="1206" y="186"/>
                      <a:pt x="1206" y="186"/>
                    </a:cubicBezTo>
                    <a:lnTo>
                      <a:pt x="1163" y="186"/>
                    </a:lnTo>
                    <a:cubicBezTo>
                      <a:pt x="1121" y="194"/>
                      <a:pt x="1078" y="201"/>
                      <a:pt x="1043" y="222"/>
                    </a:cubicBezTo>
                    <a:lnTo>
                      <a:pt x="915" y="272"/>
                    </a:lnTo>
                    <a:cubicBezTo>
                      <a:pt x="866" y="286"/>
                      <a:pt x="823" y="300"/>
                      <a:pt x="780" y="321"/>
                    </a:cubicBezTo>
                    <a:cubicBezTo>
                      <a:pt x="780" y="314"/>
                      <a:pt x="780" y="307"/>
                      <a:pt x="773" y="300"/>
                    </a:cubicBezTo>
                    <a:cubicBezTo>
                      <a:pt x="773" y="293"/>
                      <a:pt x="766" y="293"/>
                      <a:pt x="766" y="293"/>
                    </a:cubicBezTo>
                    <a:lnTo>
                      <a:pt x="759" y="279"/>
                    </a:lnTo>
                    <a:cubicBezTo>
                      <a:pt x="745" y="264"/>
                      <a:pt x="731" y="250"/>
                      <a:pt x="717" y="229"/>
                    </a:cubicBezTo>
                    <a:lnTo>
                      <a:pt x="632" y="123"/>
                    </a:lnTo>
                    <a:cubicBezTo>
                      <a:pt x="592" y="77"/>
                      <a:pt x="541" y="1"/>
                      <a:pt x="4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6" name="Google Shape;1466;p20"/>
              <p:cNvSpPr/>
              <p:nvPr/>
            </p:nvSpPr>
            <p:spPr>
              <a:xfrm rot="1016968">
                <a:off x="822162" y="4503682"/>
                <a:ext cx="65034" cy="66604"/>
              </a:xfrm>
              <a:custGeom>
                <a:rect b="b" l="l" r="r" t="t"/>
                <a:pathLst>
                  <a:path extrusionOk="0" h="1272" w="1242">
                    <a:moveTo>
                      <a:pt x="398" y="1"/>
                    </a:moveTo>
                    <a:cubicBezTo>
                      <a:pt x="386" y="1"/>
                      <a:pt x="374" y="3"/>
                      <a:pt x="362" y="8"/>
                    </a:cubicBezTo>
                    <a:cubicBezTo>
                      <a:pt x="334" y="22"/>
                      <a:pt x="312" y="50"/>
                      <a:pt x="305" y="79"/>
                    </a:cubicBezTo>
                    <a:cubicBezTo>
                      <a:pt x="298" y="121"/>
                      <a:pt x="291" y="157"/>
                      <a:pt x="291" y="199"/>
                    </a:cubicBezTo>
                    <a:cubicBezTo>
                      <a:pt x="291" y="242"/>
                      <a:pt x="291" y="277"/>
                      <a:pt x="298" y="320"/>
                    </a:cubicBezTo>
                    <a:lnTo>
                      <a:pt x="305" y="390"/>
                    </a:lnTo>
                    <a:cubicBezTo>
                      <a:pt x="305" y="412"/>
                      <a:pt x="305" y="433"/>
                      <a:pt x="305" y="454"/>
                    </a:cubicBezTo>
                    <a:cubicBezTo>
                      <a:pt x="298" y="461"/>
                      <a:pt x="291" y="461"/>
                      <a:pt x="284" y="468"/>
                    </a:cubicBezTo>
                    <a:cubicBezTo>
                      <a:pt x="220" y="504"/>
                      <a:pt x="163" y="546"/>
                      <a:pt x="107" y="589"/>
                    </a:cubicBezTo>
                    <a:cubicBezTo>
                      <a:pt x="64" y="624"/>
                      <a:pt x="0" y="667"/>
                      <a:pt x="0" y="724"/>
                    </a:cubicBezTo>
                    <a:lnTo>
                      <a:pt x="0" y="738"/>
                    </a:lnTo>
                    <a:lnTo>
                      <a:pt x="0" y="745"/>
                    </a:lnTo>
                    <a:lnTo>
                      <a:pt x="0" y="752"/>
                    </a:lnTo>
                    <a:cubicBezTo>
                      <a:pt x="0" y="752"/>
                      <a:pt x="0" y="752"/>
                      <a:pt x="0" y="759"/>
                    </a:cubicBezTo>
                    <a:cubicBezTo>
                      <a:pt x="7" y="780"/>
                      <a:pt x="29" y="802"/>
                      <a:pt x="57" y="816"/>
                    </a:cubicBezTo>
                    <a:cubicBezTo>
                      <a:pt x="100" y="830"/>
                      <a:pt x="135" y="844"/>
                      <a:pt x="178" y="858"/>
                    </a:cubicBezTo>
                    <a:cubicBezTo>
                      <a:pt x="213" y="873"/>
                      <a:pt x="263" y="887"/>
                      <a:pt x="298" y="894"/>
                    </a:cubicBezTo>
                    <a:cubicBezTo>
                      <a:pt x="334" y="901"/>
                      <a:pt x="362" y="908"/>
                      <a:pt x="390" y="915"/>
                    </a:cubicBezTo>
                    <a:cubicBezTo>
                      <a:pt x="390" y="922"/>
                      <a:pt x="390" y="936"/>
                      <a:pt x="397" y="944"/>
                    </a:cubicBezTo>
                    <a:cubicBezTo>
                      <a:pt x="404" y="965"/>
                      <a:pt x="412" y="986"/>
                      <a:pt x="419" y="1007"/>
                    </a:cubicBezTo>
                    <a:cubicBezTo>
                      <a:pt x="433" y="1043"/>
                      <a:pt x="447" y="1078"/>
                      <a:pt x="461" y="1121"/>
                    </a:cubicBezTo>
                    <a:cubicBezTo>
                      <a:pt x="475" y="1156"/>
                      <a:pt x="511" y="1263"/>
                      <a:pt x="575" y="1270"/>
                    </a:cubicBezTo>
                    <a:cubicBezTo>
                      <a:pt x="580" y="1271"/>
                      <a:pt x="585" y="1271"/>
                      <a:pt x="590" y="1271"/>
                    </a:cubicBezTo>
                    <a:cubicBezTo>
                      <a:pt x="645" y="1271"/>
                      <a:pt x="683" y="1202"/>
                      <a:pt x="709" y="1156"/>
                    </a:cubicBezTo>
                    <a:cubicBezTo>
                      <a:pt x="709" y="1149"/>
                      <a:pt x="716" y="1135"/>
                      <a:pt x="724" y="1128"/>
                    </a:cubicBezTo>
                    <a:cubicBezTo>
                      <a:pt x="738" y="1100"/>
                      <a:pt x="752" y="1071"/>
                      <a:pt x="759" y="1043"/>
                    </a:cubicBezTo>
                    <a:cubicBezTo>
                      <a:pt x="773" y="1007"/>
                      <a:pt x="780" y="1000"/>
                      <a:pt x="787" y="986"/>
                    </a:cubicBezTo>
                    <a:cubicBezTo>
                      <a:pt x="787" y="979"/>
                      <a:pt x="794" y="972"/>
                      <a:pt x="794" y="972"/>
                    </a:cubicBezTo>
                    <a:cubicBezTo>
                      <a:pt x="830" y="972"/>
                      <a:pt x="858" y="979"/>
                      <a:pt x="894" y="979"/>
                    </a:cubicBezTo>
                    <a:lnTo>
                      <a:pt x="1028" y="979"/>
                    </a:lnTo>
                    <a:cubicBezTo>
                      <a:pt x="1099" y="979"/>
                      <a:pt x="1199" y="979"/>
                      <a:pt x="1241" y="915"/>
                    </a:cubicBezTo>
                    <a:lnTo>
                      <a:pt x="1241" y="908"/>
                    </a:lnTo>
                    <a:lnTo>
                      <a:pt x="1241" y="901"/>
                    </a:lnTo>
                    <a:lnTo>
                      <a:pt x="1241" y="894"/>
                    </a:lnTo>
                    <a:lnTo>
                      <a:pt x="1241" y="887"/>
                    </a:lnTo>
                    <a:lnTo>
                      <a:pt x="1241" y="880"/>
                    </a:lnTo>
                    <a:cubicBezTo>
                      <a:pt x="1220" y="844"/>
                      <a:pt x="1184" y="816"/>
                      <a:pt x="1156" y="788"/>
                    </a:cubicBezTo>
                    <a:lnTo>
                      <a:pt x="1064" y="667"/>
                    </a:lnTo>
                    <a:cubicBezTo>
                      <a:pt x="1028" y="632"/>
                      <a:pt x="993" y="596"/>
                      <a:pt x="958" y="575"/>
                    </a:cubicBezTo>
                    <a:cubicBezTo>
                      <a:pt x="965" y="568"/>
                      <a:pt x="965" y="568"/>
                      <a:pt x="972" y="561"/>
                    </a:cubicBezTo>
                    <a:cubicBezTo>
                      <a:pt x="972" y="554"/>
                      <a:pt x="972" y="554"/>
                      <a:pt x="979" y="546"/>
                    </a:cubicBezTo>
                    <a:cubicBezTo>
                      <a:pt x="979" y="539"/>
                      <a:pt x="979" y="539"/>
                      <a:pt x="979" y="532"/>
                    </a:cubicBezTo>
                    <a:lnTo>
                      <a:pt x="1007" y="476"/>
                    </a:lnTo>
                    <a:lnTo>
                      <a:pt x="1064" y="348"/>
                    </a:lnTo>
                    <a:cubicBezTo>
                      <a:pt x="1085" y="291"/>
                      <a:pt x="1142" y="206"/>
                      <a:pt x="1092" y="142"/>
                    </a:cubicBezTo>
                    <a:cubicBezTo>
                      <a:pt x="1092" y="142"/>
                      <a:pt x="1092" y="135"/>
                      <a:pt x="1092" y="135"/>
                    </a:cubicBezTo>
                    <a:cubicBezTo>
                      <a:pt x="1085" y="135"/>
                      <a:pt x="1078" y="128"/>
                      <a:pt x="1071" y="128"/>
                    </a:cubicBezTo>
                    <a:cubicBezTo>
                      <a:pt x="1050" y="121"/>
                      <a:pt x="1036" y="121"/>
                      <a:pt x="1014" y="121"/>
                    </a:cubicBezTo>
                    <a:cubicBezTo>
                      <a:pt x="972" y="128"/>
                      <a:pt x="936" y="135"/>
                      <a:pt x="894" y="157"/>
                    </a:cubicBezTo>
                    <a:cubicBezTo>
                      <a:pt x="823" y="178"/>
                      <a:pt x="752" y="213"/>
                      <a:pt x="681" y="256"/>
                    </a:cubicBezTo>
                    <a:cubicBezTo>
                      <a:pt x="667" y="227"/>
                      <a:pt x="653" y="199"/>
                      <a:pt x="631" y="171"/>
                    </a:cubicBezTo>
                    <a:cubicBezTo>
                      <a:pt x="603" y="142"/>
                      <a:pt x="575" y="107"/>
                      <a:pt x="546" y="86"/>
                    </a:cubicBezTo>
                    <a:cubicBezTo>
                      <a:pt x="505" y="50"/>
                      <a:pt x="454" y="1"/>
                      <a:pt x="39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7" name="Google Shape;1467;p20"/>
              <p:cNvSpPr/>
              <p:nvPr/>
            </p:nvSpPr>
            <p:spPr>
              <a:xfrm rot="1016968">
                <a:off x="756252" y="4597332"/>
                <a:ext cx="65400" cy="64458"/>
              </a:xfrm>
              <a:custGeom>
                <a:rect b="b" l="l" r="r" t="t"/>
                <a:pathLst>
                  <a:path extrusionOk="0" h="1231" w="1249">
                    <a:moveTo>
                      <a:pt x="472" y="0"/>
                    </a:moveTo>
                    <a:cubicBezTo>
                      <a:pt x="466" y="0"/>
                      <a:pt x="460" y="1"/>
                      <a:pt x="455" y="2"/>
                    </a:cubicBezTo>
                    <a:lnTo>
                      <a:pt x="447" y="2"/>
                    </a:lnTo>
                    <a:cubicBezTo>
                      <a:pt x="440" y="2"/>
                      <a:pt x="433" y="9"/>
                      <a:pt x="426" y="16"/>
                    </a:cubicBezTo>
                    <a:cubicBezTo>
                      <a:pt x="412" y="23"/>
                      <a:pt x="405" y="44"/>
                      <a:pt x="398" y="59"/>
                    </a:cubicBezTo>
                    <a:cubicBezTo>
                      <a:pt x="384" y="101"/>
                      <a:pt x="377" y="137"/>
                      <a:pt x="369" y="179"/>
                    </a:cubicBezTo>
                    <a:cubicBezTo>
                      <a:pt x="362" y="257"/>
                      <a:pt x="355" y="335"/>
                      <a:pt x="362" y="420"/>
                    </a:cubicBezTo>
                    <a:cubicBezTo>
                      <a:pt x="352" y="418"/>
                      <a:pt x="342" y="417"/>
                      <a:pt x="333" y="417"/>
                    </a:cubicBezTo>
                    <a:cubicBezTo>
                      <a:pt x="310" y="417"/>
                      <a:pt x="288" y="422"/>
                      <a:pt x="263" y="427"/>
                    </a:cubicBezTo>
                    <a:cubicBezTo>
                      <a:pt x="228" y="434"/>
                      <a:pt x="192" y="449"/>
                      <a:pt x="150" y="463"/>
                    </a:cubicBezTo>
                    <a:cubicBezTo>
                      <a:pt x="93" y="484"/>
                      <a:pt x="8" y="519"/>
                      <a:pt x="1" y="590"/>
                    </a:cubicBezTo>
                    <a:cubicBezTo>
                      <a:pt x="1" y="619"/>
                      <a:pt x="15" y="647"/>
                      <a:pt x="43" y="661"/>
                    </a:cubicBezTo>
                    <a:cubicBezTo>
                      <a:pt x="72" y="690"/>
                      <a:pt x="107" y="711"/>
                      <a:pt x="143" y="732"/>
                    </a:cubicBezTo>
                    <a:cubicBezTo>
                      <a:pt x="178" y="746"/>
                      <a:pt x="213" y="761"/>
                      <a:pt x="249" y="782"/>
                    </a:cubicBezTo>
                    <a:lnTo>
                      <a:pt x="320" y="810"/>
                    </a:lnTo>
                    <a:cubicBezTo>
                      <a:pt x="334" y="817"/>
                      <a:pt x="355" y="824"/>
                      <a:pt x="377" y="831"/>
                    </a:cubicBezTo>
                    <a:cubicBezTo>
                      <a:pt x="377" y="839"/>
                      <a:pt x="377" y="853"/>
                      <a:pt x="377" y="860"/>
                    </a:cubicBezTo>
                    <a:cubicBezTo>
                      <a:pt x="384" y="931"/>
                      <a:pt x="391" y="1002"/>
                      <a:pt x="405" y="1073"/>
                    </a:cubicBezTo>
                    <a:cubicBezTo>
                      <a:pt x="412" y="1122"/>
                      <a:pt x="426" y="1200"/>
                      <a:pt x="476" y="1229"/>
                    </a:cubicBezTo>
                    <a:lnTo>
                      <a:pt x="490" y="1229"/>
                    </a:lnTo>
                    <a:cubicBezTo>
                      <a:pt x="495" y="1230"/>
                      <a:pt x="500" y="1230"/>
                      <a:pt x="506" y="1230"/>
                    </a:cubicBezTo>
                    <a:cubicBezTo>
                      <a:pt x="528" y="1230"/>
                      <a:pt x="551" y="1219"/>
                      <a:pt x="568" y="1207"/>
                    </a:cubicBezTo>
                    <a:cubicBezTo>
                      <a:pt x="603" y="1179"/>
                      <a:pt x="632" y="1151"/>
                      <a:pt x="660" y="1115"/>
                    </a:cubicBezTo>
                    <a:cubicBezTo>
                      <a:pt x="688" y="1087"/>
                      <a:pt x="724" y="1051"/>
                      <a:pt x="745" y="1023"/>
                    </a:cubicBezTo>
                    <a:cubicBezTo>
                      <a:pt x="766" y="1002"/>
                      <a:pt x="788" y="980"/>
                      <a:pt x="809" y="952"/>
                    </a:cubicBezTo>
                    <a:cubicBezTo>
                      <a:pt x="816" y="959"/>
                      <a:pt x="823" y="959"/>
                      <a:pt x="837" y="959"/>
                    </a:cubicBezTo>
                    <a:lnTo>
                      <a:pt x="894" y="966"/>
                    </a:lnTo>
                    <a:cubicBezTo>
                      <a:pt x="937" y="973"/>
                      <a:pt x="979" y="980"/>
                      <a:pt x="1022" y="980"/>
                    </a:cubicBezTo>
                    <a:cubicBezTo>
                      <a:pt x="1042" y="984"/>
                      <a:pt x="1076" y="990"/>
                      <a:pt x="1110" y="990"/>
                    </a:cubicBezTo>
                    <a:cubicBezTo>
                      <a:pt x="1149" y="990"/>
                      <a:pt x="1187" y="982"/>
                      <a:pt x="1206" y="952"/>
                    </a:cubicBezTo>
                    <a:cubicBezTo>
                      <a:pt x="1249" y="895"/>
                      <a:pt x="1199" y="824"/>
                      <a:pt x="1164" y="775"/>
                    </a:cubicBezTo>
                    <a:cubicBezTo>
                      <a:pt x="1164" y="768"/>
                      <a:pt x="1156" y="761"/>
                      <a:pt x="1149" y="753"/>
                    </a:cubicBezTo>
                    <a:cubicBezTo>
                      <a:pt x="1128" y="725"/>
                      <a:pt x="1107" y="704"/>
                      <a:pt x="1086" y="675"/>
                    </a:cubicBezTo>
                    <a:lnTo>
                      <a:pt x="1050" y="633"/>
                    </a:lnTo>
                    <a:cubicBezTo>
                      <a:pt x="1050" y="626"/>
                      <a:pt x="1043" y="619"/>
                      <a:pt x="1043" y="619"/>
                    </a:cubicBezTo>
                    <a:cubicBezTo>
                      <a:pt x="1057" y="590"/>
                      <a:pt x="1078" y="562"/>
                      <a:pt x="1093" y="527"/>
                    </a:cubicBezTo>
                    <a:cubicBezTo>
                      <a:pt x="1114" y="491"/>
                      <a:pt x="1135" y="449"/>
                      <a:pt x="1156" y="413"/>
                    </a:cubicBezTo>
                    <a:cubicBezTo>
                      <a:pt x="1185" y="349"/>
                      <a:pt x="1227" y="257"/>
                      <a:pt x="1199" y="193"/>
                    </a:cubicBezTo>
                    <a:cubicBezTo>
                      <a:pt x="1199" y="193"/>
                      <a:pt x="1199" y="186"/>
                      <a:pt x="1199" y="186"/>
                    </a:cubicBezTo>
                    <a:lnTo>
                      <a:pt x="1156" y="186"/>
                    </a:lnTo>
                    <a:cubicBezTo>
                      <a:pt x="1114" y="193"/>
                      <a:pt x="1078" y="207"/>
                      <a:pt x="1036" y="222"/>
                    </a:cubicBezTo>
                    <a:lnTo>
                      <a:pt x="908" y="271"/>
                    </a:lnTo>
                    <a:cubicBezTo>
                      <a:pt x="866" y="285"/>
                      <a:pt x="816" y="300"/>
                      <a:pt x="781" y="321"/>
                    </a:cubicBezTo>
                    <a:cubicBezTo>
                      <a:pt x="774" y="314"/>
                      <a:pt x="774" y="307"/>
                      <a:pt x="766" y="300"/>
                    </a:cubicBezTo>
                    <a:cubicBezTo>
                      <a:pt x="766" y="300"/>
                      <a:pt x="766" y="293"/>
                      <a:pt x="759" y="293"/>
                    </a:cubicBezTo>
                    <a:lnTo>
                      <a:pt x="752" y="278"/>
                    </a:lnTo>
                    <a:cubicBezTo>
                      <a:pt x="738" y="264"/>
                      <a:pt x="724" y="250"/>
                      <a:pt x="717" y="229"/>
                    </a:cubicBezTo>
                    <a:lnTo>
                      <a:pt x="625" y="122"/>
                    </a:lnTo>
                    <a:cubicBezTo>
                      <a:pt x="592" y="76"/>
                      <a:pt x="541" y="0"/>
                      <a:pt x="47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8" name="Google Shape;1468;p20"/>
              <p:cNvSpPr/>
              <p:nvPr/>
            </p:nvSpPr>
            <p:spPr>
              <a:xfrm rot="1016968">
                <a:off x="939252" y="4337146"/>
                <a:ext cx="65034" cy="61368"/>
              </a:xfrm>
              <a:custGeom>
                <a:rect b="b" l="l" r="r" t="t"/>
                <a:pathLst>
                  <a:path extrusionOk="0" h="1172" w="1242">
                    <a:moveTo>
                      <a:pt x="653" y="0"/>
                    </a:moveTo>
                    <a:cubicBezTo>
                      <a:pt x="632" y="7"/>
                      <a:pt x="618" y="14"/>
                      <a:pt x="603" y="36"/>
                    </a:cubicBezTo>
                    <a:cubicBezTo>
                      <a:pt x="575" y="64"/>
                      <a:pt x="554" y="100"/>
                      <a:pt x="532" y="135"/>
                    </a:cubicBezTo>
                    <a:cubicBezTo>
                      <a:pt x="490" y="199"/>
                      <a:pt x="454" y="270"/>
                      <a:pt x="433" y="348"/>
                    </a:cubicBezTo>
                    <a:cubicBezTo>
                      <a:pt x="398" y="334"/>
                      <a:pt x="369" y="319"/>
                      <a:pt x="334" y="319"/>
                    </a:cubicBezTo>
                    <a:cubicBezTo>
                      <a:pt x="298" y="305"/>
                      <a:pt x="256" y="305"/>
                      <a:pt x="220" y="305"/>
                    </a:cubicBezTo>
                    <a:cubicBezTo>
                      <a:pt x="209" y="305"/>
                      <a:pt x="196" y="305"/>
                      <a:pt x="183" y="305"/>
                    </a:cubicBezTo>
                    <a:cubicBezTo>
                      <a:pt x="125" y="305"/>
                      <a:pt x="58" y="310"/>
                      <a:pt x="29" y="362"/>
                    </a:cubicBezTo>
                    <a:cubicBezTo>
                      <a:pt x="8" y="376"/>
                      <a:pt x="1" y="404"/>
                      <a:pt x="8" y="426"/>
                    </a:cubicBezTo>
                    <a:cubicBezTo>
                      <a:pt x="22" y="461"/>
                      <a:pt x="43" y="497"/>
                      <a:pt x="72" y="525"/>
                    </a:cubicBezTo>
                    <a:cubicBezTo>
                      <a:pt x="93" y="553"/>
                      <a:pt x="121" y="589"/>
                      <a:pt x="150" y="610"/>
                    </a:cubicBezTo>
                    <a:lnTo>
                      <a:pt x="199" y="667"/>
                    </a:lnTo>
                    <a:cubicBezTo>
                      <a:pt x="213" y="681"/>
                      <a:pt x="228" y="695"/>
                      <a:pt x="242" y="709"/>
                    </a:cubicBezTo>
                    <a:cubicBezTo>
                      <a:pt x="242" y="716"/>
                      <a:pt x="235" y="731"/>
                      <a:pt x="235" y="738"/>
                    </a:cubicBezTo>
                    <a:cubicBezTo>
                      <a:pt x="206" y="802"/>
                      <a:pt x="192" y="872"/>
                      <a:pt x="178" y="943"/>
                    </a:cubicBezTo>
                    <a:cubicBezTo>
                      <a:pt x="164" y="993"/>
                      <a:pt x="142" y="1071"/>
                      <a:pt x="178" y="1121"/>
                    </a:cubicBezTo>
                    <a:lnTo>
                      <a:pt x="178" y="1128"/>
                    </a:lnTo>
                    <a:cubicBezTo>
                      <a:pt x="198" y="1133"/>
                      <a:pt x="218" y="1138"/>
                      <a:pt x="238" y="1138"/>
                    </a:cubicBezTo>
                    <a:cubicBezTo>
                      <a:pt x="246" y="1138"/>
                      <a:pt x="255" y="1137"/>
                      <a:pt x="263" y="1135"/>
                    </a:cubicBezTo>
                    <a:cubicBezTo>
                      <a:pt x="306" y="1121"/>
                      <a:pt x="341" y="1106"/>
                      <a:pt x="376" y="1092"/>
                    </a:cubicBezTo>
                    <a:cubicBezTo>
                      <a:pt x="419" y="1078"/>
                      <a:pt x="462" y="1057"/>
                      <a:pt x="504" y="1043"/>
                    </a:cubicBezTo>
                    <a:cubicBezTo>
                      <a:pt x="532" y="1028"/>
                      <a:pt x="554" y="1014"/>
                      <a:pt x="582" y="1000"/>
                    </a:cubicBezTo>
                    <a:cubicBezTo>
                      <a:pt x="589" y="1007"/>
                      <a:pt x="596" y="1014"/>
                      <a:pt x="603" y="1021"/>
                    </a:cubicBezTo>
                    <a:lnTo>
                      <a:pt x="660" y="1050"/>
                    </a:lnTo>
                    <a:cubicBezTo>
                      <a:pt x="696" y="1078"/>
                      <a:pt x="731" y="1092"/>
                      <a:pt x="766" y="1113"/>
                    </a:cubicBezTo>
                    <a:cubicBezTo>
                      <a:pt x="806" y="1136"/>
                      <a:pt x="863" y="1172"/>
                      <a:pt x="913" y="1172"/>
                    </a:cubicBezTo>
                    <a:cubicBezTo>
                      <a:pt x="926" y="1172"/>
                      <a:pt x="939" y="1169"/>
                      <a:pt x="951" y="1163"/>
                    </a:cubicBezTo>
                    <a:cubicBezTo>
                      <a:pt x="1008" y="1128"/>
                      <a:pt x="993" y="1043"/>
                      <a:pt x="979" y="986"/>
                    </a:cubicBezTo>
                    <a:lnTo>
                      <a:pt x="972" y="950"/>
                    </a:lnTo>
                    <a:cubicBezTo>
                      <a:pt x="965" y="922"/>
                      <a:pt x="958" y="894"/>
                      <a:pt x="951" y="865"/>
                    </a:cubicBezTo>
                    <a:cubicBezTo>
                      <a:pt x="944" y="837"/>
                      <a:pt x="937" y="823"/>
                      <a:pt x="937" y="809"/>
                    </a:cubicBezTo>
                    <a:cubicBezTo>
                      <a:pt x="937" y="802"/>
                      <a:pt x="930" y="794"/>
                      <a:pt x="930" y="787"/>
                    </a:cubicBezTo>
                    <a:cubicBezTo>
                      <a:pt x="958" y="773"/>
                      <a:pt x="986" y="752"/>
                      <a:pt x="1008" y="731"/>
                    </a:cubicBezTo>
                    <a:cubicBezTo>
                      <a:pt x="1050" y="702"/>
                      <a:pt x="1086" y="674"/>
                      <a:pt x="1114" y="646"/>
                    </a:cubicBezTo>
                    <a:cubicBezTo>
                      <a:pt x="1171" y="596"/>
                      <a:pt x="1242" y="532"/>
                      <a:pt x="1242" y="468"/>
                    </a:cubicBezTo>
                    <a:cubicBezTo>
                      <a:pt x="1242" y="461"/>
                      <a:pt x="1242" y="461"/>
                      <a:pt x="1242" y="461"/>
                    </a:cubicBezTo>
                    <a:lnTo>
                      <a:pt x="1242" y="454"/>
                    </a:lnTo>
                    <a:cubicBezTo>
                      <a:pt x="1242" y="454"/>
                      <a:pt x="1242" y="447"/>
                      <a:pt x="1242" y="447"/>
                    </a:cubicBezTo>
                    <a:cubicBezTo>
                      <a:pt x="1199" y="440"/>
                      <a:pt x="1156" y="433"/>
                      <a:pt x="1114" y="433"/>
                    </a:cubicBezTo>
                    <a:lnTo>
                      <a:pt x="979" y="426"/>
                    </a:lnTo>
                    <a:cubicBezTo>
                      <a:pt x="930" y="426"/>
                      <a:pt x="887" y="419"/>
                      <a:pt x="837" y="419"/>
                    </a:cubicBezTo>
                    <a:cubicBezTo>
                      <a:pt x="837" y="412"/>
                      <a:pt x="837" y="404"/>
                      <a:pt x="837" y="397"/>
                    </a:cubicBezTo>
                    <a:cubicBezTo>
                      <a:pt x="837" y="390"/>
                      <a:pt x="837" y="390"/>
                      <a:pt x="837" y="383"/>
                    </a:cubicBezTo>
                    <a:lnTo>
                      <a:pt x="837" y="376"/>
                    </a:lnTo>
                    <a:lnTo>
                      <a:pt x="823" y="312"/>
                    </a:lnTo>
                    <a:cubicBezTo>
                      <a:pt x="809" y="270"/>
                      <a:pt x="802" y="227"/>
                      <a:pt x="788" y="178"/>
                    </a:cubicBezTo>
                    <a:cubicBezTo>
                      <a:pt x="766" y="121"/>
                      <a:pt x="752" y="14"/>
                      <a:pt x="6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69" name="Google Shape;1469;p20"/>
            <p:cNvSpPr/>
            <p:nvPr/>
          </p:nvSpPr>
          <p:spPr>
            <a:xfrm rot="1016968">
              <a:off x="916752" y="4093695"/>
              <a:ext cx="257359" cy="275372"/>
            </a:xfrm>
            <a:custGeom>
              <a:rect b="b" l="l" r="r" t="t"/>
              <a:pathLst>
                <a:path extrusionOk="0" h="5259" w="4915">
                  <a:moveTo>
                    <a:pt x="3105" y="0"/>
                  </a:moveTo>
                  <a:cubicBezTo>
                    <a:pt x="3089" y="0"/>
                    <a:pt x="3073" y="2"/>
                    <a:pt x="3057" y="6"/>
                  </a:cubicBezTo>
                  <a:lnTo>
                    <a:pt x="3043" y="6"/>
                  </a:lnTo>
                  <a:lnTo>
                    <a:pt x="3007" y="13"/>
                  </a:lnTo>
                  <a:lnTo>
                    <a:pt x="2986" y="27"/>
                  </a:lnTo>
                  <a:lnTo>
                    <a:pt x="2950" y="41"/>
                  </a:lnTo>
                  <a:lnTo>
                    <a:pt x="2936" y="55"/>
                  </a:lnTo>
                  <a:lnTo>
                    <a:pt x="2922" y="62"/>
                  </a:lnTo>
                  <a:lnTo>
                    <a:pt x="2908" y="77"/>
                  </a:lnTo>
                  <a:lnTo>
                    <a:pt x="2894" y="91"/>
                  </a:lnTo>
                  <a:lnTo>
                    <a:pt x="2879" y="98"/>
                  </a:lnTo>
                  <a:lnTo>
                    <a:pt x="2865" y="112"/>
                  </a:lnTo>
                  <a:lnTo>
                    <a:pt x="2851" y="119"/>
                  </a:lnTo>
                  <a:lnTo>
                    <a:pt x="2844" y="133"/>
                  </a:lnTo>
                  <a:lnTo>
                    <a:pt x="2830" y="148"/>
                  </a:lnTo>
                  <a:cubicBezTo>
                    <a:pt x="2511" y="481"/>
                    <a:pt x="2185" y="800"/>
                    <a:pt x="1873" y="1147"/>
                  </a:cubicBezTo>
                  <a:cubicBezTo>
                    <a:pt x="1546" y="1502"/>
                    <a:pt x="1227" y="1871"/>
                    <a:pt x="922" y="2239"/>
                  </a:cubicBezTo>
                  <a:cubicBezTo>
                    <a:pt x="802" y="2388"/>
                    <a:pt x="681" y="2530"/>
                    <a:pt x="568" y="2679"/>
                  </a:cubicBezTo>
                  <a:cubicBezTo>
                    <a:pt x="476" y="2785"/>
                    <a:pt x="383" y="2899"/>
                    <a:pt x="298" y="3012"/>
                  </a:cubicBezTo>
                  <a:cubicBezTo>
                    <a:pt x="213" y="3119"/>
                    <a:pt x="135" y="3239"/>
                    <a:pt x="79" y="3367"/>
                  </a:cubicBezTo>
                  <a:cubicBezTo>
                    <a:pt x="1" y="3579"/>
                    <a:pt x="1" y="3813"/>
                    <a:pt x="79" y="4026"/>
                  </a:cubicBezTo>
                  <a:cubicBezTo>
                    <a:pt x="220" y="4430"/>
                    <a:pt x="547" y="4622"/>
                    <a:pt x="929" y="4792"/>
                  </a:cubicBezTo>
                  <a:cubicBezTo>
                    <a:pt x="1334" y="4955"/>
                    <a:pt x="1759" y="5076"/>
                    <a:pt x="2192" y="5154"/>
                  </a:cubicBezTo>
                  <a:cubicBezTo>
                    <a:pt x="2549" y="5223"/>
                    <a:pt x="2913" y="5258"/>
                    <a:pt x="3276" y="5258"/>
                  </a:cubicBezTo>
                  <a:cubicBezTo>
                    <a:pt x="3503" y="5258"/>
                    <a:pt x="3731" y="5245"/>
                    <a:pt x="3957" y="5217"/>
                  </a:cubicBezTo>
                  <a:cubicBezTo>
                    <a:pt x="4255" y="5196"/>
                    <a:pt x="4532" y="5054"/>
                    <a:pt x="4716" y="4827"/>
                  </a:cubicBezTo>
                  <a:cubicBezTo>
                    <a:pt x="4844" y="4650"/>
                    <a:pt x="4914" y="4437"/>
                    <a:pt x="4907" y="4225"/>
                  </a:cubicBezTo>
                  <a:cubicBezTo>
                    <a:pt x="4893" y="4083"/>
                    <a:pt x="4865" y="3948"/>
                    <a:pt x="4815" y="3821"/>
                  </a:cubicBezTo>
                  <a:cubicBezTo>
                    <a:pt x="4773" y="3686"/>
                    <a:pt x="4723" y="3544"/>
                    <a:pt x="4673" y="3409"/>
                  </a:cubicBezTo>
                  <a:cubicBezTo>
                    <a:pt x="4510" y="2955"/>
                    <a:pt x="4347" y="2495"/>
                    <a:pt x="4163" y="2041"/>
                  </a:cubicBezTo>
                  <a:cubicBezTo>
                    <a:pt x="4142" y="1984"/>
                    <a:pt x="4120" y="1920"/>
                    <a:pt x="4092" y="1864"/>
                  </a:cubicBezTo>
                  <a:lnTo>
                    <a:pt x="4078" y="1828"/>
                  </a:lnTo>
                  <a:cubicBezTo>
                    <a:pt x="4056" y="1778"/>
                    <a:pt x="4035" y="1729"/>
                    <a:pt x="4014" y="1679"/>
                  </a:cubicBezTo>
                  <a:cubicBezTo>
                    <a:pt x="4014" y="1672"/>
                    <a:pt x="4007" y="1658"/>
                    <a:pt x="4007" y="1651"/>
                  </a:cubicBezTo>
                  <a:cubicBezTo>
                    <a:pt x="3978" y="1601"/>
                    <a:pt x="3957" y="1544"/>
                    <a:pt x="3936" y="1495"/>
                  </a:cubicBezTo>
                  <a:lnTo>
                    <a:pt x="3929" y="1481"/>
                  </a:lnTo>
                  <a:cubicBezTo>
                    <a:pt x="3815" y="1218"/>
                    <a:pt x="3702" y="956"/>
                    <a:pt x="3581" y="694"/>
                  </a:cubicBezTo>
                  <a:cubicBezTo>
                    <a:pt x="3525" y="573"/>
                    <a:pt x="3475" y="452"/>
                    <a:pt x="3418" y="325"/>
                  </a:cubicBezTo>
                  <a:cubicBezTo>
                    <a:pt x="3383" y="218"/>
                    <a:pt x="3319" y="126"/>
                    <a:pt x="3241" y="48"/>
                  </a:cubicBezTo>
                  <a:cubicBezTo>
                    <a:pt x="3204" y="16"/>
                    <a:pt x="3155" y="0"/>
                    <a:pt x="31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70" name="Google Shape;1470;p20"/>
          <p:cNvGrpSpPr/>
          <p:nvPr/>
        </p:nvGrpSpPr>
        <p:grpSpPr>
          <a:xfrm>
            <a:off x="125353" y="10088"/>
            <a:ext cx="9007255" cy="4990625"/>
            <a:chOff x="125353" y="10088"/>
            <a:chExt cx="9007255" cy="4990625"/>
          </a:xfrm>
        </p:grpSpPr>
        <p:sp>
          <p:nvSpPr>
            <p:cNvPr id="1471" name="Google Shape;1471;p20"/>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2" name="Google Shape;1472;p20"/>
            <p:cNvSpPr/>
            <p:nvPr/>
          </p:nvSpPr>
          <p:spPr>
            <a:xfrm>
              <a:off x="1881288" y="15933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3" name="Google Shape;1473;p20"/>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4" name="Google Shape;1474;p20"/>
            <p:cNvSpPr/>
            <p:nvPr/>
          </p:nvSpPr>
          <p:spPr>
            <a:xfrm>
              <a:off x="7152500" y="1886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5" name="Google Shape;1475;p20"/>
            <p:cNvSpPr/>
            <p:nvPr/>
          </p:nvSpPr>
          <p:spPr>
            <a:xfrm>
              <a:off x="1311975" y="309072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6" name="Google Shape;1476;p20"/>
            <p:cNvSpPr/>
            <p:nvPr/>
          </p:nvSpPr>
          <p:spPr>
            <a:xfrm>
              <a:off x="5591838" y="204680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7" name="Google Shape;1477;p20"/>
            <p:cNvSpPr/>
            <p:nvPr/>
          </p:nvSpPr>
          <p:spPr>
            <a:xfrm rot="10800000">
              <a:off x="1048325" y="22093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8" name="Google Shape;1478;p20"/>
            <p:cNvSpPr/>
            <p:nvPr/>
          </p:nvSpPr>
          <p:spPr>
            <a:xfrm rot="10800000">
              <a:off x="7846413" y="226248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9" name="Google Shape;1479;p20"/>
            <p:cNvSpPr/>
            <p:nvPr/>
          </p:nvSpPr>
          <p:spPr>
            <a:xfrm rot="10800000">
              <a:off x="2435163" y="12414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0" name="Google Shape;1480;p20"/>
            <p:cNvSpPr/>
            <p:nvPr/>
          </p:nvSpPr>
          <p:spPr>
            <a:xfrm rot="10800000">
              <a:off x="1071400" y="12783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1" name="Google Shape;1481;p20"/>
            <p:cNvSpPr/>
            <p:nvPr/>
          </p:nvSpPr>
          <p:spPr>
            <a:xfrm rot="10800000">
              <a:off x="1858688" y="26828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2" name="Google Shape;1482;p20"/>
            <p:cNvSpPr/>
            <p:nvPr/>
          </p:nvSpPr>
          <p:spPr>
            <a:xfrm rot="10800000">
              <a:off x="4973375" y="724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3" name="Google Shape;1483;p20"/>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4" name="Google Shape;1484;p20"/>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5" name="Google Shape;1485;p20"/>
            <p:cNvSpPr/>
            <p:nvPr/>
          </p:nvSpPr>
          <p:spPr>
            <a:xfrm flipH="1">
              <a:off x="6806713"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6" name="Google Shape;1486;p20"/>
            <p:cNvSpPr/>
            <p:nvPr/>
          </p:nvSpPr>
          <p:spPr>
            <a:xfrm flipH="1">
              <a:off x="2183025" y="4833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7" name="Google Shape;1487;p20"/>
            <p:cNvSpPr/>
            <p:nvPr/>
          </p:nvSpPr>
          <p:spPr>
            <a:xfrm flipH="1">
              <a:off x="8517325" y="331323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8" name="Google Shape;1488;p20"/>
            <p:cNvSpPr/>
            <p:nvPr/>
          </p:nvSpPr>
          <p:spPr>
            <a:xfrm flipH="1">
              <a:off x="6419263" y="146422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9" name="Google Shape;1489;p20"/>
            <p:cNvSpPr/>
            <p:nvPr/>
          </p:nvSpPr>
          <p:spPr>
            <a:xfrm flipH="1" rot="10800000">
              <a:off x="7874863" y="22756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0" name="Google Shape;1490;p20"/>
            <p:cNvSpPr/>
            <p:nvPr/>
          </p:nvSpPr>
          <p:spPr>
            <a:xfrm flipH="1" rot="10800000">
              <a:off x="2323338" y="672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1" name="Google Shape;1491;p20"/>
            <p:cNvSpPr/>
            <p:nvPr/>
          </p:nvSpPr>
          <p:spPr>
            <a:xfrm rot="10800000">
              <a:off x="8787675"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2" name="Google Shape;1492;p20"/>
            <p:cNvSpPr/>
            <p:nvPr/>
          </p:nvSpPr>
          <p:spPr>
            <a:xfrm rot="10800000">
              <a:off x="8372825" y="91471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3" name="Google Shape;1493;p20"/>
            <p:cNvSpPr/>
            <p:nvPr/>
          </p:nvSpPr>
          <p:spPr>
            <a:xfrm flipH="1">
              <a:off x="1590350" y="45155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4" name="Google Shape;1494;p20"/>
            <p:cNvSpPr/>
            <p:nvPr/>
          </p:nvSpPr>
          <p:spPr>
            <a:xfrm flipH="1">
              <a:off x="1653375" y="737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5" name="Google Shape;1495;p20"/>
            <p:cNvSpPr/>
            <p:nvPr/>
          </p:nvSpPr>
          <p:spPr>
            <a:xfrm flipH="1">
              <a:off x="129850" y="419953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6" name="Google Shape;1496;p20"/>
            <p:cNvSpPr/>
            <p:nvPr/>
          </p:nvSpPr>
          <p:spPr>
            <a:xfrm>
              <a:off x="1185600" y="362687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7" name="Google Shape;1497;p20"/>
            <p:cNvSpPr/>
            <p:nvPr/>
          </p:nvSpPr>
          <p:spPr>
            <a:xfrm>
              <a:off x="1757950" y="1081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8" name="Google Shape;1498;p20"/>
            <p:cNvSpPr/>
            <p:nvPr/>
          </p:nvSpPr>
          <p:spPr>
            <a:xfrm>
              <a:off x="358638" y="35331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9" name="Google Shape;1499;p20"/>
            <p:cNvSpPr/>
            <p:nvPr/>
          </p:nvSpPr>
          <p:spPr>
            <a:xfrm>
              <a:off x="7702388" y="10996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0" name="Google Shape;1500;p20"/>
            <p:cNvSpPr/>
            <p:nvPr/>
          </p:nvSpPr>
          <p:spPr>
            <a:xfrm>
              <a:off x="5731763" y="2507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1" name="Google Shape;1501;p20"/>
            <p:cNvSpPr/>
            <p:nvPr/>
          </p:nvSpPr>
          <p:spPr>
            <a:xfrm>
              <a:off x="7151675" y="26292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2" name="Google Shape;1502;p20"/>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3" name="Google Shape;1503;p20"/>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4" name="Google Shape;1504;p20"/>
            <p:cNvSpPr/>
            <p:nvPr/>
          </p:nvSpPr>
          <p:spPr>
            <a:xfrm rot="-6201734">
              <a:off x="8788722" y="2308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5" name="Google Shape;1505;p20"/>
            <p:cNvSpPr/>
            <p:nvPr/>
          </p:nvSpPr>
          <p:spPr>
            <a:xfrm rot="-8100000">
              <a:off x="8275420" y="1778746"/>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6" name="Google Shape;1506;p20"/>
            <p:cNvSpPr/>
            <p:nvPr/>
          </p:nvSpPr>
          <p:spPr>
            <a:xfrm rot="4429393">
              <a:off x="4700737" y="4145174"/>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7" name="Google Shape;1507;p20"/>
            <p:cNvSpPr/>
            <p:nvPr/>
          </p:nvSpPr>
          <p:spPr>
            <a:xfrm rot="5892960">
              <a:off x="8914151" y="131852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8" name="Google Shape;1508;p20"/>
            <p:cNvSpPr/>
            <p:nvPr/>
          </p:nvSpPr>
          <p:spPr>
            <a:xfrm rot="6793631">
              <a:off x="4759130" y="579825"/>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9" name="Google Shape;1509;p20"/>
            <p:cNvSpPr/>
            <p:nvPr/>
          </p:nvSpPr>
          <p:spPr>
            <a:xfrm flipH="1">
              <a:off x="6951075" y="9147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0" name="Google Shape;1510;p20"/>
            <p:cNvSpPr/>
            <p:nvPr/>
          </p:nvSpPr>
          <p:spPr>
            <a:xfrm rot="5892960">
              <a:off x="1067463" y="1504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1" name="Google Shape;1511;p20"/>
            <p:cNvSpPr/>
            <p:nvPr/>
          </p:nvSpPr>
          <p:spPr>
            <a:xfrm rot="-6608738">
              <a:off x="409565" y="707103"/>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2" name="Google Shape;1512;p20"/>
            <p:cNvSpPr/>
            <p:nvPr/>
          </p:nvSpPr>
          <p:spPr>
            <a:xfrm rot="4732326">
              <a:off x="3860525" y="24297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3" name="Google Shape;1513;p20"/>
            <p:cNvSpPr/>
            <p:nvPr/>
          </p:nvSpPr>
          <p:spPr>
            <a:xfrm rot="9370977">
              <a:off x="5551281" y="47878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4" name="Google Shape;1514;p20"/>
            <p:cNvSpPr/>
            <p:nvPr/>
          </p:nvSpPr>
          <p:spPr>
            <a:xfrm rot="3532624">
              <a:off x="6165035" y="414994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5" name="Google Shape;1515;p20"/>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6" name="Google Shape;1516;p20"/>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7" name="Google Shape;1517;p20"/>
            <p:cNvSpPr/>
            <p:nvPr/>
          </p:nvSpPr>
          <p:spPr>
            <a:xfrm>
              <a:off x="3124213" y="42631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8" name="Google Shape;1518;p20"/>
            <p:cNvSpPr/>
            <p:nvPr/>
          </p:nvSpPr>
          <p:spPr>
            <a:xfrm>
              <a:off x="2045750" y="38738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9" name="Google Shape;1519;p20"/>
            <p:cNvSpPr/>
            <p:nvPr/>
          </p:nvSpPr>
          <p:spPr>
            <a:xfrm>
              <a:off x="4575338" y="21962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20" name="Google Shape;1520;p20"/>
          <p:cNvGrpSpPr/>
          <p:nvPr/>
        </p:nvGrpSpPr>
        <p:grpSpPr>
          <a:xfrm>
            <a:off x="304226" y="3862733"/>
            <a:ext cx="637856" cy="1084143"/>
            <a:chOff x="304226" y="3862733"/>
            <a:chExt cx="637856" cy="1084143"/>
          </a:xfrm>
        </p:grpSpPr>
        <p:grpSp>
          <p:nvGrpSpPr>
            <p:cNvPr id="1521" name="Google Shape;1521;p20"/>
            <p:cNvGrpSpPr/>
            <p:nvPr/>
          </p:nvGrpSpPr>
          <p:grpSpPr>
            <a:xfrm>
              <a:off x="304226" y="3862733"/>
              <a:ext cx="637856" cy="1084143"/>
              <a:chOff x="353001" y="3862733"/>
              <a:chExt cx="637856" cy="1084143"/>
            </a:xfrm>
          </p:grpSpPr>
          <p:sp>
            <p:nvSpPr>
              <p:cNvPr id="1522" name="Google Shape;1522;p20"/>
              <p:cNvSpPr/>
              <p:nvPr/>
            </p:nvSpPr>
            <p:spPr>
              <a:xfrm rot="1016968">
                <a:off x="494421" y="3893984"/>
                <a:ext cx="355014" cy="1023101"/>
              </a:xfrm>
              <a:custGeom>
                <a:rect b="b" l="l" r="r" t="t"/>
                <a:pathLst>
                  <a:path extrusionOk="0" h="19539" w="6780">
                    <a:moveTo>
                      <a:pt x="1810" y="0"/>
                    </a:moveTo>
                    <a:cubicBezTo>
                      <a:pt x="1770" y="0"/>
                      <a:pt x="1733" y="10"/>
                      <a:pt x="1703" y="27"/>
                    </a:cubicBezTo>
                    <a:lnTo>
                      <a:pt x="1688" y="41"/>
                    </a:lnTo>
                    <a:lnTo>
                      <a:pt x="1653" y="62"/>
                    </a:lnTo>
                    <a:lnTo>
                      <a:pt x="1646" y="77"/>
                    </a:lnTo>
                    <a:lnTo>
                      <a:pt x="1617" y="105"/>
                    </a:lnTo>
                    <a:lnTo>
                      <a:pt x="1603" y="119"/>
                    </a:lnTo>
                    <a:lnTo>
                      <a:pt x="1596" y="133"/>
                    </a:lnTo>
                    <a:cubicBezTo>
                      <a:pt x="1589" y="140"/>
                      <a:pt x="1582" y="148"/>
                      <a:pt x="1582" y="155"/>
                    </a:cubicBezTo>
                    <a:lnTo>
                      <a:pt x="1575" y="169"/>
                    </a:lnTo>
                    <a:lnTo>
                      <a:pt x="1568" y="183"/>
                    </a:lnTo>
                    <a:lnTo>
                      <a:pt x="1554" y="197"/>
                    </a:lnTo>
                    <a:lnTo>
                      <a:pt x="1547" y="211"/>
                    </a:lnTo>
                    <a:lnTo>
                      <a:pt x="1547" y="218"/>
                    </a:lnTo>
                    <a:lnTo>
                      <a:pt x="1539" y="233"/>
                    </a:lnTo>
                    <a:lnTo>
                      <a:pt x="1532" y="247"/>
                    </a:lnTo>
                    <a:cubicBezTo>
                      <a:pt x="1341" y="658"/>
                      <a:pt x="1142" y="1069"/>
                      <a:pt x="958" y="1495"/>
                    </a:cubicBezTo>
                    <a:cubicBezTo>
                      <a:pt x="774" y="1934"/>
                      <a:pt x="596" y="2381"/>
                      <a:pt x="426" y="2821"/>
                    </a:cubicBezTo>
                    <a:cubicBezTo>
                      <a:pt x="362" y="2998"/>
                      <a:pt x="299" y="3168"/>
                      <a:pt x="235" y="3345"/>
                    </a:cubicBezTo>
                    <a:cubicBezTo>
                      <a:pt x="185" y="3480"/>
                      <a:pt x="135" y="3615"/>
                      <a:pt x="93" y="3750"/>
                    </a:cubicBezTo>
                    <a:cubicBezTo>
                      <a:pt x="43" y="3877"/>
                      <a:pt x="15" y="4012"/>
                      <a:pt x="1" y="4147"/>
                    </a:cubicBezTo>
                    <a:cubicBezTo>
                      <a:pt x="1" y="4374"/>
                      <a:pt x="72" y="4593"/>
                      <a:pt x="221" y="4771"/>
                    </a:cubicBezTo>
                    <a:cubicBezTo>
                      <a:pt x="313" y="4905"/>
                      <a:pt x="440" y="5026"/>
                      <a:pt x="589" y="5111"/>
                    </a:cubicBezTo>
                    <a:cubicBezTo>
                      <a:pt x="618" y="5388"/>
                      <a:pt x="674" y="5664"/>
                      <a:pt x="717" y="5941"/>
                    </a:cubicBezTo>
                    <a:cubicBezTo>
                      <a:pt x="767" y="6231"/>
                      <a:pt x="816" y="6529"/>
                      <a:pt x="866" y="6820"/>
                    </a:cubicBezTo>
                    <a:lnTo>
                      <a:pt x="1157" y="8550"/>
                    </a:lnTo>
                    <a:cubicBezTo>
                      <a:pt x="1348" y="9706"/>
                      <a:pt x="1547" y="10862"/>
                      <a:pt x="1738" y="12017"/>
                    </a:cubicBezTo>
                    <a:cubicBezTo>
                      <a:pt x="1795" y="12344"/>
                      <a:pt x="1851" y="12677"/>
                      <a:pt x="1908" y="13003"/>
                    </a:cubicBezTo>
                    <a:cubicBezTo>
                      <a:pt x="1958" y="13322"/>
                      <a:pt x="1993" y="13648"/>
                      <a:pt x="2064" y="13960"/>
                    </a:cubicBezTo>
                    <a:cubicBezTo>
                      <a:pt x="2085" y="14060"/>
                      <a:pt x="2156" y="14138"/>
                      <a:pt x="2256" y="14159"/>
                    </a:cubicBezTo>
                    <a:lnTo>
                      <a:pt x="2348" y="14180"/>
                    </a:lnTo>
                    <a:lnTo>
                      <a:pt x="2383" y="14194"/>
                    </a:lnTo>
                    <a:lnTo>
                      <a:pt x="2433" y="14208"/>
                    </a:lnTo>
                    <a:lnTo>
                      <a:pt x="2490" y="14223"/>
                    </a:lnTo>
                    <a:lnTo>
                      <a:pt x="2518" y="14223"/>
                    </a:lnTo>
                    <a:lnTo>
                      <a:pt x="2589" y="14237"/>
                    </a:lnTo>
                    <a:lnTo>
                      <a:pt x="2610" y="14237"/>
                    </a:lnTo>
                    <a:lnTo>
                      <a:pt x="2681" y="14251"/>
                    </a:lnTo>
                    <a:lnTo>
                      <a:pt x="2695" y="14251"/>
                    </a:lnTo>
                    <a:lnTo>
                      <a:pt x="2780" y="14258"/>
                    </a:lnTo>
                    <a:lnTo>
                      <a:pt x="2872" y="14265"/>
                    </a:lnTo>
                    <a:lnTo>
                      <a:pt x="3000" y="14265"/>
                    </a:lnTo>
                    <a:cubicBezTo>
                      <a:pt x="3078" y="14269"/>
                      <a:pt x="3155" y="14270"/>
                      <a:pt x="3233" y="14270"/>
                    </a:cubicBezTo>
                    <a:cubicBezTo>
                      <a:pt x="3477" y="14270"/>
                      <a:pt x="3721" y="14253"/>
                      <a:pt x="3957" y="14216"/>
                    </a:cubicBezTo>
                    <a:lnTo>
                      <a:pt x="3957" y="14216"/>
                    </a:lnTo>
                    <a:cubicBezTo>
                      <a:pt x="3808" y="14372"/>
                      <a:pt x="3730" y="14584"/>
                      <a:pt x="3759" y="14804"/>
                    </a:cubicBezTo>
                    <a:cubicBezTo>
                      <a:pt x="3780" y="14932"/>
                      <a:pt x="3851" y="15052"/>
                      <a:pt x="3950" y="15137"/>
                    </a:cubicBezTo>
                    <a:cubicBezTo>
                      <a:pt x="4050" y="15229"/>
                      <a:pt x="4206" y="15300"/>
                      <a:pt x="4220" y="15442"/>
                    </a:cubicBezTo>
                    <a:cubicBezTo>
                      <a:pt x="4234" y="15591"/>
                      <a:pt x="4113" y="15705"/>
                      <a:pt x="4057" y="15811"/>
                    </a:cubicBezTo>
                    <a:cubicBezTo>
                      <a:pt x="3993" y="15924"/>
                      <a:pt x="3972" y="16052"/>
                      <a:pt x="3993" y="16180"/>
                    </a:cubicBezTo>
                    <a:cubicBezTo>
                      <a:pt x="4014" y="16300"/>
                      <a:pt x="4071" y="16414"/>
                      <a:pt x="4163" y="16506"/>
                    </a:cubicBezTo>
                    <a:cubicBezTo>
                      <a:pt x="4269" y="16598"/>
                      <a:pt x="4475" y="16641"/>
                      <a:pt x="4454" y="16818"/>
                    </a:cubicBezTo>
                    <a:cubicBezTo>
                      <a:pt x="4440" y="16995"/>
                      <a:pt x="4276" y="17116"/>
                      <a:pt x="4255" y="17293"/>
                    </a:cubicBezTo>
                    <a:cubicBezTo>
                      <a:pt x="4234" y="17406"/>
                      <a:pt x="4284" y="17562"/>
                      <a:pt x="4418" y="17569"/>
                    </a:cubicBezTo>
                    <a:cubicBezTo>
                      <a:pt x="4447" y="17569"/>
                      <a:pt x="4454" y="17541"/>
                      <a:pt x="4440" y="17527"/>
                    </a:cubicBezTo>
                    <a:cubicBezTo>
                      <a:pt x="4319" y="17428"/>
                      <a:pt x="4340" y="17279"/>
                      <a:pt x="4411" y="17158"/>
                    </a:cubicBezTo>
                    <a:cubicBezTo>
                      <a:pt x="4475" y="17038"/>
                      <a:pt x="4560" y="16931"/>
                      <a:pt x="4553" y="16789"/>
                    </a:cubicBezTo>
                    <a:cubicBezTo>
                      <a:pt x="4553" y="16648"/>
                      <a:pt x="4468" y="16584"/>
                      <a:pt x="4362" y="16527"/>
                    </a:cubicBezTo>
                    <a:cubicBezTo>
                      <a:pt x="4241" y="16463"/>
                      <a:pt x="4156" y="16364"/>
                      <a:pt x="4113" y="16243"/>
                    </a:cubicBezTo>
                    <a:cubicBezTo>
                      <a:pt x="4064" y="16123"/>
                      <a:pt x="4078" y="15988"/>
                      <a:pt x="4135" y="15868"/>
                    </a:cubicBezTo>
                    <a:cubicBezTo>
                      <a:pt x="4206" y="15768"/>
                      <a:pt x="4255" y="15669"/>
                      <a:pt x="4305" y="15556"/>
                    </a:cubicBezTo>
                    <a:cubicBezTo>
                      <a:pt x="4376" y="15286"/>
                      <a:pt x="4113" y="15180"/>
                      <a:pt x="3957" y="15017"/>
                    </a:cubicBezTo>
                    <a:cubicBezTo>
                      <a:pt x="3851" y="14889"/>
                      <a:pt x="3816" y="14712"/>
                      <a:pt x="3872" y="14556"/>
                    </a:cubicBezTo>
                    <a:cubicBezTo>
                      <a:pt x="3922" y="14414"/>
                      <a:pt x="4014" y="14294"/>
                      <a:pt x="4128" y="14201"/>
                    </a:cubicBezTo>
                    <a:cubicBezTo>
                      <a:pt x="4390" y="14159"/>
                      <a:pt x="4645" y="14095"/>
                      <a:pt x="4893" y="14017"/>
                    </a:cubicBezTo>
                    <a:lnTo>
                      <a:pt x="4908" y="14010"/>
                    </a:lnTo>
                    <a:cubicBezTo>
                      <a:pt x="4957" y="13996"/>
                      <a:pt x="5000" y="13982"/>
                      <a:pt x="5042" y="13967"/>
                    </a:cubicBezTo>
                    <a:lnTo>
                      <a:pt x="5106" y="13946"/>
                    </a:lnTo>
                    <a:lnTo>
                      <a:pt x="5177" y="13918"/>
                    </a:lnTo>
                    <a:cubicBezTo>
                      <a:pt x="5241" y="13896"/>
                      <a:pt x="5305" y="13868"/>
                      <a:pt x="5361" y="13840"/>
                    </a:cubicBezTo>
                    <a:cubicBezTo>
                      <a:pt x="5390" y="14017"/>
                      <a:pt x="5425" y="14194"/>
                      <a:pt x="5454" y="14372"/>
                    </a:cubicBezTo>
                    <a:lnTo>
                      <a:pt x="5524" y="14804"/>
                    </a:lnTo>
                    <a:lnTo>
                      <a:pt x="5574" y="15088"/>
                    </a:lnTo>
                    <a:lnTo>
                      <a:pt x="5574" y="15123"/>
                    </a:lnTo>
                    <a:cubicBezTo>
                      <a:pt x="5588" y="15166"/>
                      <a:pt x="5595" y="15215"/>
                      <a:pt x="5602" y="15251"/>
                    </a:cubicBezTo>
                    <a:lnTo>
                      <a:pt x="5893" y="16981"/>
                    </a:lnTo>
                    <a:cubicBezTo>
                      <a:pt x="5971" y="17470"/>
                      <a:pt x="6056" y="17967"/>
                      <a:pt x="6141" y="18456"/>
                    </a:cubicBezTo>
                    <a:cubicBezTo>
                      <a:pt x="6170" y="18633"/>
                      <a:pt x="6198" y="18810"/>
                      <a:pt x="6226" y="18988"/>
                    </a:cubicBezTo>
                    <a:cubicBezTo>
                      <a:pt x="6241" y="19080"/>
                      <a:pt x="6255" y="19165"/>
                      <a:pt x="6269" y="19257"/>
                    </a:cubicBezTo>
                    <a:cubicBezTo>
                      <a:pt x="6290" y="19342"/>
                      <a:pt x="6283" y="19434"/>
                      <a:pt x="6361" y="19484"/>
                    </a:cubicBezTo>
                    <a:cubicBezTo>
                      <a:pt x="6382" y="19505"/>
                      <a:pt x="6404" y="19512"/>
                      <a:pt x="6425" y="19519"/>
                    </a:cubicBezTo>
                    <a:lnTo>
                      <a:pt x="6446" y="19526"/>
                    </a:lnTo>
                    <a:cubicBezTo>
                      <a:pt x="6475" y="19535"/>
                      <a:pt x="6507" y="19538"/>
                      <a:pt x="6538" y="19538"/>
                    </a:cubicBezTo>
                    <a:cubicBezTo>
                      <a:pt x="6560" y="19538"/>
                      <a:pt x="6582" y="19536"/>
                      <a:pt x="6602" y="19534"/>
                    </a:cubicBezTo>
                    <a:cubicBezTo>
                      <a:pt x="6673" y="19526"/>
                      <a:pt x="6737" y="19477"/>
                      <a:pt x="6765" y="19413"/>
                    </a:cubicBezTo>
                    <a:cubicBezTo>
                      <a:pt x="6779" y="19356"/>
                      <a:pt x="6779" y="19300"/>
                      <a:pt x="6758" y="19250"/>
                    </a:cubicBezTo>
                    <a:cubicBezTo>
                      <a:pt x="6744" y="19122"/>
                      <a:pt x="6723" y="19002"/>
                      <a:pt x="6701" y="18874"/>
                    </a:cubicBezTo>
                    <a:lnTo>
                      <a:pt x="6170" y="15705"/>
                    </a:lnTo>
                    <a:lnTo>
                      <a:pt x="6113" y="15407"/>
                    </a:lnTo>
                    <a:cubicBezTo>
                      <a:pt x="6063" y="15073"/>
                      <a:pt x="6007" y="14747"/>
                      <a:pt x="5950" y="14421"/>
                    </a:cubicBezTo>
                    <a:cubicBezTo>
                      <a:pt x="5900" y="14145"/>
                      <a:pt x="5858" y="13868"/>
                      <a:pt x="5808" y="13592"/>
                    </a:cubicBezTo>
                    <a:lnTo>
                      <a:pt x="5829" y="13577"/>
                    </a:lnTo>
                    <a:cubicBezTo>
                      <a:pt x="5893" y="13535"/>
                      <a:pt x="5943" y="13471"/>
                      <a:pt x="5957" y="13400"/>
                    </a:cubicBezTo>
                    <a:cubicBezTo>
                      <a:pt x="5964" y="13322"/>
                      <a:pt x="5957" y="13251"/>
                      <a:pt x="5936" y="13180"/>
                    </a:cubicBezTo>
                    <a:lnTo>
                      <a:pt x="5858" y="12684"/>
                    </a:lnTo>
                    <a:lnTo>
                      <a:pt x="5744" y="11989"/>
                    </a:lnTo>
                    <a:cubicBezTo>
                      <a:pt x="5744" y="11989"/>
                      <a:pt x="5744" y="11989"/>
                      <a:pt x="5744" y="11982"/>
                    </a:cubicBezTo>
                    <a:cubicBezTo>
                      <a:pt x="5730" y="11890"/>
                      <a:pt x="5716" y="11798"/>
                      <a:pt x="5702" y="11698"/>
                    </a:cubicBezTo>
                    <a:cubicBezTo>
                      <a:pt x="5688" y="11592"/>
                      <a:pt x="5666" y="11486"/>
                      <a:pt x="5652" y="11379"/>
                    </a:cubicBezTo>
                    <a:lnTo>
                      <a:pt x="5092" y="7898"/>
                    </a:lnTo>
                    <a:cubicBezTo>
                      <a:pt x="5000" y="7323"/>
                      <a:pt x="4908" y="6749"/>
                      <a:pt x="4815" y="6168"/>
                    </a:cubicBezTo>
                    <a:cubicBezTo>
                      <a:pt x="4766" y="5877"/>
                      <a:pt x="4723" y="5586"/>
                      <a:pt x="4674" y="5288"/>
                    </a:cubicBezTo>
                    <a:cubicBezTo>
                      <a:pt x="4624" y="5012"/>
                      <a:pt x="4588" y="4735"/>
                      <a:pt x="4532" y="4466"/>
                    </a:cubicBezTo>
                    <a:cubicBezTo>
                      <a:pt x="4645" y="4338"/>
                      <a:pt x="4737" y="4196"/>
                      <a:pt x="4794" y="4033"/>
                    </a:cubicBezTo>
                    <a:cubicBezTo>
                      <a:pt x="4879" y="3821"/>
                      <a:pt x="4879" y="3594"/>
                      <a:pt x="4801" y="3381"/>
                    </a:cubicBezTo>
                    <a:cubicBezTo>
                      <a:pt x="4744" y="3253"/>
                      <a:pt x="4674" y="3140"/>
                      <a:pt x="4588" y="3033"/>
                    </a:cubicBezTo>
                    <a:cubicBezTo>
                      <a:pt x="4503" y="2920"/>
                      <a:pt x="4411" y="2807"/>
                      <a:pt x="4319" y="2693"/>
                    </a:cubicBezTo>
                    <a:cubicBezTo>
                      <a:pt x="4021" y="2317"/>
                      <a:pt x="3716" y="1949"/>
                      <a:pt x="3404" y="1580"/>
                    </a:cubicBezTo>
                    <a:cubicBezTo>
                      <a:pt x="3362" y="1530"/>
                      <a:pt x="3319" y="1481"/>
                      <a:pt x="3277" y="1438"/>
                    </a:cubicBezTo>
                    <a:lnTo>
                      <a:pt x="3248" y="1403"/>
                    </a:lnTo>
                    <a:cubicBezTo>
                      <a:pt x="3213" y="1367"/>
                      <a:pt x="3177" y="1325"/>
                      <a:pt x="3142" y="1289"/>
                    </a:cubicBezTo>
                    <a:lnTo>
                      <a:pt x="3121" y="1261"/>
                    </a:lnTo>
                    <a:lnTo>
                      <a:pt x="3007" y="1140"/>
                    </a:lnTo>
                    <a:lnTo>
                      <a:pt x="2993" y="1126"/>
                    </a:lnTo>
                    <a:cubicBezTo>
                      <a:pt x="2802" y="920"/>
                      <a:pt x="2610" y="715"/>
                      <a:pt x="2419" y="509"/>
                    </a:cubicBezTo>
                    <a:cubicBezTo>
                      <a:pt x="2326" y="410"/>
                      <a:pt x="2234" y="311"/>
                      <a:pt x="2142" y="218"/>
                    </a:cubicBezTo>
                    <a:cubicBezTo>
                      <a:pt x="2071" y="126"/>
                      <a:pt x="1986" y="55"/>
                      <a:pt x="1887" y="13"/>
                    </a:cubicBezTo>
                    <a:cubicBezTo>
                      <a:pt x="1862" y="4"/>
                      <a:pt x="1835" y="0"/>
                      <a:pt x="18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3" name="Google Shape;1523;p20"/>
              <p:cNvSpPr/>
              <p:nvPr/>
            </p:nvSpPr>
            <p:spPr>
              <a:xfrm rot="1016968">
                <a:off x="665528" y="4631924"/>
                <a:ext cx="74302" cy="310873"/>
              </a:xfrm>
              <a:custGeom>
                <a:rect b="b" l="l" r="r" t="t"/>
                <a:pathLst>
                  <a:path extrusionOk="0" h="5937" w="1419">
                    <a:moveTo>
                      <a:pt x="433" y="1"/>
                    </a:moveTo>
                    <a:lnTo>
                      <a:pt x="426" y="8"/>
                    </a:lnTo>
                    <a:lnTo>
                      <a:pt x="249" y="107"/>
                    </a:lnTo>
                    <a:lnTo>
                      <a:pt x="78" y="206"/>
                    </a:lnTo>
                    <a:cubicBezTo>
                      <a:pt x="57" y="221"/>
                      <a:pt x="29" y="242"/>
                      <a:pt x="0" y="256"/>
                    </a:cubicBezTo>
                    <a:cubicBezTo>
                      <a:pt x="29" y="433"/>
                      <a:pt x="57" y="596"/>
                      <a:pt x="86" y="774"/>
                    </a:cubicBezTo>
                    <a:lnTo>
                      <a:pt x="156" y="1199"/>
                    </a:lnTo>
                    <a:lnTo>
                      <a:pt x="206" y="1483"/>
                    </a:lnTo>
                    <a:lnTo>
                      <a:pt x="213" y="1518"/>
                    </a:lnTo>
                    <a:cubicBezTo>
                      <a:pt x="220" y="1561"/>
                      <a:pt x="227" y="1610"/>
                      <a:pt x="234" y="1653"/>
                    </a:cubicBezTo>
                    <a:lnTo>
                      <a:pt x="525" y="3376"/>
                    </a:lnTo>
                    <a:cubicBezTo>
                      <a:pt x="610" y="3872"/>
                      <a:pt x="695" y="4362"/>
                      <a:pt x="773" y="4858"/>
                    </a:cubicBezTo>
                    <a:cubicBezTo>
                      <a:pt x="802" y="5035"/>
                      <a:pt x="830" y="5212"/>
                      <a:pt x="865" y="5390"/>
                    </a:cubicBezTo>
                    <a:cubicBezTo>
                      <a:pt x="880" y="5475"/>
                      <a:pt x="894" y="5567"/>
                      <a:pt x="908" y="5652"/>
                    </a:cubicBezTo>
                    <a:cubicBezTo>
                      <a:pt x="922" y="5744"/>
                      <a:pt x="922" y="5829"/>
                      <a:pt x="993" y="5886"/>
                    </a:cubicBezTo>
                    <a:cubicBezTo>
                      <a:pt x="1014" y="5900"/>
                      <a:pt x="1036" y="5914"/>
                      <a:pt x="1064" y="5921"/>
                    </a:cubicBezTo>
                    <a:lnTo>
                      <a:pt x="1078" y="5929"/>
                    </a:lnTo>
                    <a:cubicBezTo>
                      <a:pt x="1111" y="5933"/>
                      <a:pt x="1141" y="5937"/>
                      <a:pt x="1172" y="5937"/>
                    </a:cubicBezTo>
                    <a:cubicBezTo>
                      <a:pt x="1195" y="5937"/>
                      <a:pt x="1217" y="5935"/>
                      <a:pt x="1241" y="5929"/>
                    </a:cubicBezTo>
                    <a:cubicBezTo>
                      <a:pt x="1312" y="5921"/>
                      <a:pt x="1376" y="5879"/>
                      <a:pt x="1404" y="5808"/>
                    </a:cubicBezTo>
                    <a:cubicBezTo>
                      <a:pt x="1419" y="5758"/>
                      <a:pt x="1419" y="5702"/>
                      <a:pt x="1397" y="5652"/>
                    </a:cubicBezTo>
                    <a:cubicBezTo>
                      <a:pt x="1369" y="5524"/>
                      <a:pt x="1348" y="5397"/>
                      <a:pt x="1326" y="5269"/>
                    </a:cubicBezTo>
                    <a:lnTo>
                      <a:pt x="795" y="2100"/>
                    </a:lnTo>
                    <a:lnTo>
                      <a:pt x="745" y="1802"/>
                    </a:lnTo>
                    <a:cubicBezTo>
                      <a:pt x="688" y="1476"/>
                      <a:pt x="632" y="1142"/>
                      <a:pt x="582" y="816"/>
                    </a:cubicBezTo>
                    <a:cubicBezTo>
                      <a:pt x="532" y="547"/>
                      <a:pt x="490" y="270"/>
                      <a:pt x="4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4" name="Google Shape;1524;p20"/>
              <p:cNvSpPr/>
              <p:nvPr/>
            </p:nvSpPr>
            <p:spPr>
              <a:xfrm rot="1016968">
                <a:off x="632388" y="4133034"/>
                <a:ext cx="58645" cy="48801"/>
              </a:xfrm>
              <a:custGeom>
                <a:rect b="b" l="l" r="r" t="t"/>
                <a:pathLst>
                  <a:path extrusionOk="0" h="932" w="1120">
                    <a:moveTo>
                      <a:pt x="614" y="0"/>
                    </a:moveTo>
                    <a:cubicBezTo>
                      <a:pt x="589" y="0"/>
                      <a:pt x="565" y="2"/>
                      <a:pt x="540" y="6"/>
                    </a:cubicBezTo>
                    <a:cubicBezTo>
                      <a:pt x="129" y="70"/>
                      <a:pt x="1" y="602"/>
                      <a:pt x="341" y="843"/>
                    </a:cubicBezTo>
                    <a:cubicBezTo>
                      <a:pt x="426" y="904"/>
                      <a:pt x="519" y="932"/>
                      <a:pt x="609" y="932"/>
                    </a:cubicBezTo>
                    <a:cubicBezTo>
                      <a:pt x="875" y="932"/>
                      <a:pt x="1119" y="696"/>
                      <a:pt x="1072" y="389"/>
                    </a:cubicBezTo>
                    <a:cubicBezTo>
                      <a:pt x="1033" y="166"/>
                      <a:pt x="834" y="0"/>
                      <a:pt x="61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5" name="Google Shape;1525;p20"/>
              <p:cNvSpPr/>
              <p:nvPr/>
            </p:nvSpPr>
            <p:spPr>
              <a:xfrm rot="1016968">
                <a:off x="683648" y="4346790"/>
                <a:ext cx="58227" cy="48801"/>
              </a:xfrm>
              <a:custGeom>
                <a:rect b="b" l="l" r="r" t="t"/>
                <a:pathLst>
                  <a:path extrusionOk="0" h="932" w="1112">
                    <a:moveTo>
                      <a:pt x="608" y="0"/>
                    </a:moveTo>
                    <a:cubicBezTo>
                      <a:pt x="583" y="0"/>
                      <a:pt x="558" y="2"/>
                      <a:pt x="532" y="7"/>
                    </a:cubicBezTo>
                    <a:cubicBezTo>
                      <a:pt x="121" y="77"/>
                      <a:pt x="0" y="602"/>
                      <a:pt x="334" y="843"/>
                    </a:cubicBezTo>
                    <a:cubicBezTo>
                      <a:pt x="420" y="905"/>
                      <a:pt x="514" y="932"/>
                      <a:pt x="605" y="932"/>
                    </a:cubicBezTo>
                    <a:cubicBezTo>
                      <a:pt x="871" y="932"/>
                      <a:pt x="1112" y="696"/>
                      <a:pt x="1064" y="389"/>
                    </a:cubicBezTo>
                    <a:cubicBezTo>
                      <a:pt x="1026" y="166"/>
                      <a:pt x="832" y="0"/>
                      <a:pt x="6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6" name="Google Shape;1526;p20"/>
              <p:cNvSpPr/>
              <p:nvPr/>
            </p:nvSpPr>
            <p:spPr>
              <a:xfrm rot="1016968">
                <a:off x="591949" y="4471055"/>
                <a:ext cx="58593" cy="48749"/>
              </a:xfrm>
              <a:custGeom>
                <a:rect b="b" l="l" r="r" t="t"/>
                <a:pathLst>
                  <a:path extrusionOk="0" h="931" w="1119">
                    <a:moveTo>
                      <a:pt x="605" y="0"/>
                    </a:moveTo>
                    <a:cubicBezTo>
                      <a:pt x="583" y="0"/>
                      <a:pt x="561" y="2"/>
                      <a:pt x="539" y="5"/>
                    </a:cubicBezTo>
                    <a:cubicBezTo>
                      <a:pt x="128" y="76"/>
                      <a:pt x="0" y="600"/>
                      <a:pt x="340" y="842"/>
                    </a:cubicBezTo>
                    <a:cubicBezTo>
                      <a:pt x="425" y="903"/>
                      <a:pt x="518" y="930"/>
                      <a:pt x="609" y="930"/>
                    </a:cubicBezTo>
                    <a:cubicBezTo>
                      <a:pt x="874" y="930"/>
                      <a:pt x="1118" y="694"/>
                      <a:pt x="1071" y="388"/>
                    </a:cubicBezTo>
                    <a:cubicBezTo>
                      <a:pt x="1032" y="162"/>
                      <a:pt x="828" y="0"/>
                      <a:pt x="6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7" name="Google Shape;1527;p20"/>
              <p:cNvSpPr/>
              <p:nvPr/>
            </p:nvSpPr>
            <p:spPr>
              <a:xfrm rot="1016968">
                <a:off x="684113" y="4506103"/>
                <a:ext cx="58227" cy="48487"/>
              </a:xfrm>
              <a:custGeom>
                <a:rect b="b" l="l" r="r" t="t"/>
                <a:pathLst>
                  <a:path extrusionOk="0" h="926" w="1112">
                    <a:moveTo>
                      <a:pt x="610" y="0"/>
                    </a:moveTo>
                    <a:cubicBezTo>
                      <a:pt x="584" y="0"/>
                      <a:pt x="558" y="2"/>
                      <a:pt x="532" y="7"/>
                    </a:cubicBezTo>
                    <a:cubicBezTo>
                      <a:pt x="121" y="71"/>
                      <a:pt x="0" y="595"/>
                      <a:pt x="333" y="836"/>
                    </a:cubicBezTo>
                    <a:cubicBezTo>
                      <a:pt x="420" y="898"/>
                      <a:pt x="514" y="925"/>
                      <a:pt x="605" y="925"/>
                    </a:cubicBezTo>
                    <a:cubicBezTo>
                      <a:pt x="871" y="925"/>
                      <a:pt x="1111" y="691"/>
                      <a:pt x="1064" y="390"/>
                    </a:cubicBezTo>
                    <a:cubicBezTo>
                      <a:pt x="1026" y="161"/>
                      <a:pt x="833"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8" name="Google Shape;1528;p20"/>
              <p:cNvSpPr/>
              <p:nvPr/>
            </p:nvSpPr>
            <p:spPr>
              <a:xfrm rot="1016968">
                <a:off x="673433" y="4425459"/>
                <a:ext cx="58488" cy="48749"/>
              </a:xfrm>
              <a:custGeom>
                <a:rect b="b" l="l" r="r" t="t"/>
                <a:pathLst>
                  <a:path extrusionOk="0" h="931" w="1117">
                    <a:moveTo>
                      <a:pt x="599" y="1"/>
                    </a:moveTo>
                    <a:cubicBezTo>
                      <a:pt x="577" y="1"/>
                      <a:pt x="555" y="2"/>
                      <a:pt x="532" y="6"/>
                    </a:cubicBezTo>
                    <a:cubicBezTo>
                      <a:pt x="128" y="77"/>
                      <a:pt x="0" y="601"/>
                      <a:pt x="341" y="842"/>
                    </a:cubicBezTo>
                    <a:cubicBezTo>
                      <a:pt x="425" y="904"/>
                      <a:pt x="518" y="931"/>
                      <a:pt x="609" y="931"/>
                    </a:cubicBezTo>
                    <a:cubicBezTo>
                      <a:pt x="874" y="931"/>
                      <a:pt x="1117" y="695"/>
                      <a:pt x="1064" y="389"/>
                    </a:cubicBezTo>
                    <a:cubicBezTo>
                      <a:pt x="1025" y="162"/>
                      <a:pt x="827" y="1"/>
                      <a:pt x="5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9" name="Google Shape;1529;p20"/>
              <p:cNvSpPr/>
              <p:nvPr/>
            </p:nvSpPr>
            <p:spPr>
              <a:xfrm rot="1016968">
                <a:off x="635978" y="4569054"/>
                <a:ext cx="58488" cy="48487"/>
              </a:xfrm>
              <a:custGeom>
                <a:rect b="b" l="l" r="r" t="t"/>
                <a:pathLst>
                  <a:path extrusionOk="0" h="926" w="1117">
                    <a:moveTo>
                      <a:pt x="610" y="0"/>
                    </a:moveTo>
                    <a:cubicBezTo>
                      <a:pt x="585" y="0"/>
                      <a:pt x="559" y="2"/>
                      <a:pt x="532" y="7"/>
                    </a:cubicBezTo>
                    <a:cubicBezTo>
                      <a:pt x="128" y="71"/>
                      <a:pt x="0" y="595"/>
                      <a:pt x="334" y="836"/>
                    </a:cubicBezTo>
                    <a:cubicBezTo>
                      <a:pt x="420" y="898"/>
                      <a:pt x="515" y="925"/>
                      <a:pt x="606" y="925"/>
                    </a:cubicBezTo>
                    <a:cubicBezTo>
                      <a:pt x="874" y="925"/>
                      <a:pt x="1117" y="691"/>
                      <a:pt x="1064" y="390"/>
                    </a:cubicBezTo>
                    <a:cubicBezTo>
                      <a:pt x="1026" y="161"/>
                      <a:pt x="834" y="0"/>
                      <a:pt x="61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0" name="Google Shape;1530;p20"/>
              <p:cNvSpPr/>
              <p:nvPr/>
            </p:nvSpPr>
            <p:spPr>
              <a:xfrm rot="1016968">
                <a:off x="551120" y="4556375"/>
                <a:ext cx="58279" cy="48749"/>
              </a:xfrm>
              <a:custGeom>
                <a:rect b="b" l="l" r="r" t="t"/>
                <a:pathLst>
                  <a:path extrusionOk="0" h="931" w="1113">
                    <a:moveTo>
                      <a:pt x="598" y="0"/>
                    </a:moveTo>
                    <a:cubicBezTo>
                      <a:pt x="577" y="0"/>
                      <a:pt x="555" y="2"/>
                      <a:pt x="533" y="5"/>
                    </a:cubicBezTo>
                    <a:cubicBezTo>
                      <a:pt x="121" y="76"/>
                      <a:pt x="1" y="600"/>
                      <a:pt x="334" y="841"/>
                    </a:cubicBezTo>
                    <a:cubicBezTo>
                      <a:pt x="419" y="903"/>
                      <a:pt x="512" y="930"/>
                      <a:pt x="602" y="930"/>
                    </a:cubicBezTo>
                    <a:cubicBezTo>
                      <a:pt x="868" y="930"/>
                      <a:pt x="1112" y="694"/>
                      <a:pt x="1064" y="388"/>
                    </a:cubicBezTo>
                    <a:cubicBezTo>
                      <a:pt x="1026" y="161"/>
                      <a:pt x="822" y="0"/>
                      <a:pt x="5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1" name="Google Shape;1531;p20"/>
              <p:cNvSpPr/>
              <p:nvPr/>
            </p:nvSpPr>
            <p:spPr>
              <a:xfrm rot="1016968">
                <a:off x="606115" y="4300334"/>
                <a:ext cx="58593" cy="48487"/>
              </a:xfrm>
              <a:custGeom>
                <a:rect b="b" l="l" r="r" t="t"/>
                <a:pathLst>
                  <a:path extrusionOk="0" h="926" w="1119">
                    <a:moveTo>
                      <a:pt x="616" y="0"/>
                    </a:moveTo>
                    <a:cubicBezTo>
                      <a:pt x="590" y="0"/>
                      <a:pt x="565" y="2"/>
                      <a:pt x="539" y="7"/>
                    </a:cubicBezTo>
                    <a:cubicBezTo>
                      <a:pt x="128" y="71"/>
                      <a:pt x="0" y="595"/>
                      <a:pt x="341" y="836"/>
                    </a:cubicBezTo>
                    <a:cubicBezTo>
                      <a:pt x="426" y="898"/>
                      <a:pt x="519" y="925"/>
                      <a:pt x="609" y="925"/>
                    </a:cubicBezTo>
                    <a:cubicBezTo>
                      <a:pt x="875" y="925"/>
                      <a:pt x="1119" y="691"/>
                      <a:pt x="1071" y="390"/>
                    </a:cubicBezTo>
                    <a:cubicBezTo>
                      <a:pt x="1033" y="161"/>
                      <a:pt x="835" y="0"/>
                      <a:pt x="61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2" name="Google Shape;1532;p20"/>
              <p:cNvSpPr/>
              <p:nvPr/>
            </p:nvSpPr>
            <p:spPr>
              <a:xfrm rot="1016968">
                <a:off x="702718" y="4268221"/>
                <a:ext cx="58227" cy="48749"/>
              </a:xfrm>
              <a:custGeom>
                <a:rect b="b" l="l" r="r" t="t"/>
                <a:pathLst>
                  <a:path extrusionOk="0" h="931" w="1112">
                    <a:moveTo>
                      <a:pt x="598" y="1"/>
                    </a:moveTo>
                    <a:cubicBezTo>
                      <a:pt x="576" y="1"/>
                      <a:pt x="554" y="2"/>
                      <a:pt x="532" y="5"/>
                    </a:cubicBezTo>
                    <a:cubicBezTo>
                      <a:pt x="121" y="76"/>
                      <a:pt x="0" y="601"/>
                      <a:pt x="334" y="842"/>
                    </a:cubicBezTo>
                    <a:cubicBezTo>
                      <a:pt x="418" y="903"/>
                      <a:pt x="511" y="931"/>
                      <a:pt x="602" y="931"/>
                    </a:cubicBezTo>
                    <a:cubicBezTo>
                      <a:pt x="867" y="931"/>
                      <a:pt x="1112" y="695"/>
                      <a:pt x="1064" y="388"/>
                    </a:cubicBezTo>
                    <a:cubicBezTo>
                      <a:pt x="1025" y="162"/>
                      <a:pt x="821" y="1"/>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3" name="Google Shape;1533;p20"/>
              <p:cNvSpPr/>
              <p:nvPr/>
            </p:nvSpPr>
            <p:spPr>
              <a:xfrm rot="1016968">
                <a:off x="575937" y="4385573"/>
                <a:ext cx="58488" cy="48854"/>
              </a:xfrm>
              <a:custGeom>
                <a:rect b="b" l="l" r="r" t="t"/>
                <a:pathLst>
                  <a:path extrusionOk="0" h="933" w="1117">
                    <a:moveTo>
                      <a:pt x="610" y="1"/>
                    </a:moveTo>
                    <a:cubicBezTo>
                      <a:pt x="585" y="1"/>
                      <a:pt x="558" y="3"/>
                      <a:pt x="532" y="7"/>
                    </a:cubicBezTo>
                    <a:cubicBezTo>
                      <a:pt x="128" y="71"/>
                      <a:pt x="0" y="603"/>
                      <a:pt x="334" y="844"/>
                    </a:cubicBezTo>
                    <a:cubicBezTo>
                      <a:pt x="420" y="905"/>
                      <a:pt x="514" y="933"/>
                      <a:pt x="606" y="933"/>
                    </a:cubicBezTo>
                    <a:cubicBezTo>
                      <a:pt x="874" y="933"/>
                      <a:pt x="1117" y="697"/>
                      <a:pt x="1064" y="390"/>
                    </a:cubicBezTo>
                    <a:cubicBezTo>
                      <a:pt x="1026" y="161"/>
                      <a:pt x="834" y="1"/>
                      <a:pt x="6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4" name="Google Shape;1534;p20"/>
              <p:cNvSpPr/>
              <p:nvPr/>
            </p:nvSpPr>
            <p:spPr>
              <a:xfrm rot="1016968">
                <a:off x="602521" y="4214718"/>
                <a:ext cx="58541" cy="48854"/>
              </a:xfrm>
              <a:custGeom>
                <a:rect b="b" l="l" r="r" t="t"/>
                <a:pathLst>
                  <a:path extrusionOk="0" h="933" w="1118">
                    <a:moveTo>
                      <a:pt x="609" y="1"/>
                    </a:moveTo>
                    <a:cubicBezTo>
                      <a:pt x="584" y="1"/>
                      <a:pt x="558" y="3"/>
                      <a:pt x="533" y="7"/>
                    </a:cubicBezTo>
                    <a:cubicBezTo>
                      <a:pt x="122" y="78"/>
                      <a:pt x="1" y="603"/>
                      <a:pt x="334" y="844"/>
                    </a:cubicBezTo>
                    <a:cubicBezTo>
                      <a:pt x="421" y="905"/>
                      <a:pt x="515" y="933"/>
                      <a:pt x="606" y="933"/>
                    </a:cubicBezTo>
                    <a:cubicBezTo>
                      <a:pt x="875" y="933"/>
                      <a:pt x="1117" y="697"/>
                      <a:pt x="1065" y="390"/>
                    </a:cubicBezTo>
                    <a:cubicBezTo>
                      <a:pt x="1026" y="167"/>
                      <a:pt x="833" y="1"/>
                      <a:pt x="6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5" name="Google Shape;1535;p20"/>
              <p:cNvSpPr/>
              <p:nvPr/>
            </p:nvSpPr>
            <p:spPr>
              <a:xfrm rot="1016968">
                <a:off x="604749" y="3894352"/>
                <a:ext cx="258092" cy="276367"/>
              </a:xfrm>
              <a:custGeom>
                <a:rect b="b" l="l" r="r" t="t"/>
                <a:pathLst>
                  <a:path extrusionOk="0" h="5278" w="4929">
                    <a:moveTo>
                      <a:pt x="1832" y="0"/>
                    </a:moveTo>
                    <a:cubicBezTo>
                      <a:pt x="1793" y="0"/>
                      <a:pt x="1752" y="12"/>
                      <a:pt x="1716" y="34"/>
                    </a:cubicBezTo>
                    <a:lnTo>
                      <a:pt x="1702" y="41"/>
                    </a:lnTo>
                    <a:cubicBezTo>
                      <a:pt x="1688" y="48"/>
                      <a:pt x="1681" y="55"/>
                      <a:pt x="1667" y="69"/>
                    </a:cubicBezTo>
                    <a:lnTo>
                      <a:pt x="1660" y="76"/>
                    </a:lnTo>
                    <a:cubicBezTo>
                      <a:pt x="1646" y="90"/>
                      <a:pt x="1638" y="98"/>
                      <a:pt x="1631" y="112"/>
                    </a:cubicBezTo>
                    <a:lnTo>
                      <a:pt x="1617" y="126"/>
                    </a:lnTo>
                    <a:lnTo>
                      <a:pt x="1610" y="140"/>
                    </a:lnTo>
                    <a:cubicBezTo>
                      <a:pt x="1603" y="147"/>
                      <a:pt x="1603" y="147"/>
                      <a:pt x="1596" y="154"/>
                    </a:cubicBezTo>
                    <a:lnTo>
                      <a:pt x="1589" y="168"/>
                    </a:lnTo>
                    <a:lnTo>
                      <a:pt x="1582" y="183"/>
                    </a:lnTo>
                    <a:lnTo>
                      <a:pt x="1568" y="204"/>
                    </a:lnTo>
                    <a:lnTo>
                      <a:pt x="1560" y="218"/>
                    </a:lnTo>
                    <a:lnTo>
                      <a:pt x="1560" y="225"/>
                    </a:lnTo>
                    <a:cubicBezTo>
                      <a:pt x="1560" y="225"/>
                      <a:pt x="1560" y="232"/>
                      <a:pt x="1553" y="232"/>
                    </a:cubicBezTo>
                    <a:lnTo>
                      <a:pt x="1553" y="239"/>
                    </a:lnTo>
                    <a:lnTo>
                      <a:pt x="1546" y="254"/>
                    </a:lnTo>
                    <a:cubicBezTo>
                      <a:pt x="1355" y="672"/>
                      <a:pt x="1149" y="1090"/>
                      <a:pt x="965" y="1516"/>
                    </a:cubicBezTo>
                    <a:cubicBezTo>
                      <a:pt x="780" y="1955"/>
                      <a:pt x="603" y="2409"/>
                      <a:pt x="433" y="2863"/>
                    </a:cubicBezTo>
                    <a:cubicBezTo>
                      <a:pt x="362" y="3040"/>
                      <a:pt x="298" y="3217"/>
                      <a:pt x="234" y="3395"/>
                    </a:cubicBezTo>
                    <a:cubicBezTo>
                      <a:pt x="185" y="3529"/>
                      <a:pt x="135" y="3664"/>
                      <a:pt x="93" y="3799"/>
                    </a:cubicBezTo>
                    <a:cubicBezTo>
                      <a:pt x="43" y="3934"/>
                      <a:pt x="15" y="4068"/>
                      <a:pt x="0" y="4203"/>
                    </a:cubicBezTo>
                    <a:cubicBezTo>
                      <a:pt x="0" y="4430"/>
                      <a:pt x="78" y="4650"/>
                      <a:pt x="220" y="4820"/>
                    </a:cubicBezTo>
                    <a:cubicBezTo>
                      <a:pt x="490" y="5160"/>
                      <a:pt x="858" y="5231"/>
                      <a:pt x="1270" y="5267"/>
                    </a:cubicBezTo>
                    <a:cubicBezTo>
                      <a:pt x="1383" y="5274"/>
                      <a:pt x="1497" y="5278"/>
                      <a:pt x="1610" y="5278"/>
                    </a:cubicBezTo>
                    <a:cubicBezTo>
                      <a:pt x="1936" y="5278"/>
                      <a:pt x="2261" y="5248"/>
                      <a:pt x="2581" y="5196"/>
                    </a:cubicBezTo>
                    <a:cubicBezTo>
                      <a:pt x="3170" y="5111"/>
                      <a:pt x="3737" y="4933"/>
                      <a:pt x="4269" y="4678"/>
                    </a:cubicBezTo>
                    <a:cubicBezTo>
                      <a:pt x="4546" y="4565"/>
                      <a:pt x="4758" y="4338"/>
                      <a:pt x="4858" y="4054"/>
                    </a:cubicBezTo>
                    <a:cubicBezTo>
                      <a:pt x="4929" y="3849"/>
                      <a:pt x="4921" y="3622"/>
                      <a:pt x="4843" y="3416"/>
                    </a:cubicBezTo>
                    <a:cubicBezTo>
                      <a:pt x="4787" y="3288"/>
                      <a:pt x="4716" y="3175"/>
                      <a:pt x="4631" y="3069"/>
                    </a:cubicBezTo>
                    <a:cubicBezTo>
                      <a:pt x="4539" y="2955"/>
                      <a:pt x="4453" y="2835"/>
                      <a:pt x="4361" y="2728"/>
                    </a:cubicBezTo>
                    <a:cubicBezTo>
                      <a:pt x="4056" y="2345"/>
                      <a:pt x="3751" y="1969"/>
                      <a:pt x="3432" y="1601"/>
                    </a:cubicBezTo>
                    <a:cubicBezTo>
                      <a:pt x="3390" y="1551"/>
                      <a:pt x="3347" y="1501"/>
                      <a:pt x="3305" y="1452"/>
                    </a:cubicBezTo>
                    <a:lnTo>
                      <a:pt x="3276" y="1423"/>
                    </a:lnTo>
                    <a:cubicBezTo>
                      <a:pt x="3241" y="1381"/>
                      <a:pt x="3205" y="1338"/>
                      <a:pt x="3170" y="1303"/>
                    </a:cubicBezTo>
                    <a:lnTo>
                      <a:pt x="3149" y="1282"/>
                    </a:lnTo>
                    <a:lnTo>
                      <a:pt x="3035" y="1154"/>
                    </a:lnTo>
                    <a:lnTo>
                      <a:pt x="3028" y="1140"/>
                    </a:lnTo>
                    <a:cubicBezTo>
                      <a:pt x="2830" y="927"/>
                      <a:pt x="2638" y="722"/>
                      <a:pt x="2440" y="516"/>
                    </a:cubicBezTo>
                    <a:cubicBezTo>
                      <a:pt x="2347" y="417"/>
                      <a:pt x="2255" y="317"/>
                      <a:pt x="2163" y="218"/>
                    </a:cubicBezTo>
                    <a:cubicBezTo>
                      <a:pt x="2092" y="133"/>
                      <a:pt x="2007" y="62"/>
                      <a:pt x="1901" y="12"/>
                    </a:cubicBezTo>
                    <a:cubicBezTo>
                      <a:pt x="1880" y="4"/>
                      <a:pt x="1856" y="0"/>
                      <a:pt x="183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6" name="Google Shape;1536;p20"/>
            <p:cNvSpPr/>
            <p:nvPr/>
          </p:nvSpPr>
          <p:spPr>
            <a:xfrm rot="1016968">
              <a:off x="643661" y="4188953"/>
              <a:ext cx="58227" cy="48749"/>
            </a:xfrm>
            <a:custGeom>
              <a:rect b="b" l="l" r="r" t="t"/>
              <a:pathLst>
                <a:path extrusionOk="0" h="931" w="1112">
                  <a:moveTo>
                    <a:pt x="598" y="1"/>
                  </a:moveTo>
                  <a:cubicBezTo>
                    <a:pt x="576" y="1"/>
                    <a:pt x="555" y="2"/>
                    <a:pt x="533" y="5"/>
                  </a:cubicBezTo>
                  <a:cubicBezTo>
                    <a:pt x="121" y="76"/>
                    <a:pt x="1" y="601"/>
                    <a:pt x="334" y="842"/>
                  </a:cubicBezTo>
                  <a:cubicBezTo>
                    <a:pt x="421" y="903"/>
                    <a:pt x="514" y="931"/>
                    <a:pt x="605" y="931"/>
                  </a:cubicBezTo>
                  <a:cubicBezTo>
                    <a:pt x="872" y="931"/>
                    <a:pt x="1112" y="695"/>
                    <a:pt x="1064" y="388"/>
                  </a:cubicBezTo>
                  <a:cubicBezTo>
                    <a:pt x="1026" y="162"/>
                    <a:pt x="822" y="1"/>
                    <a:pt x="59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37" name="Google Shape;1537;p20"/>
          <p:cNvSpPr txBox="1"/>
          <p:nvPr>
            <p:ph hasCustomPrompt="1" type="title"/>
          </p:nvPr>
        </p:nvSpPr>
        <p:spPr>
          <a:xfrm>
            <a:off x="2438275" y="2046810"/>
            <a:ext cx="1526400" cy="12816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12000">
                <a:solidFill>
                  <a:schemeClr val="accent2"/>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538" name="Google Shape;1538;p20"/>
          <p:cNvSpPr txBox="1"/>
          <p:nvPr>
            <p:ph idx="1" type="subTitle"/>
          </p:nvPr>
        </p:nvSpPr>
        <p:spPr>
          <a:xfrm>
            <a:off x="3494525" y="2781850"/>
            <a:ext cx="3211200" cy="63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5000">
                <a:latin typeface="Caveat Brush"/>
                <a:ea typeface="Caveat Brush"/>
                <a:cs typeface="Caveat Brush"/>
                <a:sym typeface="Caveat Brush"/>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1539" name="Google Shape;1539;p20"/>
          <p:cNvSpPr txBox="1"/>
          <p:nvPr>
            <p:ph idx="2" type="subTitle"/>
          </p:nvPr>
        </p:nvSpPr>
        <p:spPr>
          <a:xfrm>
            <a:off x="2435175" y="3481763"/>
            <a:ext cx="4176600" cy="32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6"/>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1540" name="Google Shape;1540;p20"/>
          <p:cNvGrpSpPr/>
          <p:nvPr/>
        </p:nvGrpSpPr>
        <p:grpSpPr>
          <a:xfrm>
            <a:off x="6772224" y="2912173"/>
            <a:ext cx="2015439" cy="2206426"/>
            <a:chOff x="6772224" y="2912173"/>
            <a:chExt cx="2015439" cy="2206426"/>
          </a:xfrm>
        </p:grpSpPr>
        <p:sp>
          <p:nvSpPr>
            <p:cNvPr id="1541" name="Google Shape;1541;p20"/>
            <p:cNvSpPr/>
            <p:nvPr/>
          </p:nvSpPr>
          <p:spPr>
            <a:xfrm rot="2699892">
              <a:off x="7304004" y="3785326"/>
              <a:ext cx="243718" cy="504844"/>
            </a:xfrm>
            <a:custGeom>
              <a:rect b="b" l="l" r="r" t="t"/>
              <a:pathLst>
                <a:path extrusionOk="0" h="4466" w="2156">
                  <a:moveTo>
                    <a:pt x="1670" y="1"/>
                  </a:moveTo>
                  <a:lnTo>
                    <a:pt x="1670" y="1"/>
                  </a:lnTo>
                  <a:cubicBezTo>
                    <a:pt x="1455" y="63"/>
                    <a:pt x="1248" y="117"/>
                    <a:pt x="1033" y="162"/>
                  </a:cubicBezTo>
                  <a:cubicBezTo>
                    <a:pt x="1149" y="746"/>
                    <a:pt x="1158" y="1356"/>
                    <a:pt x="1069" y="1958"/>
                  </a:cubicBezTo>
                  <a:cubicBezTo>
                    <a:pt x="1051" y="2245"/>
                    <a:pt x="970" y="2533"/>
                    <a:pt x="844" y="2793"/>
                  </a:cubicBezTo>
                  <a:cubicBezTo>
                    <a:pt x="799" y="2910"/>
                    <a:pt x="736" y="3018"/>
                    <a:pt x="665" y="3125"/>
                  </a:cubicBezTo>
                  <a:cubicBezTo>
                    <a:pt x="629" y="3179"/>
                    <a:pt x="584" y="3224"/>
                    <a:pt x="521" y="3251"/>
                  </a:cubicBezTo>
                  <a:cubicBezTo>
                    <a:pt x="485" y="3260"/>
                    <a:pt x="449" y="3269"/>
                    <a:pt x="404" y="3269"/>
                  </a:cubicBezTo>
                  <a:cubicBezTo>
                    <a:pt x="332" y="3269"/>
                    <a:pt x="261" y="3287"/>
                    <a:pt x="180" y="3305"/>
                  </a:cubicBezTo>
                  <a:cubicBezTo>
                    <a:pt x="117" y="3314"/>
                    <a:pt x="63" y="3350"/>
                    <a:pt x="27" y="3404"/>
                  </a:cubicBezTo>
                  <a:cubicBezTo>
                    <a:pt x="0" y="3494"/>
                    <a:pt x="45" y="3592"/>
                    <a:pt x="135" y="3619"/>
                  </a:cubicBezTo>
                  <a:cubicBezTo>
                    <a:pt x="184" y="3634"/>
                    <a:pt x="234" y="3641"/>
                    <a:pt x="282" y="3641"/>
                  </a:cubicBezTo>
                  <a:cubicBezTo>
                    <a:pt x="321" y="3641"/>
                    <a:pt x="359" y="3636"/>
                    <a:pt x="395" y="3628"/>
                  </a:cubicBezTo>
                  <a:lnTo>
                    <a:pt x="395" y="3628"/>
                  </a:lnTo>
                  <a:cubicBezTo>
                    <a:pt x="332" y="3664"/>
                    <a:pt x="270" y="3709"/>
                    <a:pt x="207" y="3763"/>
                  </a:cubicBezTo>
                  <a:cubicBezTo>
                    <a:pt x="162" y="3799"/>
                    <a:pt x="135" y="3853"/>
                    <a:pt x="117" y="3907"/>
                  </a:cubicBezTo>
                  <a:cubicBezTo>
                    <a:pt x="99" y="3960"/>
                    <a:pt x="117" y="4014"/>
                    <a:pt x="171" y="4050"/>
                  </a:cubicBezTo>
                  <a:cubicBezTo>
                    <a:pt x="198" y="4059"/>
                    <a:pt x="225" y="4059"/>
                    <a:pt x="261" y="4059"/>
                  </a:cubicBezTo>
                  <a:cubicBezTo>
                    <a:pt x="377" y="4032"/>
                    <a:pt x="494" y="3969"/>
                    <a:pt x="593" y="3898"/>
                  </a:cubicBezTo>
                  <a:lnTo>
                    <a:pt x="593" y="3898"/>
                  </a:lnTo>
                  <a:cubicBezTo>
                    <a:pt x="566" y="3969"/>
                    <a:pt x="530" y="4041"/>
                    <a:pt x="503" y="4113"/>
                  </a:cubicBezTo>
                  <a:cubicBezTo>
                    <a:pt x="494" y="4140"/>
                    <a:pt x="485" y="4185"/>
                    <a:pt x="494" y="4221"/>
                  </a:cubicBezTo>
                  <a:cubicBezTo>
                    <a:pt x="505" y="4277"/>
                    <a:pt x="563" y="4309"/>
                    <a:pt x="622" y="4309"/>
                  </a:cubicBezTo>
                  <a:cubicBezTo>
                    <a:pt x="657" y="4309"/>
                    <a:pt x="692" y="4298"/>
                    <a:pt x="718" y="4275"/>
                  </a:cubicBezTo>
                  <a:cubicBezTo>
                    <a:pt x="771" y="4231"/>
                    <a:pt x="806" y="4180"/>
                    <a:pt x="816" y="4120"/>
                  </a:cubicBezTo>
                  <a:lnTo>
                    <a:pt x="816" y="4120"/>
                  </a:lnTo>
                  <a:cubicBezTo>
                    <a:pt x="800" y="4225"/>
                    <a:pt x="828" y="4330"/>
                    <a:pt x="898" y="4418"/>
                  </a:cubicBezTo>
                  <a:cubicBezTo>
                    <a:pt x="913" y="4449"/>
                    <a:pt x="943" y="4465"/>
                    <a:pt x="973" y="4465"/>
                  </a:cubicBezTo>
                  <a:cubicBezTo>
                    <a:pt x="995" y="4465"/>
                    <a:pt x="1017" y="4456"/>
                    <a:pt x="1033" y="4436"/>
                  </a:cubicBezTo>
                  <a:cubicBezTo>
                    <a:pt x="1158" y="4311"/>
                    <a:pt x="1194" y="4131"/>
                    <a:pt x="1123" y="3969"/>
                  </a:cubicBezTo>
                  <a:cubicBezTo>
                    <a:pt x="1105" y="3934"/>
                    <a:pt x="1096" y="3898"/>
                    <a:pt x="1096" y="3862"/>
                  </a:cubicBezTo>
                  <a:cubicBezTo>
                    <a:pt x="1096" y="3808"/>
                    <a:pt x="1123" y="3763"/>
                    <a:pt x="1149" y="3718"/>
                  </a:cubicBezTo>
                  <a:cubicBezTo>
                    <a:pt x="1823" y="2703"/>
                    <a:pt x="2155" y="1168"/>
                    <a:pt x="16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2" name="Google Shape;1542;p20"/>
            <p:cNvSpPr/>
            <p:nvPr/>
          </p:nvSpPr>
          <p:spPr>
            <a:xfrm>
              <a:off x="7393096" y="3613148"/>
              <a:ext cx="37982" cy="57922"/>
            </a:xfrm>
            <a:custGeom>
              <a:rect b="b" l="l" r="r" t="t"/>
              <a:pathLst>
                <a:path extrusionOk="0" h="549" w="360">
                  <a:moveTo>
                    <a:pt x="135" y="1"/>
                  </a:moveTo>
                  <a:cubicBezTo>
                    <a:pt x="99" y="1"/>
                    <a:pt x="72" y="19"/>
                    <a:pt x="63" y="46"/>
                  </a:cubicBezTo>
                  <a:cubicBezTo>
                    <a:pt x="45" y="64"/>
                    <a:pt x="36" y="91"/>
                    <a:pt x="36" y="118"/>
                  </a:cubicBezTo>
                  <a:cubicBezTo>
                    <a:pt x="9" y="261"/>
                    <a:pt x="0" y="405"/>
                    <a:pt x="9" y="549"/>
                  </a:cubicBezTo>
                  <a:lnTo>
                    <a:pt x="360" y="396"/>
                  </a:lnTo>
                  <a:cubicBezTo>
                    <a:pt x="342" y="324"/>
                    <a:pt x="315" y="243"/>
                    <a:pt x="279" y="171"/>
                  </a:cubicBezTo>
                  <a:cubicBezTo>
                    <a:pt x="261" y="118"/>
                    <a:pt x="225" y="73"/>
                    <a:pt x="189" y="28"/>
                  </a:cubicBezTo>
                  <a:cubicBezTo>
                    <a:pt x="171" y="10"/>
                    <a:pt x="153" y="1"/>
                    <a:pt x="13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3" name="Google Shape;1543;p20"/>
            <p:cNvSpPr/>
            <p:nvPr/>
          </p:nvSpPr>
          <p:spPr>
            <a:xfrm>
              <a:off x="7184725" y="3552589"/>
              <a:ext cx="47372" cy="76175"/>
            </a:xfrm>
            <a:custGeom>
              <a:rect b="b" l="l" r="r" t="t"/>
              <a:pathLst>
                <a:path extrusionOk="0" h="722" w="449">
                  <a:moveTo>
                    <a:pt x="449" y="0"/>
                  </a:moveTo>
                  <a:lnTo>
                    <a:pt x="0" y="27"/>
                  </a:lnTo>
                  <a:cubicBezTo>
                    <a:pt x="0" y="216"/>
                    <a:pt x="36" y="404"/>
                    <a:pt x="90" y="593"/>
                  </a:cubicBezTo>
                  <a:cubicBezTo>
                    <a:pt x="108" y="629"/>
                    <a:pt x="126" y="665"/>
                    <a:pt x="153" y="692"/>
                  </a:cubicBezTo>
                  <a:cubicBezTo>
                    <a:pt x="168" y="713"/>
                    <a:pt x="190" y="721"/>
                    <a:pt x="213" y="721"/>
                  </a:cubicBezTo>
                  <a:cubicBezTo>
                    <a:pt x="229" y="721"/>
                    <a:pt x="246" y="717"/>
                    <a:pt x="260" y="710"/>
                  </a:cubicBezTo>
                  <a:cubicBezTo>
                    <a:pt x="287" y="692"/>
                    <a:pt x="305" y="665"/>
                    <a:pt x="305" y="629"/>
                  </a:cubicBezTo>
                  <a:cubicBezTo>
                    <a:pt x="368" y="422"/>
                    <a:pt x="422" y="216"/>
                    <a:pt x="44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4" name="Google Shape;1544;p20"/>
            <p:cNvSpPr/>
            <p:nvPr/>
          </p:nvSpPr>
          <p:spPr>
            <a:xfrm>
              <a:off x="7263326" y="3560185"/>
              <a:ext cx="41780" cy="67523"/>
            </a:xfrm>
            <a:custGeom>
              <a:rect b="b" l="l" r="r" t="t"/>
              <a:pathLst>
                <a:path extrusionOk="0" h="640" w="396">
                  <a:moveTo>
                    <a:pt x="0" y="0"/>
                  </a:moveTo>
                  <a:cubicBezTo>
                    <a:pt x="27" y="225"/>
                    <a:pt x="9" y="395"/>
                    <a:pt x="144" y="593"/>
                  </a:cubicBezTo>
                  <a:cubicBezTo>
                    <a:pt x="160" y="616"/>
                    <a:pt x="175" y="639"/>
                    <a:pt x="196" y="639"/>
                  </a:cubicBezTo>
                  <a:cubicBezTo>
                    <a:pt x="200" y="639"/>
                    <a:pt x="203" y="639"/>
                    <a:pt x="207" y="638"/>
                  </a:cubicBezTo>
                  <a:cubicBezTo>
                    <a:pt x="225" y="638"/>
                    <a:pt x="243" y="620"/>
                    <a:pt x="252" y="611"/>
                  </a:cubicBezTo>
                  <a:cubicBezTo>
                    <a:pt x="377" y="440"/>
                    <a:pt x="359" y="233"/>
                    <a:pt x="395" y="45"/>
                  </a:cubicBezTo>
                  <a:lnTo>
                    <a:pt x="0"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5" name="Google Shape;1545;p20"/>
            <p:cNvSpPr/>
            <p:nvPr/>
          </p:nvSpPr>
          <p:spPr>
            <a:xfrm>
              <a:off x="7341927" y="3554488"/>
              <a:ext cx="42730" cy="65413"/>
            </a:xfrm>
            <a:custGeom>
              <a:rect b="b" l="l" r="r" t="t"/>
              <a:pathLst>
                <a:path extrusionOk="0" h="620" w="405">
                  <a:moveTo>
                    <a:pt x="405" y="0"/>
                  </a:moveTo>
                  <a:lnTo>
                    <a:pt x="1" y="36"/>
                  </a:lnTo>
                  <a:cubicBezTo>
                    <a:pt x="10" y="225"/>
                    <a:pt x="63" y="404"/>
                    <a:pt x="171" y="557"/>
                  </a:cubicBezTo>
                  <a:cubicBezTo>
                    <a:pt x="198" y="593"/>
                    <a:pt x="225" y="620"/>
                    <a:pt x="270" y="620"/>
                  </a:cubicBezTo>
                  <a:cubicBezTo>
                    <a:pt x="306" y="611"/>
                    <a:pt x="333" y="548"/>
                    <a:pt x="342" y="503"/>
                  </a:cubicBezTo>
                  <a:cubicBezTo>
                    <a:pt x="369" y="341"/>
                    <a:pt x="396" y="171"/>
                    <a:pt x="40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6" name="Google Shape;1546;p20"/>
            <p:cNvSpPr/>
            <p:nvPr/>
          </p:nvSpPr>
          <p:spPr>
            <a:xfrm>
              <a:off x="7403541" y="3526951"/>
              <a:ext cx="44629" cy="76069"/>
            </a:xfrm>
            <a:custGeom>
              <a:rect b="b" l="l" r="r" t="t"/>
              <a:pathLst>
                <a:path extrusionOk="0" h="721" w="423">
                  <a:moveTo>
                    <a:pt x="377" y="1"/>
                  </a:moveTo>
                  <a:lnTo>
                    <a:pt x="0" y="144"/>
                  </a:lnTo>
                  <a:cubicBezTo>
                    <a:pt x="0" y="324"/>
                    <a:pt x="54" y="495"/>
                    <a:pt x="162" y="647"/>
                  </a:cubicBezTo>
                  <a:cubicBezTo>
                    <a:pt x="195" y="680"/>
                    <a:pt x="235" y="720"/>
                    <a:pt x="276" y="720"/>
                  </a:cubicBezTo>
                  <a:cubicBezTo>
                    <a:pt x="280" y="720"/>
                    <a:pt x="284" y="720"/>
                    <a:pt x="288" y="719"/>
                  </a:cubicBezTo>
                  <a:cubicBezTo>
                    <a:pt x="341" y="701"/>
                    <a:pt x="359" y="647"/>
                    <a:pt x="368" y="602"/>
                  </a:cubicBezTo>
                  <a:cubicBezTo>
                    <a:pt x="413" y="405"/>
                    <a:pt x="422" y="198"/>
                    <a:pt x="3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7" name="Google Shape;1547;p20"/>
            <p:cNvSpPr/>
            <p:nvPr/>
          </p:nvSpPr>
          <p:spPr>
            <a:xfrm>
              <a:off x="7245707" y="3637204"/>
              <a:ext cx="44207" cy="55707"/>
            </a:xfrm>
            <a:custGeom>
              <a:rect b="b" l="l" r="r" t="t"/>
              <a:pathLst>
                <a:path extrusionOk="0" h="528" w="419">
                  <a:moveTo>
                    <a:pt x="117" y="1"/>
                  </a:moveTo>
                  <a:cubicBezTo>
                    <a:pt x="1" y="1"/>
                    <a:pt x="33" y="451"/>
                    <a:pt x="33" y="527"/>
                  </a:cubicBezTo>
                  <a:lnTo>
                    <a:pt x="419" y="428"/>
                  </a:lnTo>
                  <a:lnTo>
                    <a:pt x="266" y="150"/>
                  </a:lnTo>
                  <a:cubicBezTo>
                    <a:pt x="239" y="87"/>
                    <a:pt x="194" y="42"/>
                    <a:pt x="140" y="6"/>
                  </a:cubicBezTo>
                  <a:cubicBezTo>
                    <a:pt x="132" y="3"/>
                    <a:pt x="124" y="1"/>
                    <a:pt x="1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48" name="Google Shape;1548;p20"/>
            <p:cNvSpPr/>
            <p:nvPr/>
          </p:nvSpPr>
          <p:spPr>
            <a:xfrm>
              <a:off x="7318294" y="3625387"/>
              <a:ext cx="50220" cy="59927"/>
            </a:xfrm>
            <a:custGeom>
              <a:rect b="b" l="l" r="r" t="t"/>
              <a:pathLst>
                <a:path extrusionOk="0" h="568" w="476">
                  <a:moveTo>
                    <a:pt x="93" y="0"/>
                  </a:moveTo>
                  <a:cubicBezTo>
                    <a:pt x="89" y="0"/>
                    <a:pt x="85" y="1"/>
                    <a:pt x="81" y="2"/>
                  </a:cubicBezTo>
                  <a:cubicBezTo>
                    <a:pt x="45" y="11"/>
                    <a:pt x="36" y="46"/>
                    <a:pt x="27" y="82"/>
                  </a:cubicBezTo>
                  <a:cubicBezTo>
                    <a:pt x="0" y="244"/>
                    <a:pt x="0" y="406"/>
                    <a:pt x="27" y="567"/>
                  </a:cubicBezTo>
                  <a:lnTo>
                    <a:pt x="476" y="460"/>
                  </a:lnTo>
                  <a:lnTo>
                    <a:pt x="189" y="64"/>
                  </a:lnTo>
                  <a:cubicBezTo>
                    <a:pt x="165" y="32"/>
                    <a:pt x="126" y="0"/>
                    <a:pt x="9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49" name="Google Shape;1549;p20"/>
            <p:cNvGrpSpPr/>
            <p:nvPr/>
          </p:nvGrpSpPr>
          <p:grpSpPr>
            <a:xfrm>
              <a:off x="7762573" y="2912173"/>
              <a:ext cx="353441" cy="496612"/>
              <a:chOff x="7762573" y="2912173"/>
              <a:chExt cx="353441" cy="496612"/>
            </a:xfrm>
          </p:grpSpPr>
          <p:sp>
            <p:nvSpPr>
              <p:cNvPr id="1550" name="Google Shape;1550;p20"/>
              <p:cNvSpPr/>
              <p:nvPr/>
            </p:nvSpPr>
            <p:spPr>
              <a:xfrm>
                <a:off x="7762573" y="2988875"/>
                <a:ext cx="316515" cy="419910"/>
              </a:xfrm>
              <a:custGeom>
                <a:rect b="b" l="l" r="r" t="t"/>
                <a:pathLst>
                  <a:path extrusionOk="0" h="3980" w="3000">
                    <a:moveTo>
                      <a:pt x="2595" y="1"/>
                    </a:moveTo>
                    <a:cubicBezTo>
                      <a:pt x="1626" y="845"/>
                      <a:pt x="791" y="1841"/>
                      <a:pt x="117" y="2946"/>
                    </a:cubicBezTo>
                    <a:lnTo>
                      <a:pt x="54" y="3000"/>
                    </a:lnTo>
                    <a:cubicBezTo>
                      <a:pt x="0" y="3062"/>
                      <a:pt x="63" y="3152"/>
                      <a:pt x="135" y="3206"/>
                    </a:cubicBezTo>
                    <a:cubicBezTo>
                      <a:pt x="769" y="3712"/>
                      <a:pt x="1543" y="3980"/>
                      <a:pt x="2338" y="3980"/>
                    </a:cubicBezTo>
                    <a:cubicBezTo>
                      <a:pt x="2546" y="3980"/>
                      <a:pt x="2755" y="3962"/>
                      <a:pt x="2964" y="3924"/>
                    </a:cubicBezTo>
                    <a:cubicBezTo>
                      <a:pt x="2999" y="2605"/>
                      <a:pt x="2874" y="1294"/>
                      <a:pt x="25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1" name="Google Shape;1551;p20"/>
              <p:cNvSpPr/>
              <p:nvPr/>
            </p:nvSpPr>
            <p:spPr>
              <a:xfrm>
                <a:off x="7805196" y="3306234"/>
                <a:ext cx="270093" cy="67418"/>
              </a:xfrm>
              <a:custGeom>
                <a:rect b="b" l="l" r="r" t="t"/>
                <a:pathLst>
                  <a:path extrusionOk="0" h="639" w="2560">
                    <a:moveTo>
                      <a:pt x="2560" y="1"/>
                    </a:moveTo>
                    <a:cubicBezTo>
                      <a:pt x="1715" y="180"/>
                      <a:pt x="862" y="306"/>
                      <a:pt x="0" y="378"/>
                    </a:cubicBezTo>
                    <a:cubicBezTo>
                      <a:pt x="144" y="476"/>
                      <a:pt x="297" y="566"/>
                      <a:pt x="449" y="638"/>
                    </a:cubicBezTo>
                    <a:cubicBezTo>
                      <a:pt x="1159" y="566"/>
                      <a:pt x="1868" y="450"/>
                      <a:pt x="2560" y="306"/>
                    </a:cubicBezTo>
                    <a:lnTo>
                      <a:pt x="2560"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2" name="Google Shape;1552;p20"/>
              <p:cNvSpPr/>
              <p:nvPr/>
            </p:nvSpPr>
            <p:spPr>
              <a:xfrm>
                <a:off x="7775866" y="3224784"/>
                <a:ext cx="296575" cy="73009"/>
              </a:xfrm>
              <a:custGeom>
                <a:rect b="b" l="l" r="r" t="t"/>
                <a:pathLst>
                  <a:path extrusionOk="0" h="692" w="2811">
                    <a:moveTo>
                      <a:pt x="2793" y="0"/>
                    </a:moveTo>
                    <a:cubicBezTo>
                      <a:pt x="1931" y="189"/>
                      <a:pt x="1069" y="315"/>
                      <a:pt x="198" y="377"/>
                    </a:cubicBezTo>
                    <a:cubicBezTo>
                      <a:pt x="126" y="485"/>
                      <a:pt x="63" y="584"/>
                      <a:pt x="0" y="692"/>
                    </a:cubicBezTo>
                    <a:cubicBezTo>
                      <a:pt x="943" y="629"/>
                      <a:pt x="1886" y="494"/>
                      <a:pt x="2811" y="306"/>
                    </a:cubicBezTo>
                    <a:cubicBezTo>
                      <a:pt x="2811" y="198"/>
                      <a:pt x="2802" y="99"/>
                      <a:pt x="27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3" name="Google Shape;1553;p20"/>
              <p:cNvSpPr/>
              <p:nvPr/>
            </p:nvSpPr>
            <p:spPr>
              <a:xfrm>
                <a:off x="7834527" y="3142385"/>
                <a:ext cx="231267" cy="66363"/>
              </a:xfrm>
              <a:custGeom>
                <a:rect b="b" l="l" r="r" t="t"/>
                <a:pathLst>
                  <a:path extrusionOk="0" h="629" w="2192">
                    <a:moveTo>
                      <a:pt x="2156" y="0"/>
                    </a:moveTo>
                    <a:cubicBezTo>
                      <a:pt x="1527" y="135"/>
                      <a:pt x="890" y="243"/>
                      <a:pt x="252" y="314"/>
                    </a:cubicBezTo>
                    <a:cubicBezTo>
                      <a:pt x="162" y="413"/>
                      <a:pt x="82" y="521"/>
                      <a:pt x="1" y="629"/>
                    </a:cubicBezTo>
                    <a:cubicBezTo>
                      <a:pt x="737" y="557"/>
                      <a:pt x="1464" y="449"/>
                      <a:pt x="2192" y="296"/>
                    </a:cubicBezTo>
                    <a:cubicBezTo>
                      <a:pt x="2183" y="198"/>
                      <a:pt x="2174" y="99"/>
                      <a:pt x="215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4" name="Google Shape;1554;p20"/>
              <p:cNvSpPr/>
              <p:nvPr/>
            </p:nvSpPr>
            <p:spPr>
              <a:xfrm>
                <a:off x="7913233" y="3056187"/>
                <a:ext cx="142115" cy="55918"/>
              </a:xfrm>
              <a:custGeom>
                <a:rect b="b" l="l" r="r" t="t"/>
                <a:pathLst>
                  <a:path extrusionOk="0" h="530" w="1347">
                    <a:moveTo>
                      <a:pt x="1293" y="0"/>
                    </a:moveTo>
                    <a:cubicBezTo>
                      <a:pt x="970" y="72"/>
                      <a:pt x="647" y="126"/>
                      <a:pt x="323" y="180"/>
                    </a:cubicBezTo>
                    <a:cubicBezTo>
                      <a:pt x="207" y="296"/>
                      <a:pt x="99" y="413"/>
                      <a:pt x="0" y="530"/>
                    </a:cubicBezTo>
                    <a:cubicBezTo>
                      <a:pt x="449" y="467"/>
                      <a:pt x="898" y="386"/>
                      <a:pt x="1347" y="287"/>
                    </a:cubicBezTo>
                    <a:cubicBezTo>
                      <a:pt x="1329" y="189"/>
                      <a:pt x="1311" y="99"/>
                      <a:pt x="129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5" name="Google Shape;1555;p20"/>
              <p:cNvSpPr/>
              <p:nvPr/>
            </p:nvSpPr>
            <p:spPr>
              <a:xfrm>
                <a:off x="7963347" y="2912173"/>
                <a:ext cx="152666" cy="113101"/>
              </a:xfrm>
              <a:custGeom>
                <a:rect b="b" l="l" r="r" t="t"/>
                <a:pathLst>
                  <a:path extrusionOk="0" h="1072" w="1447">
                    <a:moveTo>
                      <a:pt x="818" y="0"/>
                    </a:moveTo>
                    <a:cubicBezTo>
                      <a:pt x="791" y="0"/>
                      <a:pt x="746" y="180"/>
                      <a:pt x="719" y="395"/>
                    </a:cubicBezTo>
                    <a:cubicBezTo>
                      <a:pt x="710" y="449"/>
                      <a:pt x="701" y="512"/>
                      <a:pt x="692" y="557"/>
                    </a:cubicBezTo>
                    <a:cubicBezTo>
                      <a:pt x="674" y="503"/>
                      <a:pt x="647" y="458"/>
                      <a:pt x="621" y="413"/>
                    </a:cubicBezTo>
                    <a:cubicBezTo>
                      <a:pt x="503" y="229"/>
                      <a:pt x="363" y="115"/>
                      <a:pt x="330" y="115"/>
                    </a:cubicBezTo>
                    <a:cubicBezTo>
                      <a:pt x="327" y="115"/>
                      <a:pt x="325" y="116"/>
                      <a:pt x="324" y="117"/>
                    </a:cubicBezTo>
                    <a:cubicBezTo>
                      <a:pt x="297" y="144"/>
                      <a:pt x="405" y="297"/>
                      <a:pt x="522" y="476"/>
                    </a:cubicBezTo>
                    <a:cubicBezTo>
                      <a:pt x="576" y="548"/>
                      <a:pt x="612" y="620"/>
                      <a:pt x="647" y="692"/>
                    </a:cubicBezTo>
                    <a:cubicBezTo>
                      <a:pt x="585" y="620"/>
                      <a:pt x="504" y="566"/>
                      <a:pt x="414" y="530"/>
                    </a:cubicBezTo>
                    <a:cubicBezTo>
                      <a:pt x="266" y="468"/>
                      <a:pt x="135" y="445"/>
                      <a:pt x="65" y="445"/>
                    </a:cubicBezTo>
                    <a:cubicBezTo>
                      <a:pt x="32" y="445"/>
                      <a:pt x="13" y="450"/>
                      <a:pt x="10" y="458"/>
                    </a:cubicBezTo>
                    <a:cubicBezTo>
                      <a:pt x="1" y="485"/>
                      <a:pt x="172" y="557"/>
                      <a:pt x="369" y="638"/>
                    </a:cubicBezTo>
                    <a:cubicBezTo>
                      <a:pt x="432" y="665"/>
                      <a:pt x="495" y="692"/>
                      <a:pt x="558" y="728"/>
                    </a:cubicBezTo>
                    <a:cubicBezTo>
                      <a:pt x="495" y="728"/>
                      <a:pt x="432" y="728"/>
                      <a:pt x="378" y="736"/>
                    </a:cubicBezTo>
                    <a:cubicBezTo>
                      <a:pt x="163" y="763"/>
                      <a:pt x="10" y="853"/>
                      <a:pt x="19" y="880"/>
                    </a:cubicBezTo>
                    <a:cubicBezTo>
                      <a:pt x="22" y="888"/>
                      <a:pt x="37" y="891"/>
                      <a:pt x="63" y="891"/>
                    </a:cubicBezTo>
                    <a:cubicBezTo>
                      <a:pt x="126" y="891"/>
                      <a:pt x="250" y="872"/>
                      <a:pt x="396" y="853"/>
                    </a:cubicBezTo>
                    <a:cubicBezTo>
                      <a:pt x="513" y="835"/>
                      <a:pt x="630" y="826"/>
                      <a:pt x="692" y="808"/>
                    </a:cubicBezTo>
                    <a:lnTo>
                      <a:pt x="710" y="808"/>
                    </a:lnTo>
                    <a:cubicBezTo>
                      <a:pt x="764" y="835"/>
                      <a:pt x="854" y="871"/>
                      <a:pt x="935" y="916"/>
                    </a:cubicBezTo>
                    <a:cubicBezTo>
                      <a:pt x="1082" y="990"/>
                      <a:pt x="1192" y="1071"/>
                      <a:pt x="1231" y="1071"/>
                    </a:cubicBezTo>
                    <a:cubicBezTo>
                      <a:pt x="1235" y="1071"/>
                      <a:pt x="1238" y="1070"/>
                      <a:pt x="1240" y="1069"/>
                    </a:cubicBezTo>
                    <a:cubicBezTo>
                      <a:pt x="1258" y="1051"/>
                      <a:pt x="1168" y="907"/>
                      <a:pt x="989" y="817"/>
                    </a:cubicBezTo>
                    <a:cubicBezTo>
                      <a:pt x="926" y="781"/>
                      <a:pt x="845" y="754"/>
                      <a:pt x="773" y="745"/>
                    </a:cubicBezTo>
                    <a:cubicBezTo>
                      <a:pt x="836" y="745"/>
                      <a:pt x="944" y="719"/>
                      <a:pt x="1078" y="719"/>
                    </a:cubicBezTo>
                    <a:cubicBezTo>
                      <a:pt x="1101" y="717"/>
                      <a:pt x="1123" y="717"/>
                      <a:pt x="1144" y="717"/>
                    </a:cubicBezTo>
                    <a:cubicBezTo>
                      <a:pt x="1239" y="717"/>
                      <a:pt x="1321" y="726"/>
                      <a:pt x="1374" y="726"/>
                    </a:cubicBezTo>
                    <a:cubicBezTo>
                      <a:pt x="1409" y="726"/>
                      <a:pt x="1431" y="722"/>
                      <a:pt x="1438" y="710"/>
                    </a:cubicBezTo>
                    <a:cubicBezTo>
                      <a:pt x="1446" y="684"/>
                      <a:pt x="1308" y="601"/>
                      <a:pt x="1109" y="601"/>
                    </a:cubicBezTo>
                    <a:cubicBezTo>
                      <a:pt x="1099" y="601"/>
                      <a:pt x="1089" y="601"/>
                      <a:pt x="1078" y="602"/>
                    </a:cubicBezTo>
                    <a:cubicBezTo>
                      <a:pt x="1007" y="611"/>
                      <a:pt x="944" y="620"/>
                      <a:pt x="881" y="638"/>
                    </a:cubicBezTo>
                    <a:cubicBezTo>
                      <a:pt x="917" y="611"/>
                      <a:pt x="953" y="584"/>
                      <a:pt x="998" y="566"/>
                    </a:cubicBezTo>
                    <a:cubicBezTo>
                      <a:pt x="1168" y="458"/>
                      <a:pt x="1330" y="440"/>
                      <a:pt x="1330" y="404"/>
                    </a:cubicBezTo>
                    <a:cubicBezTo>
                      <a:pt x="1330" y="395"/>
                      <a:pt x="1285" y="377"/>
                      <a:pt x="1213" y="377"/>
                    </a:cubicBezTo>
                    <a:cubicBezTo>
                      <a:pt x="1114" y="386"/>
                      <a:pt x="1016" y="413"/>
                      <a:pt x="935" y="467"/>
                    </a:cubicBezTo>
                    <a:cubicBezTo>
                      <a:pt x="881" y="494"/>
                      <a:pt x="836" y="530"/>
                      <a:pt x="800" y="575"/>
                    </a:cubicBezTo>
                    <a:cubicBezTo>
                      <a:pt x="809" y="530"/>
                      <a:pt x="818" y="476"/>
                      <a:pt x="827" y="413"/>
                    </a:cubicBezTo>
                    <a:cubicBezTo>
                      <a:pt x="863" y="189"/>
                      <a:pt x="845" y="0"/>
                      <a:pt x="81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56" name="Google Shape;1556;p20"/>
            <p:cNvSpPr/>
            <p:nvPr/>
          </p:nvSpPr>
          <p:spPr>
            <a:xfrm>
              <a:off x="8034457" y="3325120"/>
              <a:ext cx="104344" cy="115739"/>
            </a:xfrm>
            <a:custGeom>
              <a:rect b="b" l="l" r="r" t="t"/>
              <a:pathLst>
                <a:path extrusionOk="0" h="1097" w="989">
                  <a:moveTo>
                    <a:pt x="462" y="0"/>
                  </a:moveTo>
                  <a:cubicBezTo>
                    <a:pt x="452" y="0"/>
                    <a:pt x="442" y="1"/>
                    <a:pt x="431" y="1"/>
                  </a:cubicBezTo>
                  <a:cubicBezTo>
                    <a:pt x="270" y="19"/>
                    <a:pt x="117" y="91"/>
                    <a:pt x="0" y="199"/>
                  </a:cubicBezTo>
                  <a:lnTo>
                    <a:pt x="404" y="1097"/>
                  </a:lnTo>
                  <a:cubicBezTo>
                    <a:pt x="602" y="1052"/>
                    <a:pt x="773" y="926"/>
                    <a:pt x="880" y="746"/>
                  </a:cubicBezTo>
                  <a:cubicBezTo>
                    <a:pt x="988" y="576"/>
                    <a:pt x="979" y="342"/>
                    <a:pt x="853" y="181"/>
                  </a:cubicBezTo>
                  <a:cubicBezTo>
                    <a:pt x="761" y="63"/>
                    <a:pt x="613" y="0"/>
                    <a:pt x="46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7" name="Google Shape;1557;p20"/>
            <p:cNvSpPr/>
            <p:nvPr/>
          </p:nvSpPr>
          <p:spPr>
            <a:xfrm>
              <a:off x="8081829" y="3481478"/>
              <a:ext cx="92950" cy="124285"/>
            </a:xfrm>
            <a:custGeom>
              <a:rect b="b" l="l" r="r" t="t"/>
              <a:pathLst>
                <a:path extrusionOk="0" h="1178" w="881">
                  <a:moveTo>
                    <a:pt x="431" y="1"/>
                  </a:moveTo>
                  <a:cubicBezTo>
                    <a:pt x="288" y="1"/>
                    <a:pt x="135" y="37"/>
                    <a:pt x="0" y="100"/>
                  </a:cubicBezTo>
                  <a:lnTo>
                    <a:pt x="90" y="1177"/>
                  </a:lnTo>
                  <a:cubicBezTo>
                    <a:pt x="270" y="1123"/>
                    <a:pt x="440" y="1042"/>
                    <a:pt x="593" y="926"/>
                  </a:cubicBezTo>
                  <a:cubicBezTo>
                    <a:pt x="746" y="818"/>
                    <a:pt x="844" y="638"/>
                    <a:pt x="871" y="450"/>
                  </a:cubicBezTo>
                  <a:cubicBezTo>
                    <a:pt x="880" y="360"/>
                    <a:pt x="853" y="270"/>
                    <a:pt x="809" y="198"/>
                  </a:cubicBezTo>
                  <a:cubicBezTo>
                    <a:pt x="728" y="73"/>
                    <a:pt x="584" y="1"/>
                    <a:pt x="43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8" name="Google Shape;1558;p20"/>
            <p:cNvSpPr/>
            <p:nvPr/>
          </p:nvSpPr>
          <p:spPr>
            <a:xfrm>
              <a:off x="8069485" y="3656722"/>
              <a:ext cx="109831" cy="113840"/>
            </a:xfrm>
            <a:custGeom>
              <a:rect b="b" l="l" r="r" t="t"/>
              <a:pathLst>
                <a:path extrusionOk="0" h="1079" w="1041">
                  <a:moveTo>
                    <a:pt x="506" y="1"/>
                  </a:moveTo>
                  <a:cubicBezTo>
                    <a:pt x="502" y="1"/>
                    <a:pt x="499" y="1"/>
                    <a:pt x="495" y="1"/>
                  </a:cubicBezTo>
                  <a:cubicBezTo>
                    <a:pt x="360" y="1"/>
                    <a:pt x="234" y="37"/>
                    <a:pt x="126" y="100"/>
                  </a:cubicBezTo>
                  <a:lnTo>
                    <a:pt x="1" y="1078"/>
                  </a:lnTo>
                  <a:cubicBezTo>
                    <a:pt x="162" y="1078"/>
                    <a:pt x="324" y="1051"/>
                    <a:pt x="477" y="989"/>
                  </a:cubicBezTo>
                  <a:cubicBezTo>
                    <a:pt x="638" y="926"/>
                    <a:pt x="773" y="800"/>
                    <a:pt x="863" y="647"/>
                  </a:cubicBezTo>
                  <a:cubicBezTo>
                    <a:pt x="1040" y="364"/>
                    <a:pt x="832" y="1"/>
                    <a:pt x="50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59" name="Google Shape;1559;p20"/>
            <p:cNvSpPr/>
            <p:nvPr/>
          </p:nvSpPr>
          <p:spPr>
            <a:xfrm>
              <a:off x="8067586" y="3815613"/>
              <a:ext cx="100546" cy="129244"/>
            </a:xfrm>
            <a:custGeom>
              <a:rect b="b" l="l" r="r" t="t"/>
              <a:pathLst>
                <a:path extrusionOk="0" h="1225" w="953">
                  <a:moveTo>
                    <a:pt x="419" y="0"/>
                  </a:moveTo>
                  <a:cubicBezTo>
                    <a:pt x="272" y="0"/>
                    <a:pt x="125" y="46"/>
                    <a:pt x="1" y="129"/>
                  </a:cubicBezTo>
                  <a:lnTo>
                    <a:pt x="55" y="1225"/>
                  </a:lnTo>
                  <a:cubicBezTo>
                    <a:pt x="180" y="1189"/>
                    <a:pt x="297" y="1144"/>
                    <a:pt x="405" y="1099"/>
                  </a:cubicBezTo>
                  <a:cubicBezTo>
                    <a:pt x="557" y="1036"/>
                    <a:pt x="683" y="946"/>
                    <a:pt x="800" y="830"/>
                  </a:cubicBezTo>
                  <a:cubicBezTo>
                    <a:pt x="908" y="713"/>
                    <a:pt x="953" y="551"/>
                    <a:pt x="935" y="390"/>
                  </a:cubicBezTo>
                  <a:cubicBezTo>
                    <a:pt x="890" y="201"/>
                    <a:pt x="737" y="48"/>
                    <a:pt x="548" y="12"/>
                  </a:cubicBezTo>
                  <a:cubicBezTo>
                    <a:pt x="505" y="4"/>
                    <a:pt x="462" y="0"/>
                    <a:pt x="41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0" name="Google Shape;1560;p20"/>
            <p:cNvSpPr/>
            <p:nvPr/>
          </p:nvSpPr>
          <p:spPr>
            <a:xfrm>
              <a:off x="8076132" y="3977879"/>
              <a:ext cx="105294" cy="122386"/>
            </a:xfrm>
            <a:custGeom>
              <a:rect b="b" l="l" r="r" t="t"/>
              <a:pathLst>
                <a:path extrusionOk="0" h="1160" w="998">
                  <a:moveTo>
                    <a:pt x="396" y="1"/>
                  </a:moveTo>
                  <a:cubicBezTo>
                    <a:pt x="259" y="1"/>
                    <a:pt x="123" y="33"/>
                    <a:pt x="1" y="100"/>
                  </a:cubicBezTo>
                  <a:lnTo>
                    <a:pt x="279" y="1159"/>
                  </a:lnTo>
                  <a:cubicBezTo>
                    <a:pt x="476" y="1150"/>
                    <a:pt x="647" y="1007"/>
                    <a:pt x="782" y="863"/>
                  </a:cubicBezTo>
                  <a:cubicBezTo>
                    <a:pt x="872" y="782"/>
                    <a:pt x="934" y="674"/>
                    <a:pt x="961" y="567"/>
                  </a:cubicBezTo>
                  <a:cubicBezTo>
                    <a:pt x="997" y="333"/>
                    <a:pt x="863" y="118"/>
                    <a:pt x="647" y="37"/>
                  </a:cubicBezTo>
                  <a:cubicBezTo>
                    <a:pt x="565" y="13"/>
                    <a:pt x="480" y="1"/>
                    <a:pt x="39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1" name="Google Shape;1561;p20"/>
            <p:cNvSpPr/>
            <p:nvPr/>
          </p:nvSpPr>
          <p:spPr>
            <a:xfrm>
              <a:off x="8107361" y="4126641"/>
              <a:ext cx="99597" cy="117638"/>
            </a:xfrm>
            <a:custGeom>
              <a:rect b="b" l="l" r="r" t="t"/>
              <a:pathLst>
                <a:path extrusionOk="0" h="1115" w="944">
                  <a:moveTo>
                    <a:pt x="503" y="0"/>
                  </a:moveTo>
                  <a:cubicBezTo>
                    <a:pt x="306" y="0"/>
                    <a:pt x="117" y="94"/>
                    <a:pt x="1" y="261"/>
                  </a:cubicBezTo>
                  <a:lnTo>
                    <a:pt x="638" y="1114"/>
                  </a:lnTo>
                  <a:cubicBezTo>
                    <a:pt x="746" y="926"/>
                    <a:pt x="836" y="728"/>
                    <a:pt x="908" y="521"/>
                  </a:cubicBezTo>
                  <a:cubicBezTo>
                    <a:pt x="944" y="414"/>
                    <a:pt x="944" y="297"/>
                    <a:pt x="908" y="189"/>
                  </a:cubicBezTo>
                  <a:cubicBezTo>
                    <a:pt x="863" y="126"/>
                    <a:pt x="809" y="72"/>
                    <a:pt x="737" y="46"/>
                  </a:cubicBezTo>
                  <a:cubicBezTo>
                    <a:pt x="661" y="15"/>
                    <a:pt x="581" y="0"/>
                    <a:pt x="50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2" name="Google Shape;1562;p20"/>
            <p:cNvSpPr/>
            <p:nvPr/>
          </p:nvSpPr>
          <p:spPr>
            <a:xfrm>
              <a:off x="8199255" y="4216215"/>
              <a:ext cx="119537" cy="89574"/>
            </a:xfrm>
            <a:custGeom>
              <a:rect b="b" l="l" r="r" t="t"/>
              <a:pathLst>
                <a:path extrusionOk="0" h="849" w="1133">
                  <a:moveTo>
                    <a:pt x="596" y="1"/>
                  </a:moveTo>
                  <a:cubicBezTo>
                    <a:pt x="547" y="1"/>
                    <a:pt x="498" y="8"/>
                    <a:pt x="450" y="23"/>
                  </a:cubicBezTo>
                  <a:cubicBezTo>
                    <a:pt x="225" y="94"/>
                    <a:pt x="82" y="328"/>
                    <a:pt x="1" y="552"/>
                  </a:cubicBezTo>
                  <a:lnTo>
                    <a:pt x="1078" y="849"/>
                  </a:lnTo>
                  <a:cubicBezTo>
                    <a:pt x="1105" y="660"/>
                    <a:pt x="1132" y="454"/>
                    <a:pt x="1051" y="283"/>
                  </a:cubicBezTo>
                  <a:cubicBezTo>
                    <a:pt x="959" y="105"/>
                    <a:pt x="782" y="1"/>
                    <a:pt x="59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3" name="Google Shape;1563;p20"/>
            <p:cNvSpPr/>
            <p:nvPr/>
          </p:nvSpPr>
          <p:spPr>
            <a:xfrm>
              <a:off x="8369856" y="4232885"/>
              <a:ext cx="113734" cy="86198"/>
            </a:xfrm>
            <a:custGeom>
              <a:rect b="b" l="l" r="r" t="t"/>
              <a:pathLst>
                <a:path extrusionOk="0" h="817" w="1078">
                  <a:moveTo>
                    <a:pt x="516" y="1"/>
                  </a:moveTo>
                  <a:cubicBezTo>
                    <a:pt x="349" y="1"/>
                    <a:pt x="194" y="88"/>
                    <a:pt x="117" y="242"/>
                  </a:cubicBezTo>
                  <a:cubicBezTo>
                    <a:pt x="36" y="421"/>
                    <a:pt x="0" y="619"/>
                    <a:pt x="36" y="816"/>
                  </a:cubicBezTo>
                  <a:lnTo>
                    <a:pt x="1078" y="475"/>
                  </a:lnTo>
                  <a:cubicBezTo>
                    <a:pt x="997" y="350"/>
                    <a:pt x="907" y="242"/>
                    <a:pt x="799" y="143"/>
                  </a:cubicBezTo>
                  <a:cubicBezTo>
                    <a:pt x="745" y="89"/>
                    <a:pt x="674" y="44"/>
                    <a:pt x="602" y="8"/>
                  </a:cubicBezTo>
                  <a:cubicBezTo>
                    <a:pt x="573" y="3"/>
                    <a:pt x="544" y="1"/>
                    <a:pt x="5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4" name="Google Shape;1564;p20"/>
            <p:cNvSpPr/>
            <p:nvPr/>
          </p:nvSpPr>
          <p:spPr>
            <a:xfrm>
              <a:off x="8511021" y="4163463"/>
              <a:ext cx="95693" cy="99702"/>
            </a:xfrm>
            <a:custGeom>
              <a:rect b="b" l="l" r="r" t="t"/>
              <a:pathLst>
                <a:path extrusionOk="0" h="945" w="907">
                  <a:moveTo>
                    <a:pt x="415" y="0"/>
                  </a:moveTo>
                  <a:cubicBezTo>
                    <a:pt x="363" y="0"/>
                    <a:pt x="311" y="9"/>
                    <a:pt x="260" y="29"/>
                  </a:cubicBezTo>
                  <a:cubicBezTo>
                    <a:pt x="99" y="101"/>
                    <a:pt x="0" y="271"/>
                    <a:pt x="0" y="442"/>
                  </a:cubicBezTo>
                  <a:cubicBezTo>
                    <a:pt x="9" y="621"/>
                    <a:pt x="54" y="792"/>
                    <a:pt x="135" y="945"/>
                  </a:cubicBezTo>
                  <a:lnTo>
                    <a:pt x="907" y="253"/>
                  </a:lnTo>
                  <a:cubicBezTo>
                    <a:pt x="817" y="172"/>
                    <a:pt x="718" y="101"/>
                    <a:pt x="611" y="47"/>
                  </a:cubicBezTo>
                  <a:cubicBezTo>
                    <a:pt x="549" y="16"/>
                    <a:pt x="482" y="0"/>
                    <a:pt x="4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5" name="Google Shape;1565;p20"/>
            <p:cNvSpPr/>
            <p:nvPr/>
          </p:nvSpPr>
          <p:spPr>
            <a:xfrm>
              <a:off x="8599117" y="4037595"/>
              <a:ext cx="77757" cy="93899"/>
            </a:xfrm>
            <a:custGeom>
              <a:rect b="b" l="l" r="r" t="t"/>
              <a:pathLst>
                <a:path extrusionOk="0" h="890" w="737">
                  <a:moveTo>
                    <a:pt x="280" y="1"/>
                  </a:moveTo>
                  <a:cubicBezTo>
                    <a:pt x="230" y="1"/>
                    <a:pt x="180" y="10"/>
                    <a:pt x="135" y="28"/>
                  </a:cubicBezTo>
                  <a:cubicBezTo>
                    <a:pt x="63" y="72"/>
                    <a:pt x="18" y="144"/>
                    <a:pt x="9" y="234"/>
                  </a:cubicBezTo>
                  <a:cubicBezTo>
                    <a:pt x="0" y="315"/>
                    <a:pt x="9" y="405"/>
                    <a:pt x="45" y="477"/>
                  </a:cubicBezTo>
                  <a:cubicBezTo>
                    <a:pt x="99" y="629"/>
                    <a:pt x="180" y="773"/>
                    <a:pt x="296" y="890"/>
                  </a:cubicBezTo>
                  <a:lnTo>
                    <a:pt x="736" y="225"/>
                  </a:lnTo>
                  <a:cubicBezTo>
                    <a:pt x="656" y="162"/>
                    <a:pt x="584" y="117"/>
                    <a:pt x="503" y="72"/>
                  </a:cubicBezTo>
                  <a:cubicBezTo>
                    <a:pt x="437" y="23"/>
                    <a:pt x="358" y="1"/>
                    <a:pt x="28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6" name="Google Shape;1566;p20"/>
            <p:cNvSpPr/>
            <p:nvPr/>
          </p:nvSpPr>
          <p:spPr>
            <a:xfrm>
              <a:off x="7630903" y="4624941"/>
              <a:ext cx="432993" cy="353547"/>
            </a:xfrm>
            <a:custGeom>
              <a:rect b="b" l="l" r="r" t="t"/>
              <a:pathLst>
                <a:path extrusionOk="0" h="3351" w="4104">
                  <a:moveTo>
                    <a:pt x="3053" y="1"/>
                  </a:moveTo>
                  <a:lnTo>
                    <a:pt x="1069" y="2282"/>
                  </a:lnTo>
                  <a:cubicBezTo>
                    <a:pt x="1051" y="2299"/>
                    <a:pt x="1033" y="2308"/>
                    <a:pt x="1015" y="2317"/>
                  </a:cubicBezTo>
                  <a:cubicBezTo>
                    <a:pt x="1007" y="2320"/>
                    <a:pt x="999" y="2321"/>
                    <a:pt x="991" y="2321"/>
                  </a:cubicBezTo>
                  <a:cubicBezTo>
                    <a:pt x="972" y="2321"/>
                    <a:pt x="953" y="2315"/>
                    <a:pt x="934" y="2308"/>
                  </a:cubicBezTo>
                  <a:lnTo>
                    <a:pt x="0" y="1931"/>
                  </a:lnTo>
                  <a:lnTo>
                    <a:pt x="0" y="1931"/>
                  </a:lnTo>
                  <a:cubicBezTo>
                    <a:pt x="368" y="2488"/>
                    <a:pt x="844" y="2973"/>
                    <a:pt x="1392" y="3350"/>
                  </a:cubicBezTo>
                  <a:cubicBezTo>
                    <a:pt x="2236" y="2264"/>
                    <a:pt x="3134" y="1231"/>
                    <a:pt x="4104" y="252"/>
                  </a:cubicBezTo>
                  <a:lnTo>
                    <a:pt x="3053"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7" name="Google Shape;1567;p20"/>
            <p:cNvSpPr/>
            <p:nvPr/>
          </p:nvSpPr>
          <p:spPr>
            <a:xfrm>
              <a:off x="8214448" y="4626841"/>
              <a:ext cx="273891" cy="491759"/>
            </a:xfrm>
            <a:custGeom>
              <a:rect b="b" l="l" r="r" t="t"/>
              <a:pathLst>
                <a:path extrusionOk="0" h="4661" w="2596">
                  <a:moveTo>
                    <a:pt x="1159" y="1"/>
                  </a:moveTo>
                  <a:lnTo>
                    <a:pt x="288" y="342"/>
                  </a:lnTo>
                  <a:cubicBezTo>
                    <a:pt x="72" y="979"/>
                    <a:pt x="0" y="1653"/>
                    <a:pt x="63" y="2317"/>
                  </a:cubicBezTo>
                  <a:cubicBezTo>
                    <a:pt x="90" y="2578"/>
                    <a:pt x="171" y="2829"/>
                    <a:pt x="306" y="3054"/>
                  </a:cubicBezTo>
                  <a:cubicBezTo>
                    <a:pt x="431" y="3242"/>
                    <a:pt x="602" y="3395"/>
                    <a:pt x="800" y="3503"/>
                  </a:cubicBezTo>
                  <a:cubicBezTo>
                    <a:pt x="1125" y="3684"/>
                    <a:pt x="1494" y="3783"/>
                    <a:pt x="1870" y="3783"/>
                  </a:cubicBezTo>
                  <a:cubicBezTo>
                    <a:pt x="1941" y="3783"/>
                    <a:pt x="2012" y="3779"/>
                    <a:pt x="2084" y="3772"/>
                  </a:cubicBezTo>
                  <a:cubicBezTo>
                    <a:pt x="2084" y="4068"/>
                    <a:pt x="2093" y="4365"/>
                    <a:pt x="2111" y="4661"/>
                  </a:cubicBezTo>
                  <a:cubicBezTo>
                    <a:pt x="2111" y="4625"/>
                    <a:pt x="2272" y="4437"/>
                    <a:pt x="2299" y="4392"/>
                  </a:cubicBezTo>
                  <a:cubicBezTo>
                    <a:pt x="2362" y="4275"/>
                    <a:pt x="2407" y="4140"/>
                    <a:pt x="2443" y="4005"/>
                  </a:cubicBezTo>
                  <a:cubicBezTo>
                    <a:pt x="2515" y="3745"/>
                    <a:pt x="2569" y="3476"/>
                    <a:pt x="2595" y="3206"/>
                  </a:cubicBezTo>
                  <a:cubicBezTo>
                    <a:pt x="2595" y="3135"/>
                    <a:pt x="1689" y="2892"/>
                    <a:pt x="1608" y="2856"/>
                  </a:cubicBezTo>
                  <a:cubicBezTo>
                    <a:pt x="440" y="2299"/>
                    <a:pt x="970" y="962"/>
                    <a:pt x="11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8" name="Google Shape;1568;p20"/>
            <p:cNvSpPr/>
            <p:nvPr/>
          </p:nvSpPr>
          <p:spPr>
            <a:xfrm>
              <a:off x="7133555" y="3235652"/>
              <a:ext cx="1654107" cy="1480341"/>
            </a:xfrm>
            <a:custGeom>
              <a:rect b="b" l="l" r="r" t="t"/>
              <a:pathLst>
                <a:path extrusionOk="0" h="14031" w="15678">
                  <a:moveTo>
                    <a:pt x="7880" y="0"/>
                  </a:moveTo>
                  <a:cubicBezTo>
                    <a:pt x="7558" y="0"/>
                    <a:pt x="7255" y="169"/>
                    <a:pt x="7094" y="463"/>
                  </a:cubicBezTo>
                  <a:cubicBezTo>
                    <a:pt x="7004" y="634"/>
                    <a:pt x="7076" y="777"/>
                    <a:pt x="7022" y="957"/>
                  </a:cubicBezTo>
                  <a:cubicBezTo>
                    <a:pt x="6989" y="957"/>
                    <a:pt x="6767" y="976"/>
                    <a:pt x="6648" y="976"/>
                  </a:cubicBezTo>
                  <a:cubicBezTo>
                    <a:pt x="6603" y="976"/>
                    <a:pt x="6573" y="973"/>
                    <a:pt x="6573" y="966"/>
                  </a:cubicBezTo>
                  <a:cubicBezTo>
                    <a:pt x="6519" y="759"/>
                    <a:pt x="6420" y="562"/>
                    <a:pt x="6268" y="409"/>
                  </a:cubicBezTo>
                  <a:cubicBezTo>
                    <a:pt x="6134" y="283"/>
                    <a:pt x="5962" y="212"/>
                    <a:pt x="5785" y="212"/>
                  </a:cubicBezTo>
                  <a:cubicBezTo>
                    <a:pt x="5748" y="212"/>
                    <a:pt x="5712" y="214"/>
                    <a:pt x="5675" y="221"/>
                  </a:cubicBezTo>
                  <a:cubicBezTo>
                    <a:pt x="5469" y="274"/>
                    <a:pt x="5289" y="409"/>
                    <a:pt x="5199" y="589"/>
                  </a:cubicBezTo>
                  <a:cubicBezTo>
                    <a:pt x="5100" y="777"/>
                    <a:pt x="5055" y="984"/>
                    <a:pt x="5055" y="1190"/>
                  </a:cubicBezTo>
                  <a:cubicBezTo>
                    <a:pt x="4508" y="1262"/>
                    <a:pt x="3969" y="1424"/>
                    <a:pt x="3421" y="1478"/>
                  </a:cubicBezTo>
                  <a:cubicBezTo>
                    <a:pt x="2872" y="1542"/>
                    <a:pt x="2323" y="1578"/>
                    <a:pt x="1775" y="1578"/>
                  </a:cubicBezTo>
                  <a:cubicBezTo>
                    <a:pt x="1713" y="1578"/>
                    <a:pt x="1651" y="1577"/>
                    <a:pt x="1589" y="1576"/>
                  </a:cubicBezTo>
                  <a:cubicBezTo>
                    <a:pt x="1589" y="1295"/>
                    <a:pt x="1433" y="1189"/>
                    <a:pt x="1264" y="1189"/>
                  </a:cubicBezTo>
                  <a:cubicBezTo>
                    <a:pt x="1017" y="1189"/>
                    <a:pt x="742" y="1414"/>
                    <a:pt x="880" y="1648"/>
                  </a:cubicBezTo>
                  <a:cubicBezTo>
                    <a:pt x="799" y="1514"/>
                    <a:pt x="656" y="1424"/>
                    <a:pt x="503" y="1406"/>
                  </a:cubicBezTo>
                  <a:cubicBezTo>
                    <a:pt x="478" y="1403"/>
                    <a:pt x="455" y="1402"/>
                    <a:pt x="433" y="1402"/>
                  </a:cubicBezTo>
                  <a:cubicBezTo>
                    <a:pt x="86" y="1402"/>
                    <a:pt x="62" y="1721"/>
                    <a:pt x="180" y="2007"/>
                  </a:cubicBezTo>
                  <a:cubicBezTo>
                    <a:pt x="174" y="2007"/>
                    <a:pt x="167" y="2006"/>
                    <a:pt x="161" y="2006"/>
                  </a:cubicBezTo>
                  <a:cubicBezTo>
                    <a:pt x="96" y="2006"/>
                    <a:pt x="35" y="2050"/>
                    <a:pt x="18" y="2115"/>
                  </a:cubicBezTo>
                  <a:cubicBezTo>
                    <a:pt x="0" y="2187"/>
                    <a:pt x="0" y="2259"/>
                    <a:pt x="18" y="2331"/>
                  </a:cubicBezTo>
                  <a:cubicBezTo>
                    <a:pt x="63" y="2645"/>
                    <a:pt x="117" y="2959"/>
                    <a:pt x="198" y="3265"/>
                  </a:cubicBezTo>
                  <a:cubicBezTo>
                    <a:pt x="198" y="3292"/>
                    <a:pt x="216" y="3327"/>
                    <a:pt x="234" y="3345"/>
                  </a:cubicBezTo>
                  <a:cubicBezTo>
                    <a:pt x="261" y="3366"/>
                    <a:pt x="287" y="3376"/>
                    <a:pt x="318" y="3376"/>
                  </a:cubicBezTo>
                  <a:cubicBezTo>
                    <a:pt x="328" y="3376"/>
                    <a:pt x="339" y="3375"/>
                    <a:pt x="350" y="3372"/>
                  </a:cubicBezTo>
                  <a:cubicBezTo>
                    <a:pt x="582" y="3378"/>
                    <a:pt x="819" y="3383"/>
                    <a:pt x="1057" y="3383"/>
                  </a:cubicBezTo>
                  <a:cubicBezTo>
                    <a:pt x="1557" y="3383"/>
                    <a:pt x="2064" y="3362"/>
                    <a:pt x="2550" y="3283"/>
                  </a:cubicBezTo>
                  <a:cubicBezTo>
                    <a:pt x="2900" y="3220"/>
                    <a:pt x="3269" y="3202"/>
                    <a:pt x="3619" y="3139"/>
                  </a:cubicBezTo>
                  <a:cubicBezTo>
                    <a:pt x="3798" y="3103"/>
                    <a:pt x="3987" y="3067"/>
                    <a:pt x="4167" y="3022"/>
                  </a:cubicBezTo>
                  <a:cubicBezTo>
                    <a:pt x="4309" y="2995"/>
                    <a:pt x="4539" y="2978"/>
                    <a:pt x="4665" y="2899"/>
                  </a:cubicBezTo>
                  <a:lnTo>
                    <a:pt x="4665" y="2899"/>
                  </a:lnTo>
                  <a:cubicBezTo>
                    <a:pt x="3616" y="3562"/>
                    <a:pt x="2432" y="3983"/>
                    <a:pt x="1203" y="4154"/>
                  </a:cubicBezTo>
                  <a:cubicBezTo>
                    <a:pt x="1096" y="4163"/>
                    <a:pt x="997" y="4189"/>
                    <a:pt x="907" y="4252"/>
                  </a:cubicBezTo>
                  <a:cubicBezTo>
                    <a:pt x="817" y="4315"/>
                    <a:pt x="799" y="4432"/>
                    <a:pt x="862" y="4522"/>
                  </a:cubicBezTo>
                  <a:cubicBezTo>
                    <a:pt x="907" y="4558"/>
                    <a:pt x="961" y="4585"/>
                    <a:pt x="1015" y="4585"/>
                  </a:cubicBezTo>
                  <a:cubicBezTo>
                    <a:pt x="1339" y="4645"/>
                    <a:pt x="1669" y="4675"/>
                    <a:pt x="2000" y="4675"/>
                  </a:cubicBezTo>
                  <a:cubicBezTo>
                    <a:pt x="2211" y="4675"/>
                    <a:pt x="2422" y="4663"/>
                    <a:pt x="2631" y="4638"/>
                  </a:cubicBezTo>
                  <a:cubicBezTo>
                    <a:pt x="3125" y="4585"/>
                    <a:pt x="3655" y="4594"/>
                    <a:pt x="4140" y="4450"/>
                  </a:cubicBezTo>
                  <a:cubicBezTo>
                    <a:pt x="4193" y="4935"/>
                    <a:pt x="4247" y="5447"/>
                    <a:pt x="4247" y="5940"/>
                  </a:cubicBezTo>
                  <a:cubicBezTo>
                    <a:pt x="4256" y="6425"/>
                    <a:pt x="4355" y="6919"/>
                    <a:pt x="4373" y="7413"/>
                  </a:cubicBezTo>
                  <a:cubicBezTo>
                    <a:pt x="4427" y="8500"/>
                    <a:pt x="4418" y="9586"/>
                    <a:pt x="4508" y="10664"/>
                  </a:cubicBezTo>
                  <a:cubicBezTo>
                    <a:pt x="4544" y="11113"/>
                    <a:pt x="4598" y="11579"/>
                    <a:pt x="4768" y="12001"/>
                  </a:cubicBezTo>
                  <a:cubicBezTo>
                    <a:pt x="5002" y="12603"/>
                    <a:pt x="5585" y="12953"/>
                    <a:pt x="6160" y="13169"/>
                  </a:cubicBezTo>
                  <a:cubicBezTo>
                    <a:pt x="6465" y="13277"/>
                    <a:pt x="6726" y="13438"/>
                    <a:pt x="7040" y="13510"/>
                  </a:cubicBezTo>
                  <a:cubicBezTo>
                    <a:pt x="8291" y="13783"/>
                    <a:pt x="9606" y="14030"/>
                    <a:pt x="10915" y="14030"/>
                  </a:cubicBezTo>
                  <a:cubicBezTo>
                    <a:pt x="11156" y="14030"/>
                    <a:pt x="11397" y="14022"/>
                    <a:pt x="11637" y="14004"/>
                  </a:cubicBezTo>
                  <a:cubicBezTo>
                    <a:pt x="12867" y="13905"/>
                    <a:pt x="14026" y="13106"/>
                    <a:pt x="14699" y="12091"/>
                  </a:cubicBezTo>
                  <a:cubicBezTo>
                    <a:pt x="15570" y="10780"/>
                    <a:pt x="15678" y="9218"/>
                    <a:pt x="15400" y="7709"/>
                  </a:cubicBezTo>
                  <a:cubicBezTo>
                    <a:pt x="15361" y="7452"/>
                    <a:pt x="15321" y="6936"/>
                    <a:pt x="15046" y="6936"/>
                  </a:cubicBezTo>
                  <a:cubicBezTo>
                    <a:pt x="15005" y="6936"/>
                    <a:pt x="14958" y="6947"/>
                    <a:pt x="14906" y="6973"/>
                  </a:cubicBezTo>
                  <a:cubicBezTo>
                    <a:pt x="14654" y="7090"/>
                    <a:pt x="14502" y="7440"/>
                    <a:pt x="14412" y="7673"/>
                  </a:cubicBezTo>
                  <a:cubicBezTo>
                    <a:pt x="14241" y="8095"/>
                    <a:pt x="13981" y="8473"/>
                    <a:pt x="13765" y="8868"/>
                  </a:cubicBezTo>
                  <a:cubicBezTo>
                    <a:pt x="13487" y="9362"/>
                    <a:pt x="13146" y="9775"/>
                    <a:pt x="12562" y="9936"/>
                  </a:cubicBezTo>
                  <a:cubicBezTo>
                    <a:pt x="12285" y="10017"/>
                    <a:pt x="11975" y="10062"/>
                    <a:pt x="11662" y="10062"/>
                  </a:cubicBezTo>
                  <a:cubicBezTo>
                    <a:pt x="10932" y="10062"/>
                    <a:pt x="10184" y="9816"/>
                    <a:pt x="9788" y="9200"/>
                  </a:cubicBezTo>
                  <a:cubicBezTo>
                    <a:pt x="9617" y="8913"/>
                    <a:pt x="9491" y="8598"/>
                    <a:pt x="9428" y="8275"/>
                  </a:cubicBezTo>
                  <a:cubicBezTo>
                    <a:pt x="9186" y="7242"/>
                    <a:pt x="9033" y="5985"/>
                    <a:pt x="9159" y="4917"/>
                  </a:cubicBezTo>
                  <a:cubicBezTo>
                    <a:pt x="9249" y="4172"/>
                    <a:pt x="9366" y="3489"/>
                    <a:pt x="9276" y="2717"/>
                  </a:cubicBezTo>
                  <a:cubicBezTo>
                    <a:pt x="9240" y="2385"/>
                    <a:pt x="9186" y="2052"/>
                    <a:pt x="9105" y="1729"/>
                  </a:cubicBezTo>
                  <a:cubicBezTo>
                    <a:pt x="9033" y="1460"/>
                    <a:pt x="8908" y="1307"/>
                    <a:pt x="8800" y="1065"/>
                  </a:cubicBezTo>
                  <a:cubicBezTo>
                    <a:pt x="8755" y="930"/>
                    <a:pt x="8728" y="795"/>
                    <a:pt x="8701" y="661"/>
                  </a:cubicBezTo>
                  <a:cubicBezTo>
                    <a:pt x="8620" y="382"/>
                    <a:pt x="8423" y="149"/>
                    <a:pt x="8153" y="41"/>
                  </a:cubicBezTo>
                  <a:cubicBezTo>
                    <a:pt x="8063" y="13"/>
                    <a:pt x="7971" y="0"/>
                    <a:pt x="78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9" name="Google Shape;1569;p20"/>
            <p:cNvSpPr/>
            <p:nvPr/>
          </p:nvSpPr>
          <p:spPr>
            <a:xfrm>
              <a:off x="7579733" y="3815929"/>
              <a:ext cx="361038" cy="859338"/>
            </a:xfrm>
            <a:custGeom>
              <a:rect b="b" l="l" r="r" t="t"/>
              <a:pathLst>
                <a:path extrusionOk="0" h="8145" w="3422">
                  <a:moveTo>
                    <a:pt x="0" y="0"/>
                  </a:moveTo>
                  <a:lnTo>
                    <a:pt x="0" y="0"/>
                  </a:lnTo>
                  <a:cubicBezTo>
                    <a:pt x="9" y="153"/>
                    <a:pt x="18" y="297"/>
                    <a:pt x="18" y="440"/>
                  </a:cubicBezTo>
                  <a:lnTo>
                    <a:pt x="18" y="467"/>
                  </a:lnTo>
                  <a:cubicBezTo>
                    <a:pt x="81" y="943"/>
                    <a:pt x="117" y="1428"/>
                    <a:pt x="144" y="1913"/>
                  </a:cubicBezTo>
                  <a:lnTo>
                    <a:pt x="144" y="1931"/>
                  </a:lnTo>
                  <a:cubicBezTo>
                    <a:pt x="153" y="2048"/>
                    <a:pt x="153" y="2173"/>
                    <a:pt x="162" y="2290"/>
                  </a:cubicBezTo>
                  <a:cubicBezTo>
                    <a:pt x="162" y="2353"/>
                    <a:pt x="162" y="2407"/>
                    <a:pt x="162" y="2461"/>
                  </a:cubicBezTo>
                  <a:cubicBezTo>
                    <a:pt x="171" y="2524"/>
                    <a:pt x="162" y="2586"/>
                    <a:pt x="162" y="2649"/>
                  </a:cubicBezTo>
                  <a:lnTo>
                    <a:pt x="171" y="2901"/>
                  </a:lnTo>
                  <a:lnTo>
                    <a:pt x="171" y="2919"/>
                  </a:lnTo>
                  <a:cubicBezTo>
                    <a:pt x="180" y="3251"/>
                    <a:pt x="189" y="3592"/>
                    <a:pt x="198" y="3924"/>
                  </a:cubicBezTo>
                  <a:lnTo>
                    <a:pt x="198" y="4014"/>
                  </a:lnTo>
                  <a:cubicBezTo>
                    <a:pt x="198" y="4104"/>
                    <a:pt x="207" y="4203"/>
                    <a:pt x="207" y="4293"/>
                  </a:cubicBezTo>
                  <a:lnTo>
                    <a:pt x="207" y="4418"/>
                  </a:lnTo>
                  <a:cubicBezTo>
                    <a:pt x="207" y="4508"/>
                    <a:pt x="225" y="4598"/>
                    <a:pt x="225" y="4679"/>
                  </a:cubicBezTo>
                  <a:cubicBezTo>
                    <a:pt x="225" y="4724"/>
                    <a:pt x="225" y="4759"/>
                    <a:pt x="234" y="4795"/>
                  </a:cubicBezTo>
                  <a:cubicBezTo>
                    <a:pt x="243" y="4921"/>
                    <a:pt x="252" y="5047"/>
                    <a:pt x="261" y="5173"/>
                  </a:cubicBezTo>
                  <a:cubicBezTo>
                    <a:pt x="279" y="5451"/>
                    <a:pt x="315" y="5738"/>
                    <a:pt x="377" y="6017"/>
                  </a:cubicBezTo>
                  <a:cubicBezTo>
                    <a:pt x="404" y="6187"/>
                    <a:pt x="458" y="6349"/>
                    <a:pt x="521" y="6510"/>
                  </a:cubicBezTo>
                  <a:cubicBezTo>
                    <a:pt x="566" y="6618"/>
                    <a:pt x="620" y="6726"/>
                    <a:pt x="683" y="6825"/>
                  </a:cubicBezTo>
                  <a:cubicBezTo>
                    <a:pt x="755" y="6915"/>
                    <a:pt x="826" y="7004"/>
                    <a:pt x="907" y="7085"/>
                  </a:cubicBezTo>
                  <a:cubicBezTo>
                    <a:pt x="970" y="7139"/>
                    <a:pt x="1024" y="7184"/>
                    <a:pt x="1087" y="7238"/>
                  </a:cubicBezTo>
                  <a:lnTo>
                    <a:pt x="1186" y="7301"/>
                  </a:lnTo>
                  <a:cubicBezTo>
                    <a:pt x="1248" y="7346"/>
                    <a:pt x="1311" y="7390"/>
                    <a:pt x="1383" y="7426"/>
                  </a:cubicBezTo>
                  <a:cubicBezTo>
                    <a:pt x="1554" y="7525"/>
                    <a:pt x="1733" y="7606"/>
                    <a:pt x="1913" y="7669"/>
                  </a:cubicBezTo>
                  <a:cubicBezTo>
                    <a:pt x="1967" y="7687"/>
                    <a:pt x="2021" y="7714"/>
                    <a:pt x="2066" y="7732"/>
                  </a:cubicBezTo>
                  <a:cubicBezTo>
                    <a:pt x="2299" y="7848"/>
                    <a:pt x="2542" y="7947"/>
                    <a:pt x="2793" y="8010"/>
                  </a:cubicBezTo>
                  <a:cubicBezTo>
                    <a:pt x="3008" y="8055"/>
                    <a:pt x="3215" y="8100"/>
                    <a:pt x="3421" y="8145"/>
                  </a:cubicBezTo>
                  <a:lnTo>
                    <a:pt x="3395" y="8109"/>
                  </a:lnTo>
                  <a:cubicBezTo>
                    <a:pt x="3008" y="7489"/>
                    <a:pt x="2784" y="6789"/>
                    <a:pt x="2757" y="6061"/>
                  </a:cubicBezTo>
                  <a:cubicBezTo>
                    <a:pt x="2748" y="5586"/>
                    <a:pt x="2838" y="5119"/>
                    <a:pt x="2865" y="4652"/>
                  </a:cubicBezTo>
                  <a:cubicBezTo>
                    <a:pt x="2928" y="3772"/>
                    <a:pt x="2784" y="2901"/>
                    <a:pt x="2461" y="2093"/>
                  </a:cubicBezTo>
                  <a:cubicBezTo>
                    <a:pt x="2218" y="1500"/>
                    <a:pt x="1868" y="934"/>
                    <a:pt x="1374" y="530"/>
                  </a:cubicBezTo>
                  <a:cubicBezTo>
                    <a:pt x="988" y="216"/>
                    <a:pt x="503" y="27"/>
                    <a:pt x="0"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0" name="Google Shape;1570;p20"/>
            <p:cNvSpPr/>
            <p:nvPr/>
          </p:nvSpPr>
          <p:spPr>
            <a:xfrm>
              <a:off x="7166262" y="3399923"/>
              <a:ext cx="36505" cy="33973"/>
            </a:xfrm>
            <a:custGeom>
              <a:rect b="b" l="l" r="r" t="t"/>
              <a:pathLst>
                <a:path extrusionOk="0" h="322" w="346">
                  <a:moveTo>
                    <a:pt x="181" y="0"/>
                  </a:moveTo>
                  <a:cubicBezTo>
                    <a:pt x="77" y="0"/>
                    <a:pt x="0" y="141"/>
                    <a:pt x="31" y="235"/>
                  </a:cubicBezTo>
                  <a:cubicBezTo>
                    <a:pt x="60" y="292"/>
                    <a:pt x="118" y="321"/>
                    <a:pt x="176" y="321"/>
                  </a:cubicBezTo>
                  <a:cubicBezTo>
                    <a:pt x="191" y="321"/>
                    <a:pt x="206" y="319"/>
                    <a:pt x="220" y="316"/>
                  </a:cubicBezTo>
                  <a:cubicBezTo>
                    <a:pt x="337" y="253"/>
                    <a:pt x="346" y="82"/>
                    <a:pt x="229" y="11"/>
                  </a:cubicBezTo>
                  <a:cubicBezTo>
                    <a:pt x="212" y="3"/>
                    <a:pt x="196" y="0"/>
                    <a:pt x="1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1" name="Google Shape;1571;p20"/>
            <p:cNvSpPr/>
            <p:nvPr/>
          </p:nvSpPr>
          <p:spPr>
            <a:xfrm>
              <a:off x="7245707" y="3379349"/>
              <a:ext cx="40725" cy="30702"/>
            </a:xfrm>
            <a:custGeom>
              <a:rect b="b" l="l" r="r" t="t"/>
              <a:pathLst>
                <a:path extrusionOk="0" h="291" w="386">
                  <a:moveTo>
                    <a:pt x="154" y="1"/>
                  </a:moveTo>
                  <a:cubicBezTo>
                    <a:pt x="102" y="1"/>
                    <a:pt x="53" y="33"/>
                    <a:pt x="33" y="116"/>
                  </a:cubicBezTo>
                  <a:cubicBezTo>
                    <a:pt x="0" y="212"/>
                    <a:pt x="79" y="290"/>
                    <a:pt x="163" y="290"/>
                  </a:cubicBezTo>
                  <a:cubicBezTo>
                    <a:pt x="195" y="290"/>
                    <a:pt x="229" y="278"/>
                    <a:pt x="257" y="250"/>
                  </a:cubicBezTo>
                  <a:cubicBezTo>
                    <a:pt x="386" y="146"/>
                    <a:pt x="264" y="1"/>
                    <a:pt x="15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2" name="Google Shape;1572;p20"/>
            <p:cNvSpPr/>
            <p:nvPr/>
          </p:nvSpPr>
          <p:spPr>
            <a:xfrm>
              <a:off x="7853517" y="3467024"/>
              <a:ext cx="143170" cy="87569"/>
            </a:xfrm>
            <a:custGeom>
              <a:rect b="b" l="l" r="r" t="t"/>
              <a:pathLst>
                <a:path extrusionOk="0" h="830" w="1357">
                  <a:moveTo>
                    <a:pt x="676" y="0"/>
                  </a:moveTo>
                  <a:cubicBezTo>
                    <a:pt x="500" y="0"/>
                    <a:pt x="327" y="49"/>
                    <a:pt x="180" y="147"/>
                  </a:cubicBezTo>
                  <a:cubicBezTo>
                    <a:pt x="126" y="174"/>
                    <a:pt x="81" y="219"/>
                    <a:pt x="54" y="263"/>
                  </a:cubicBezTo>
                  <a:cubicBezTo>
                    <a:pt x="9" y="344"/>
                    <a:pt x="0" y="434"/>
                    <a:pt x="27" y="515"/>
                  </a:cubicBezTo>
                  <a:cubicBezTo>
                    <a:pt x="54" y="596"/>
                    <a:pt x="108" y="668"/>
                    <a:pt x="180" y="721"/>
                  </a:cubicBezTo>
                  <a:cubicBezTo>
                    <a:pt x="282" y="796"/>
                    <a:pt x="400" y="830"/>
                    <a:pt x="522" y="830"/>
                  </a:cubicBezTo>
                  <a:cubicBezTo>
                    <a:pt x="560" y="830"/>
                    <a:pt x="599" y="827"/>
                    <a:pt x="638" y="820"/>
                  </a:cubicBezTo>
                  <a:cubicBezTo>
                    <a:pt x="997" y="739"/>
                    <a:pt x="1356" y="147"/>
                    <a:pt x="826" y="12"/>
                  </a:cubicBezTo>
                  <a:cubicBezTo>
                    <a:pt x="777" y="4"/>
                    <a:pt x="726" y="0"/>
                    <a:pt x="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3" name="Google Shape;1573;p20"/>
            <p:cNvSpPr/>
            <p:nvPr/>
          </p:nvSpPr>
          <p:spPr>
            <a:xfrm>
              <a:off x="7706655" y="3293890"/>
              <a:ext cx="73959" cy="64886"/>
            </a:xfrm>
            <a:custGeom>
              <a:rect b="b" l="l" r="r" t="t"/>
              <a:pathLst>
                <a:path extrusionOk="0" h="615" w="701">
                  <a:moveTo>
                    <a:pt x="63" y="1"/>
                  </a:moveTo>
                  <a:cubicBezTo>
                    <a:pt x="45" y="1"/>
                    <a:pt x="19" y="73"/>
                    <a:pt x="10" y="207"/>
                  </a:cubicBezTo>
                  <a:cubicBezTo>
                    <a:pt x="1" y="288"/>
                    <a:pt x="19" y="369"/>
                    <a:pt x="54" y="441"/>
                  </a:cubicBezTo>
                  <a:cubicBezTo>
                    <a:pt x="108" y="531"/>
                    <a:pt x="207" y="602"/>
                    <a:pt x="315" y="611"/>
                  </a:cubicBezTo>
                  <a:cubicBezTo>
                    <a:pt x="328" y="614"/>
                    <a:pt x="342" y="615"/>
                    <a:pt x="357" y="615"/>
                  </a:cubicBezTo>
                  <a:cubicBezTo>
                    <a:pt x="400" y="615"/>
                    <a:pt x="445" y="605"/>
                    <a:pt x="485" y="584"/>
                  </a:cubicBezTo>
                  <a:cubicBezTo>
                    <a:pt x="530" y="558"/>
                    <a:pt x="566" y="513"/>
                    <a:pt x="593" y="468"/>
                  </a:cubicBezTo>
                  <a:cubicBezTo>
                    <a:pt x="638" y="405"/>
                    <a:pt x="665" y="324"/>
                    <a:pt x="683" y="243"/>
                  </a:cubicBezTo>
                  <a:cubicBezTo>
                    <a:pt x="701" y="118"/>
                    <a:pt x="665" y="37"/>
                    <a:pt x="656" y="37"/>
                  </a:cubicBezTo>
                  <a:cubicBezTo>
                    <a:pt x="638" y="37"/>
                    <a:pt x="638" y="118"/>
                    <a:pt x="602" y="225"/>
                  </a:cubicBezTo>
                  <a:cubicBezTo>
                    <a:pt x="575" y="297"/>
                    <a:pt x="548" y="351"/>
                    <a:pt x="503" y="414"/>
                  </a:cubicBezTo>
                  <a:cubicBezTo>
                    <a:pt x="471" y="462"/>
                    <a:pt x="410" y="496"/>
                    <a:pt x="353" y="496"/>
                  </a:cubicBezTo>
                  <a:cubicBezTo>
                    <a:pt x="346" y="496"/>
                    <a:pt x="339" y="496"/>
                    <a:pt x="333" y="495"/>
                  </a:cubicBezTo>
                  <a:cubicBezTo>
                    <a:pt x="252" y="486"/>
                    <a:pt x="189" y="450"/>
                    <a:pt x="144" y="387"/>
                  </a:cubicBezTo>
                  <a:cubicBezTo>
                    <a:pt x="117" y="333"/>
                    <a:pt x="90" y="270"/>
                    <a:pt x="90" y="198"/>
                  </a:cubicBezTo>
                  <a:cubicBezTo>
                    <a:pt x="72" y="91"/>
                    <a:pt x="90" y="1"/>
                    <a:pt x="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4" name="Google Shape;1574;p20"/>
            <p:cNvSpPr/>
            <p:nvPr/>
          </p:nvSpPr>
          <p:spPr>
            <a:xfrm>
              <a:off x="7926421" y="3275005"/>
              <a:ext cx="75964" cy="73009"/>
            </a:xfrm>
            <a:custGeom>
              <a:rect b="b" l="l" r="r" t="t"/>
              <a:pathLst>
                <a:path extrusionOk="0" h="692" w="720">
                  <a:moveTo>
                    <a:pt x="73" y="0"/>
                  </a:moveTo>
                  <a:cubicBezTo>
                    <a:pt x="55" y="0"/>
                    <a:pt x="19" y="81"/>
                    <a:pt x="10" y="234"/>
                  </a:cubicBezTo>
                  <a:cubicBezTo>
                    <a:pt x="1" y="324"/>
                    <a:pt x="19" y="422"/>
                    <a:pt x="73" y="503"/>
                  </a:cubicBezTo>
                  <a:cubicBezTo>
                    <a:pt x="126" y="602"/>
                    <a:pt x="234" y="674"/>
                    <a:pt x="360" y="692"/>
                  </a:cubicBezTo>
                  <a:cubicBezTo>
                    <a:pt x="423" y="692"/>
                    <a:pt x="486" y="674"/>
                    <a:pt x="540" y="638"/>
                  </a:cubicBezTo>
                  <a:cubicBezTo>
                    <a:pt x="584" y="611"/>
                    <a:pt x="629" y="566"/>
                    <a:pt x="656" y="512"/>
                  </a:cubicBezTo>
                  <a:cubicBezTo>
                    <a:pt x="701" y="431"/>
                    <a:pt x="719" y="341"/>
                    <a:pt x="710" y="243"/>
                  </a:cubicBezTo>
                  <a:cubicBezTo>
                    <a:pt x="702" y="106"/>
                    <a:pt x="661" y="27"/>
                    <a:pt x="649" y="27"/>
                  </a:cubicBezTo>
                  <a:cubicBezTo>
                    <a:pt x="648" y="27"/>
                    <a:pt x="648" y="27"/>
                    <a:pt x="647" y="27"/>
                  </a:cubicBezTo>
                  <a:cubicBezTo>
                    <a:pt x="629" y="27"/>
                    <a:pt x="638" y="117"/>
                    <a:pt x="629" y="252"/>
                  </a:cubicBezTo>
                  <a:cubicBezTo>
                    <a:pt x="629" y="324"/>
                    <a:pt x="611" y="395"/>
                    <a:pt x="566" y="458"/>
                  </a:cubicBezTo>
                  <a:cubicBezTo>
                    <a:pt x="522" y="530"/>
                    <a:pt x="450" y="575"/>
                    <a:pt x="369" y="575"/>
                  </a:cubicBezTo>
                  <a:cubicBezTo>
                    <a:pt x="279" y="566"/>
                    <a:pt x="207" y="512"/>
                    <a:pt x="153" y="440"/>
                  </a:cubicBezTo>
                  <a:cubicBezTo>
                    <a:pt x="118" y="377"/>
                    <a:pt x="91" y="306"/>
                    <a:pt x="91" y="225"/>
                  </a:cubicBezTo>
                  <a:cubicBezTo>
                    <a:pt x="73" y="90"/>
                    <a:pt x="91" y="0"/>
                    <a:pt x="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5" name="Google Shape;1575;p20"/>
            <p:cNvSpPr/>
            <p:nvPr/>
          </p:nvSpPr>
          <p:spPr>
            <a:xfrm>
              <a:off x="7587330" y="3902127"/>
              <a:ext cx="176299" cy="21945"/>
            </a:xfrm>
            <a:custGeom>
              <a:rect b="b" l="l" r="r" t="t"/>
              <a:pathLst>
                <a:path extrusionOk="0" h="208" w="1671">
                  <a:moveTo>
                    <a:pt x="1599" y="1"/>
                  </a:moveTo>
                  <a:cubicBezTo>
                    <a:pt x="1293" y="54"/>
                    <a:pt x="961" y="90"/>
                    <a:pt x="620" y="108"/>
                  </a:cubicBezTo>
                  <a:cubicBezTo>
                    <a:pt x="467" y="115"/>
                    <a:pt x="319" y="121"/>
                    <a:pt x="176" y="121"/>
                  </a:cubicBezTo>
                  <a:cubicBezTo>
                    <a:pt x="117" y="121"/>
                    <a:pt x="58" y="120"/>
                    <a:pt x="0" y="117"/>
                  </a:cubicBezTo>
                  <a:cubicBezTo>
                    <a:pt x="0" y="144"/>
                    <a:pt x="0" y="180"/>
                    <a:pt x="0" y="207"/>
                  </a:cubicBezTo>
                  <a:cubicBezTo>
                    <a:pt x="207" y="207"/>
                    <a:pt x="413" y="198"/>
                    <a:pt x="620" y="189"/>
                  </a:cubicBezTo>
                  <a:cubicBezTo>
                    <a:pt x="970" y="171"/>
                    <a:pt x="1320" y="135"/>
                    <a:pt x="1670" y="81"/>
                  </a:cubicBezTo>
                  <a:cubicBezTo>
                    <a:pt x="1643" y="54"/>
                    <a:pt x="1625" y="27"/>
                    <a:pt x="159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6" name="Google Shape;1576;p20"/>
            <p:cNvSpPr/>
            <p:nvPr/>
          </p:nvSpPr>
          <p:spPr>
            <a:xfrm>
              <a:off x="7594926" y="4014911"/>
              <a:ext cx="237808" cy="31335"/>
            </a:xfrm>
            <a:custGeom>
              <a:rect b="b" l="l" r="r" t="t"/>
              <a:pathLst>
                <a:path extrusionOk="0" h="297" w="2254">
                  <a:moveTo>
                    <a:pt x="2218" y="0"/>
                  </a:moveTo>
                  <a:cubicBezTo>
                    <a:pt x="2137" y="18"/>
                    <a:pt x="2056" y="36"/>
                    <a:pt x="1975" y="54"/>
                  </a:cubicBezTo>
                  <a:cubicBezTo>
                    <a:pt x="1446" y="153"/>
                    <a:pt x="916" y="207"/>
                    <a:pt x="386" y="216"/>
                  </a:cubicBezTo>
                  <a:lnTo>
                    <a:pt x="0" y="216"/>
                  </a:lnTo>
                  <a:lnTo>
                    <a:pt x="0" y="296"/>
                  </a:lnTo>
                  <a:lnTo>
                    <a:pt x="386" y="296"/>
                  </a:lnTo>
                  <a:cubicBezTo>
                    <a:pt x="925" y="287"/>
                    <a:pt x="1464" y="234"/>
                    <a:pt x="1984" y="126"/>
                  </a:cubicBezTo>
                  <a:cubicBezTo>
                    <a:pt x="2074" y="108"/>
                    <a:pt x="2164" y="90"/>
                    <a:pt x="2254" y="63"/>
                  </a:cubicBezTo>
                  <a:lnTo>
                    <a:pt x="221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7" name="Google Shape;1577;p20"/>
            <p:cNvSpPr/>
            <p:nvPr/>
          </p:nvSpPr>
          <p:spPr>
            <a:xfrm>
              <a:off x="7598619" y="4128540"/>
              <a:ext cx="270198" cy="44629"/>
            </a:xfrm>
            <a:custGeom>
              <a:rect b="b" l="l" r="r" t="t"/>
              <a:pathLst>
                <a:path extrusionOk="0" h="423" w="2561">
                  <a:moveTo>
                    <a:pt x="2551" y="1"/>
                  </a:moveTo>
                  <a:lnTo>
                    <a:pt x="2309" y="63"/>
                  </a:lnTo>
                  <a:cubicBezTo>
                    <a:pt x="1788" y="180"/>
                    <a:pt x="1249" y="261"/>
                    <a:pt x="710" y="306"/>
                  </a:cubicBezTo>
                  <a:cubicBezTo>
                    <a:pt x="468" y="324"/>
                    <a:pt x="234" y="333"/>
                    <a:pt x="1" y="342"/>
                  </a:cubicBezTo>
                  <a:lnTo>
                    <a:pt x="1" y="423"/>
                  </a:lnTo>
                  <a:cubicBezTo>
                    <a:pt x="243" y="423"/>
                    <a:pt x="477" y="414"/>
                    <a:pt x="719" y="396"/>
                  </a:cubicBezTo>
                  <a:cubicBezTo>
                    <a:pt x="1258" y="351"/>
                    <a:pt x="1797" y="261"/>
                    <a:pt x="2327" y="135"/>
                  </a:cubicBezTo>
                  <a:lnTo>
                    <a:pt x="2560" y="72"/>
                  </a:lnTo>
                  <a:cubicBezTo>
                    <a:pt x="2560" y="54"/>
                    <a:pt x="2551" y="28"/>
                    <a:pt x="255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8" name="Google Shape;1578;p20"/>
            <p:cNvSpPr/>
            <p:nvPr/>
          </p:nvSpPr>
          <p:spPr>
            <a:xfrm>
              <a:off x="7603366" y="4257362"/>
              <a:ext cx="278639" cy="37982"/>
            </a:xfrm>
            <a:custGeom>
              <a:rect b="b" l="l" r="r" t="t"/>
              <a:pathLst>
                <a:path extrusionOk="0" h="360" w="2641">
                  <a:moveTo>
                    <a:pt x="2641" y="1"/>
                  </a:moveTo>
                  <a:lnTo>
                    <a:pt x="2614" y="10"/>
                  </a:lnTo>
                  <a:cubicBezTo>
                    <a:pt x="2084" y="118"/>
                    <a:pt x="1545" y="189"/>
                    <a:pt x="1016" y="234"/>
                  </a:cubicBezTo>
                  <a:cubicBezTo>
                    <a:pt x="665" y="261"/>
                    <a:pt x="324" y="279"/>
                    <a:pt x="1" y="279"/>
                  </a:cubicBezTo>
                  <a:lnTo>
                    <a:pt x="1" y="360"/>
                  </a:lnTo>
                  <a:cubicBezTo>
                    <a:pt x="324" y="360"/>
                    <a:pt x="665" y="351"/>
                    <a:pt x="1016" y="324"/>
                  </a:cubicBezTo>
                  <a:cubicBezTo>
                    <a:pt x="1554" y="279"/>
                    <a:pt x="2093" y="198"/>
                    <a:pt x="2623" y="82"/>
                  </a:cubicBezTo>
                  <a:lnTo>
                    <a:pt x="2641" y="82"/>
                  </a:lnTo>
                  <a:lnTo>
                    <a:pt x="2641"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9" name="Google Shape;1579;p20"/>
            <p:cNvSpPr/>
            <p:nvPr/>
          </p:nvSpPr>
          <p:spPr>
            <a:xfrm>
              <a:off x="7610963" y="4346408"/>
              <a:ext cx="267244" cy="44629"/>
            </a:xfrm>
            <a:custGeom>
              <a:rect b="b" l="l" r="r" t="t"/>
              <a:pathLst>
                <a:path extrusionOk="0" h="423" w="2533">
                  <a:moveTo>
                    <a:pt x="2533" y="1"/>
                  </a:moveTo>
                  <a:lnTo>
                    <a:pt x="2533" y="1"/>
                  </a:lnTo>
                  <a:cubicBezTo>
                    <a:pt x="2407" y="46"/>
                    <a:pt x="2272" y="82"/>
                    <a:pt x="2138" y="118"/>
                  </a:cubicBezTo>
                  <a:cubicBezTo>
                    <a:pt x="1581" y="243"/>
                    <a:pt x="1015" y="324"/>
                    <a:pt x="441" y="342"/>
                  </a:cubicBezTo>
                  <a:lnTo>
                    <a:pt x="1" y="342"/>
                  </a:lnTo>
                  <a:cubicBezTo>
                    <a:pt x="1" y="369"/>
                    <a:pt x="1" y="396"/>
                    <a:pt x="1" y="423"/>
                  </a:cubicBezTo>
                  <a:lnTo>
                    <a:pt x="441" y="423"/>
                  </a:lnTo>
                  <a:cubicBezTo>
                    <a:pt x="1024" y="405"/>
                    <a:pt x="1599" y="324"/>
                    <a:pt x="2165" y="189"/>
                  </a:cubicBezTo>
                  <a:cubicBezTo>
                    <a:pt x="2281" y="153"/>
                    <a:pt x="2407" y="118"/>
                    <a:pt x="2524" y="82"/>
                  </a:cubicBezTo>
                  <a:cubicBezTo>
                    <a:pt x="2524" y="55"/>
                    <a:pt x="2533" y="28"/>
                    <a:pt x="253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0" name="Google Shape;1580;p20"/>
            <p:cNvSpPr/>
            <p:nvPr/>
          </p:nvSpPr>
          <p:spPr>
            <a:xfrm>
              <a:off x="7644091" y="4472487"/>
              <a:ext cx="228418" cy="56867"/>
            </a:xfrm>
            <a:custGeom>
              <a:rect b="b" l="l" r="r" t="t"/>
              <a:pathLst>
                <a:path extrusionOk="0" h="539" w="2165">
                  <a:moveTo>
                    <a:pt x="2156" y="0"/>
                  </a:moveTo>
                  <a:lnTo>
                    <a:pt x="1994" y="54"/>
                  </a:lnTo>
                  <a:cubicBezTo>
                    <a:pt x="1447" y="225"/>
                    <a:pt x="881" y="350"/>
                    <a:pt x="306" y="422"/>
                  </a:cubicBezTo>
                  <a:lnTo>
                    <a:pt x="1" y="458"/>
                  </a:lnTo>
                  <a:cubicBezTo>
                    <a:pt x="19" y="485"/>
                    <a:pt x="37" y="512"/>
                    <a:pt x="46" y="539"/>
                  </a:cubicBezTo>
                  <a:lnTo>
                    <a:pt x="315" y="512"/>
                  </a:lnTo>
                  <a:cubicBezTo>
                    <a:pt x="890" y="431"/>
                    <a:pt x="1465" y="305"/>
                    <a:pt x="2021" y="126"/>
                  </a:cubicBezTo>
                  <a:lnTo>
                    <a:pt x="2165" y="81"/>
                  </a:lnTo>
                  <a:cubicBezTo>
                    <a:pt x="2165" y="54"/>
                    <a:pt x="2165" y="27"/>
                    <a:pt x="215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1" name="Google Shape;1581;p20"/>
            <p:cNvSpPr/>
            <p:nvPr/>
          </p:nvSpPr>
          <p:spPr>
            <a:xfrm>
              <a:off x="7802348" y="4595611"/>
              <a:ext cx="101496" cy="42730"/>
            </a:xfrm>
            <a:custGeom>
              <a:rect b="b" l="l" r="r" t="t"/>
              <a:pathLst>
                <a:path extrusionOk="0" h="405" w="962">
                  <a:moveTo>
                    <a:pt x="925" y="0"/>
                  </a:moveTo>
                  <a:cubicBezTo>
                    <a:pt x="638" y="126"/>
                    <a:pt x="324" y="243"/>
                    <a:pt x="1" y="351"/>
                  </a:cubicBezTo>
                  <a:lnTo>
                    <a:pt x="117" y="404"/>
                  </a:lnTo>
                  <a:cubicBezTo>
                    <a:pt x="414" y="306"/>
                    <a:pt x="692" y="189"/>
                    <a:pt x="961" y="72"/>
                  </a:cubicBezTo>
                  <a:lnTo>
                    <a:pt x="925"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2" name="Google Shape;1582;p20"/>
            <p:cNvSpPr/>
            <p:nvPr/>
          </p:nvSpPr>
          <p:spPr>
            <a:xfrm>
              <a:off x="7818490" y="3901177"/>
              <a:ext cx="227469" cy="471185"/>
            </a:xfrm>
            <a:custGeom>
              <a:rect b="b" l="l" r="r" t="t"/>
              <a:pathLst>
                <a:path extrusionOk="0" h="4466" w="2156">
                  <a:moveTo>
                    <a:pt x="1670" y="1"/>
                  </a:moveTo>
                  <a:lnTo>
                    <a:pt x="1670" y="1"/>
                  </a:lnTo>
                  <a:cubicBezTo>
                    <a:pt x="1455" y="63"/>
                    <a:pt x="1248" y="117"/>
                    <a:pt x="1033" y="162"/>
                  </a:cubicBezTo>
                  <a:cubicBezTo>
                    <a:pt x="1149" y="746"/>
                    <a:pt x="1158" y="1356"/>
                    <a:pt x="1069" y="1958"/>
                  </a:cubicBezTo>
                  <a:cubicBezTo>
                    <a:pt x="1051" y="2245"/>
                    <a:pt x="970" y="2533"/>
                    <a:pt x="844" y="2793"/>
                  </a:cubicBezTo>
                  <a:cubicBezTo>
                    <a:pt x="799" y="2910"/>
                    <a:pt x="736" y="3018"/>
                    <a:pt x="665" y="3125"/>
                  </a:cubicBezTo>
                  <a:cubicBezTo>
                    <a:pt x="629" y="3179"/>
                    <a:pt x="584" y="3224"/>
                    <a:pt x="521" y="3251"/>
                  </a:cubicBezTo>
                  <a:cubicBezTo>
                    <a:pt x="485" y="3260"/>
                    <a:pt x="449" y="3269"/>
                    <a:pt x="404" y="3269"/>
                  </a:cubicBezTo>
                  <a:cubicBezTo>
                    <a:pt x="332" y="3269"/>
                    <a:pt x="261" y="3287"/>
                    <a:pt x="180" y="3305"/>
                  </a:cubicBezTo>
                  <a:cubicBezTo>
                    <a:pt x="117" y="3314"/>
                    <a:pt x="63" y="3350"/>
                    <a:pt x="27" y="3404"/>
                  </a:cubicBezTo>
                  <a:cubicBezTo>
                    <a:pt x="0" y="3494"/>
                    <a:pt x="45" y="3592"/>
                    <a:pt x="135" y="3619"/>
                  </a:cubicBezTo>
                  <a:cubicBezTo>
                    <a:pt x="184" y="3634"/>
                    <a:pt x="234" y="3641"/>
                    <a:pt x="282" y="3641"/>
                  </a:cubicBezTo>
                  <a:cubicBezTo>
                    <a:pt x="321" y="3641"/>
                    <a:pt x="359" y="3636"/>
                    <a:pt x="395" y="3628"/>
                  </a:cubicBezTo>
                  <a:lnTo>
                    <a:pt x="395" y="3628"/>
                  </a:lnTo>
                  <a:cubicBezTo>
                    <a:pt x="332" y="3664"/>
                    <a:pt x="270" y="3709"/>
                    <a:pt x="207" y="3763"/>
                  </a:cubicBezTo>
                  <a:cubicBezTo>
                    <a:pt x="162" y="3799"/>
                    <a:pt x="135" y="3853"/>
                    <a:pt x="117" y="3907"/>
                  </a:cubicBezTo>
                  <a:cubicBezTo>
                    <a:pt x="99" y="3960"/>
                    <a:pt x="117" y="4014"/>
                    <a:pt x="171" y="4050"/>
                  </a:cubicBezTo>
                  <a:cubicBezTo>
                    <a:pt x="198" y="4059"/>
                    <a:pt x="225" y="4059"/>
                    <a:pt x="261" y="4059"/>
                  </a:cubicBezTo>
                  <a:cubicBezTo>
                    <a:pt x="377" y="4032"/>
                    <a:pt x="494" y="3969"/>
                    <a:pt x="593" y="3898"/>
                  </a:cubicBezTo>
                  <a:lnTo>
                    <a:pt x="593" y="3898"/>
                  </a:lnTo>
                  <a:cubicBezTo>
                    <a:pt x="566" y="3969"/>
                    <a:pt x="530" y="4041"/>
                    <a:pt x="503" y="4113"/>
                  </a:cubicBezTo>
                  <a:cubicBezTo>
                    <a:pt x="494" y="4140"/>
                    <a:pt x="485" y="4185"/>
                    <a:pt x="494" y="4221"/>
                  </a:cubicBezTo>
                  <a:cubicBezTo>
                    <a:pt x="505" y="4277"/>
                    <a:pt x="563" y="4309"/>
                    <a:pt x="622" y="4309"/>
                  </a:cubicBezTo>
                  <a:cubicBezTo>
                    <a:pt x="657" y="4309"/>
                    <a:pt x="692" y="4298"/>
                    <a:pt x="718" y="4275"/>
                  </a:cubicBezTo>
                  <a:cubicBezTo>
                    <a:pt x="771" y="4231"/>
                    <a:pt x="806" y="4180"/>
                    <a:pt x="816" y="4120"/>
                  </a:cubicBezTo>
                  <a:lnTo>
                    <a:pt x="816" y="4120"/>
                  </a:lnTo>
                  <a:cubicBezTo>
                    <a:pt x="800" y="4225"/>
                    <a:pt x="828" y="4330"/>
                    <a:pt x="898" y="4418"/>
                  </a:cubicBezTo>
                  <a:cubicBezTo>
                    <a:pt x="913" y="4449"/>
                    <a:pt x="943" y="4465"/>
                    <a:pt x="973" y="4465"/>
                  </a:cubicBezTo>
                  <a:cubicBezTo>
                    <a:pt x="995" y="4465"/>
                    <a:pt x="1017" y="4456"/>
                    <a:pt x="1033" y="4436"/>
                  </a:cubicBezTo>
                  <a:cubicBezTo>
                    <a:pt x="1158" y="4311"/>
                    <a:pt x="1194" y="4131"/>
                    <a:pt x="1123" y="3969"/>
                  </a:cubicBezTo>
                  <a:cubicBezTo>
                    <a:pt x="1105" y="3934"/>
                    <a:pt x="1096" y="3898"/>
                    <a:pt x="1096" y="3862"/>
                  </a:cubicBezTo>
                  <a:cubicBezTo>
                    <a:pt x="1096" y="3808"/>
                    <a:pt x="1123" y="3763"/>
                    <a:pt x="1149" y="3718"/>
                  </a:cubicBezTo>
                  <a:cubicBezTo>
                    <a:pt x="1823" y="2703"/>
                    <a:pt x="2155" y="1168"/>
                    <a:pt x="167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83" name="Google Shape;1583;p20"/>
            <p:cNvGrpSpPr/>
            <p:nvPr/>
          </p:nvGrpSpPr>
          <p:grpSpPr>
            <a:xfrm>
              <a:off x="6772224" y="3560174"/>
              <a:ext cx="532875" cy="664395"/>
              <a:chOff x="6772224" y="3560174"/>
              <a:chExt cx="532875" cy="664395"/>
            </a:xfrm>
          </p:grpSpPr>
          <p:sp>
            <p:nvSpPr>
              <p:cNvPr id="1584" name="Google Shape;1584;p20"/>
              <p:cNvSpPr/>
              <p:nvPr/>
            </p:nvSpPr>
            <p:spPr>
              <a:xfrm rot="-1451773">
                <a:off x="6961191" y="3695805"/>
                <a:ext cx="252767" cy="498881"/>
              </a:xfrm>
              <a:custGeom>
                <a:rect b="b" l="l" r="r" t="t"/>
                <a:pathLst>
                  <a:path extrusionOk="0" h="14166" w="7177">
                    <a:moveTo>
                      <a:pt x="5183" y="0"/>
                    </a:moveTo>
                    <a:cubicBezTo>
                      <a:pt x="4862" y="0"/>
                      <a:pt x="4507" y="81"/>
                      <a:pt x="4262" y="126"/>
                    </a:cubicBezTo>
                    <a:cubicBezTo>
                      <a:pt x="3610" y="246"/>
                      <a:pt x="2965" y="417"/>
                      <a:pt x="2334" y="622"/>
                    </a:cubicBezTo>
                    <a:cubicBezTo>
                      <a:pt x="2085" y="707"/>
                      <a:pt x="1837" y="792"/>
                      <a:pt x="1596" y="892"/>
                    </a:cubicBezTo>
                    <a:cubicBezTo>
                      <a:pt x="1078" y="1097"/>
                      <a:pt x="1" y="1438"/>
                      <a:pt x="419" y="2175"/>
                    </a:cubicBezTo>
                    <a:cubicBezTo>
                      <a:pt x="1142" y="3459"/>
                      <a:pt x="1866" y="4735"/>
                      <a:pt x="2589" y="6011"/>
                    </a:cubicBezTo>
                    <a:lnTo>
                      <a:pt x="4837" y="9989"/>
                    </a:lnTo>
                    <a:lnTo>
                      <a:pt x="5588" y="11322"/>
                    </a:lnTo>
                    <a:cubicBezTo>
                      <a:pt x="5893" y="12074"/>
                      <a:pt x="6148" y="12847"/>
                      <a:pt x="6347" y="13634"/>
                    </a:cubicBezTo>
                    <a:cubicBezTo>
                      <a:pt x="6403" y="13844"/>
                      <a:pt x="6494" y="14166"/>
                      <a:pt x="6764" y="14166"/>
                    </a:cubicBezTo>
                    <a:cubicBezTo>
                      <a:pt x="6766" y="14166"/>
                      <a:pt x="6769" y="14166"/>
                      <a:pt x="6772" y="14166"/>
                    </a:cubicBezTo>
                    <a:cubicBezTo>
                      <a:pt x="7177" y="14151"/>
                      <a:pt x="7056" y="13690"/>
                      <a:pt x="6985" y="13449"/>
                    </a:cubicBezTo>
                    <a:cubicBezTo>
                      <a:pt x="6737" y="12676"/>
                      <a:pt x="6545" y="11882"/>
                      <a:pt x="6404" y="11081"/>
                    </a:cubicBezTo>
                    <a:lnTo>
                      <a:pt x="6333" y="9564"/>
                    </a:lnTo>
                    <a:lnTo>
                      <a:pt x="6134" y="4997"/>
                    </a:lnTo>
                    <a:cubicBezTo>
                      <a:pt x="6070" y="3529"/>
                      <a:pt x="6007" y="2062"/>
                      <a:pt x="5943" y="594"/>
                    </a:cubicBezTo>
                    <a:cubicBezTo>
                      <a:pt x="5923" y="124"/>
                      <a:pt x="5579" y="0"/>
                      <a:pt x="518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5" name="Google Shape;1585;p20"/>
              <p:cNvSpPr/>
              <p:nvPr/>
            </p:nvSpPr>
            <p:spPr>
              <a:xfrm rot="-1451773">
                <a:off x="6885466" y="3721328"/>
                <a:ext cx="210822" cy="121005"/>
              </a:xfrm>
              <a:custGeom>
                <a:rect b="b" l="l" r="r" t="t"/>
                <a:pathLst>
                  <a:path extrusionOk="0" h="3436" w="5986">
                    <a:moveTo>
                      <a:pt x="5189" y="0"/>
                    </a:moveTo>
                    <a:cubicBezTo>
                      <a:pt x="4867" y="0"/>
                      <a:pt x="4510" y="82"/>
                      <a:pt x="4262" y="126"/>
                    </a:cubicBezTo>
                    <a:cubicBezTo>
                      <a:pt x="3610" y="247"/>
                      <a:pt x="2965" y="417"/>
                      <a:pt x="2333" y="622"/>
                    </a:cubicBezTo>
                    <a:cubicBezTo>
                      <a:pt x="2085" y="707"/>
                      <a:pt x="1837" y="793"/>
                      <a:pt x="1596" y="892"/>
                    </a:cubicBezTo>
                    <a:cubicBezTo>
                      <a:pt x="1078" y="1097"/>
                      <a:pt x="1" y="1431"/>
                      <a:pt x="419" y="2175"/>
                    </a:cubicBezTo>
                    <a:lnTo>
                      <a:pt x="880" y="2976"/>
                    </a:lnTo>
                    <a:lnTo>
                      <a:pt x="944" y="3012"/>
                    </a:lnTo>
                    <a:cubicBezTo>
                      <a:pt x="986" y="3033"/>
                      <a:pt x="1029" y="3047"/>
                      <a:pt x="1064" y="3069"/>
                    </a:cubicBezTo>
                    <a:lnTo>
                      <a:pt x="1121" y="3090"/>
                    </a:lnTo>
                    <a:lnTo>
                      <a:pt x="1135" y="3097"/>
                    </a:lnTo>
                    <a:lnTo>
                      <a:pt x="1142" y="3097"/>
                    </a:lnTo>
                    <a:cubicBezTo>
                      <a:pt x="1227" y="3132"/>
                      <a:pt x="1305" y="3161"/>
                      <a:pt x="1390" y="3189"/>
                    </a:cubicBezTo>
                    <a:cubicBezTo>
                      <a:pt x="1553" y="3246"/>
                      <a:pt x="1717" y="3296"/>
                      <a:pt x="1887" y="3331"/>
                    </a:cubicBezTo>
                    <a:cubicBezTo>
                      <a:pt x="1965" y="3352"/>
                      <a:pt x="2043" y="3366"/>
                      <a:pt x="2121" y="3381"/>
                    </a:cubicBezTo>
                    <a:lnTo>
                      <a:pt x="2248" y="3402"/>
                    </a:lnTo>
                    <a:lnTo>
                      <a:pt x="2263" y="3402"/>
                    </a:lnTo>
                    <a:lnTo>
                      <a:pt x="2312" y="3409"/>
                    </a:lnTo>
                    <a:cubicBezTo>
                      <a:pt x="2482" y="3427"/>
                      <a:pt x="2653" y="3436"/>
                      <a:pt x="2822" y="3436"/>
                    </a:cubicBezTo>
                    <a:cubicBezTo>
                      <a:pt x="2991" y="3436"/>
                      <a:pt x="3160" y="3427"/>
                      <a:pt x="3326" y="3409"/>
                    </a:cubicBezTo>
                    <a:lnTo>
                      <a:pt x="3369" y="3402"/>
                    </a:lnTo>
                    <a:lnTo>
                      <a:pt x="3433" y="3388"/>
                    </a:lnTo>
                    <a:cubicBezTo>
                      <a:pt x="3468" y="3381"/>
                      <a:pt x="3511" y="3374"/>
                      <a:pt x="3546" y="3366"/>
                    </a:cubicBezTo>
                    <a:cubicBezTo>
                      <a:pt x="3638" y="3352"/>
                      <a:pt x="3716" y="3331"/>
                      <a:pt x="3801" y="3310"/>
                    </a:cubicBezTo>
                    <a:cubicBezTo>
                      <a:pt x="3879" y="3288"/>
                      <a:pt x="3950" y="3267"/>
                      <a:pt x="4028" y="3239"/>
                    </a:cubicBezTo>
                    <a:lnTo>
                      <a:pt x="4142" y="3196"/>
                    </a:lnTo>
                    <a:lnTo>
                      <a:pt x="4205" y="3175"/>
                    </a:lnTo>
                    <a:lnTo>
                      <a:pt x="4234" y="3161"/>
                    </a:lnTo>
                    <a:cubicBezTo>
                      <a:pt x="4376" y="3097"/>
                      <a:pt x="4510" y="3026"/>
                      <a:pt x="4645" y="2948"/>
                    </a:cubicBezTo>
                    <a:cubicBezTo>
                      <a:pt x="4709" y="2906"/>
                      <a:pt x="4773" y="2870"/>
                      <a:pt x="4836" y="2820"/>
                    </a:cubicBezTo>
                    <a:cubicBezTo>
                      <a:pt x="4872" y="2799"/>
                      <a:pt x="4907" y="2778"/>
                      <a:pt x="4936" y="2750"/>
                    </a:cubicBezTo>
                    <a:cubicBezTo>
                      <a:pt x="4936" y="2750"/>
                      <a:pt x="4957" y="2735"/>
                      <a:pt x="4964" y="2728"/>
                    </a:cubicBezTo>
                    <a:lnTo>
                      <a:pt x="4992" y="2707"/>
                    </a:lnTo>
                    <a:cubicBezTo>
                      <a:pt x="5113" y="2608"/>
                      <a:pt x="5234" y="2508"/>
                      <a:pt x="5340" y="2395"/>
                    </a:cubicBezTo>
                    <a:cubicBezTo>
                      <a:pt x="5397" y="2338"/>
                      <a:pt x="5453" y="2274"/>
                      <a:pt x="5503" y="2218"/>
                    </a:cubicBezTo>
                    <a:lnTo>
                      <a:pt x="5581" y="2126"/>
                    </a:lnTo>
                    <a:lnTo>
                      <a:pt x="5616" y="2083"/>
                    </a:lnTo>
                    <a:lnTo>
                      <a:pt x="5624" y="2069"/>
                    </a:lnTo>
                    <a:cubicBezTo>
                      <a:pt x="5758" y="1892"/>
                      <a:pt x="5879" y="1700"/>
                      <a:pt x="5985" y="1509"/>
                    </a:cubicBezTo>
                    <a:cubicBezTo>
                      <a:pt x="5978" y="1204"/>
                      <a:pt x="5964" y="899"/>
                      <a:pt x="5950" y="594"/>
                    </a:cubicBezTo>
                    <a:cubicBezTo>
                      <a:pt x="5930" y="124"/>
                      <a:pt x="5586" y="0"/>
                      <a:pt x="518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6" name="Google Shape;1586;p20"/>
              <p:cNvSpPr/>
              <p:nvPr/>
            </p:nvSpPr>
            <p:spPr>
              <a:xfrm rot="-1451773">
                <a:off x="6954554" y="3786598"/>
                <a:ext cx="170601" cy="93325"/>
              </a:xfrm>
              <a:custGeom>
                <a:rect b="b" l="l" r="r" t="t"/>
                <a:pathLst>
                  <a:path extrusionOk="0" h="2650" w="4844">
                    <a:moveTo>
                      <a:pt x="4780" y="1"/>
                    </a:moveTo>
                    <a:cubicBezTo>
                      <a:pt x="4510" y="369"/>
                      <a:pt x="4184" y="681"/>
                      <a:pt x="3808" y="937"/>
                    </a:cubicBezTo>
                    <a:cubicBezTo>
                      <a:pt x="3220" y="1341"/>
                      <a:pt x="2525" y="1568"/>
                      <a:pt x="1809" y="1596"/>
                    </a:cubicBezTo>
                    <a:cubicBezTo>
                      <a:pt x="1723" y="1601"/>
                      <a:pt x="1638" y="1604"/>
                      <a:pt x="1552" y="1604"/>
                    </a:cubicBezTo>
                    <a:cubicBezTo>
                      <a:pt x="1027" y="1604"/>
                      <a:pt x="501" y="1511"/>
                      <a:pt x="0" y="1334"/>
                    </a:cubicBezTo>
                    <a:lnTo>
                      <a:pt x="0" y="1334"/>
                    </a:lnTo>
                    <a:cubicBezTo>
                      <a:pt x="192" y="1674"/>
                      <a:pt x="383" y="2007"/>
                      <a:pt x="575" y="2348"/>
                    </a:cubicBezTo>
                    <a:cubicBezTo>
                      <a:pt x="837" y="2447"/>
                      <a:pt x="1114" y="2532"/>
                      <a:pt x="1397" y="2582"/>
                    </a:cubicBezTo>
                    <a:cubicBezTo>
                      <a:pt x="1636" y="2627"/>
                      <a:pt x="1878" y="2650"/>
                      <a:pt x="2122" y="2650"/>
                    </a:cubicBezTo>
                    <a:cubicBezTo>
                      <a:pt x="2183" y="2650"/>
                      <a:pt x="2244" y="2648"/>
                      <a:pt x="2305" y="2646"/>
                    </a:cubicBezTo>
                    <a:cubicBezTo>
                      <a:pt x="2447" y="2646"/>
                      <a:pt x="2582" y="2639"/>
                      <a:pt x="2716" y="2617"/>
                    </a:cubicBezTo>
                    <a:lnTo>
                      <a:pt x="2738" y="2617"/>
                    </a:lnTo>
                    <a:lnTo>
                      <a:pt x="2794" y="2610"/>
                    </a:lnTo>
                    <a:lnTo>
                      <a:pt x="2886" y="2596"/>
                    </a:lnTo>
                    <a:cubicBezTo>
                      <a:pt x="2950" y="2582"/>
                      <a:pt x="3014" y="2568"/>
                      <a:pt x="3071" y="2553"/>
                    </a:cubicBezTo>
                    <a:cubicBezTo>
                      <a:pt x="3198" y="2525"/>
                      <a:pt x="3326" y="2483"/>
                      <a:pt x="3454" y="2440"/>
                    </a:cubicBezTo>
                    <a:cubicBezTo>
                      <a:pt x="3517" y="2419"/>
                      <a:pt x="3574" y="2397"/>
                      <a:pt x="3638" y="2369"/>
                    </a:cubicBezTo>
                    <a:lnTo>
                      <a:pt x="3645" y="2369"/>
                    </a:lnTo>
                    <a:lnTo>
                      <a:pt x="3681" y="2355"/>
                    </a:lnTo>
                    <a:lnTo>
                      <a:pt x="3773" y="2312"/>
                    </a:lnTo>
                    <a:cubicBezTo>
                      <a:pt x="4000" y="2199"/>
                      <a:pt x="4212" y="2071"/>
                      <a:pt x="4418" y="1922"/>
                    </a:cubicBezTo>
                    <a:lnTo>
                      <a:pt x="4453" y="1894"/>
                    </a:lnTo>
                    <a:lnTo>
                      <a:pt x="4475" y="1873"/>
                    </a:lnTo>
                    <a:lnTo>
                      <a:pt x="4546" y="1816"/>
                    </a:lnTo>
                    <a:cubicBezTo>
                      <a:pt x="4595" y="1781"/>
                      <a:pt x="4638" y="1738"/>
                      <a:pt x="4687" y="1695"/>
                    </a:cubicBezTo>
                    <a:cubicBezTo>
                      <a:pt x="4737" y="1646"/>
                      <a:pt x="4794" y="1596"/>
                      <a:pt x="4843" y="1539"/>
                    </a:cubicBezTo>
                    <a:cubicBezTo>
                      <a:pt x="4822" y="1029"/>
                      <a:pt x="4801" y="518"/>
                      <a:pt x="47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7" name="Google Shape;1587;p20"/>
              <p:cNvSpPr/>
              <p:nvPr/>
            </p:nvSpPr>
            <p:spPr>
              <a:xfrm rot="-1451773">
                <a:off x="7011573" y="3848697"/>
                <a:ext cx="141123" cy="71983"/>
              </a:xfrm>
              <a:custGeom>
                <a:rect b="b" l="l" r="r" t="t"/>
                <a:pathLst>
                  <a:path extrusionOk="0" h="2044" w="4007">
                    <a:moveTo>
                      <a:pt x="3957" y="1"/>
                    </a:moveTo>
                    <a:cubicBezTo>
                      <a:pt x="3418" y="469"/>
                      <a:pt x="2766" y="781"/>
                      <a:pt x="2071" y="916"/>
                    </a:cubicBezTo>
                    <a:cubicBezTo>
                      <a:pt x="1794" y="965"/>
                      <a:pt x="1514" y="990"/>
                      <a:pt x="1235" y="990"/>
                    </a:cubicBezTo>
                    <a:cubicBezTo>
                      <a:pt x="870" y="990"/>
                      <a:pt x="506" y="947"/>
                      <a:pt x="149" y="859"/>
                    </a:cubicBezTo>
                    <a:cubicBezTo>
                      <a:pt x="99" y="845"/>
                      <a:pt x="50" y="831"/>
                      <a:pt x="0" y="816"/>
                    </a:cubicBezTo>
                    <a:lnTo>
                      <a:pt x="0" y="816"/>
                    </a:lnTo>
                    <a:lnTo>
                      <a:pt x="440" y="1596"/>
                    </a:lnTo>
                    <a:lnTo>
                      <a:pt x="575" y="1823"/>
                    </a:lnTo>
                    <a:lnTo>
                      <a:pt x="596" y="1830"/>
                    </a:lnTo>
                    <a:cubicBezTo>
                      <a:pt x="631" y="1845"/>
                      <a:pt x="667" y="1859"/>
                      <a:pt x="702" y="1873"/>
                    </a:cubicBezTo>
                    <a:cubicBezTo>
                      <a:pt x="773" y="1894"/>
                      <a:pt x="844" y="1915"/>
                      <a:pt x="915" y="1937"/>
                    </a:cubicBezTo>
                    <a:cubicBezTo>
                      <a:pt x="1156" y="2008"/>
                      <a:pt x="1411" y="2043"/>
                      <a:pt x="1659" y="2043"/>
                    </a:cubicBezTo>
                    <a:cubicBezTo>
                      <a:pt x="1801" y="2043"/>
                      <a:pt x="1943" y="2036"/>
                      <a:pt x="2085" y="2022"/>
                    </a:cubicBezTo>
                    <a:lnTo>
                      <a:pt x="2120" y="2022"/>
                    </a:lnTo>
                    <a:lnTo>
                      <a:pt x="2163" y="2015"/>
                    </a:lnTo>
                    <a:lnTo>
                      <a:pt x="2255" y="2001"/>
                    </a:lnTo>
                    <a:cubicBezTo>
                      <a:pt x="2319" y="1986"/>
                      <a:pt x="2376" y="1972"/>
                      <a:pt x="2439" y="1958"/>
                    </a:cubicBezTo>
                    <a:cubicBezTo>
                      <a:pt x="2553" y="1930"/>
                      <a:pt x="2673" y="1894"/>
                      <a:pt x="2787" y="1852"/>
                    </a:cubicBezTo>
                    <a:lnTo>
                      <a:pt x="2872" y="1816"/>
                    </a:lnTo>
                    <a:lnTo>
                      <a:pt x="2929" y="1795"/>
                    </a:lnTo>
                    <a:cubicBezTo>
                      <a:pt x="2978" y="1774"/>
                      <a:pt x="3028" y="1752"/>
                      <a:pt x="3070" y="1724"/>
                    </a:cubicBezTo>
                    <a:cubicBezTo>
                      <a:pt x="3177" y="1667"/>
                      <a:pt x="3283" y="1611"/>
                      <a:pt x="3375" y="1547"/>
                    </a:cubicBezTo>
                    <a:cubicBezTo>
                      <a:pt x="3432" y="1511"/>
                      <a:pt x="3482" y="1483"/>
                      <a:pt x="3524" y="1440"/>
                    </a:cubicBezTo>
                    <a:lnTo>
                      <a:pt x="3560" y="1419"/>
                    </a:lnTo>
                    <a:lnTo>
                      <a:pt x="3567" y="1419"/>
                    </a:lnTo>
                    <a:cubicBezTo>
                      <a:pt x="3588" y="1405"/>
                      <a:pt x="3609" y="1384"/>
                      <a:pt x="3631" y="1369"/>
                    </a:cubicBezTo>
                    <a:cubicBezTo>
                      <a:pt x="3758" y="1256"/>
                      <a:pt x="3886" y="1143"/>
                      <a:pt x="4006" y="1015"/>
                    </a:cubicBezTo>
                    <a:cubicBezTo>
                      <a:pt x="3999" y="866"/>
                      <a:pt x="3992" y="724"/>
                      <a:pt x="3985" y="575"/>
                    </a:cubicBezTo>
                    <a:cubicBezTo>
                      <a:pt x="3978" y="384"/>
                      <a:pt x="3971" y="192"/>
                      <a:pt x="39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8" name="Google Shape;1588;p20"/>
              <p:cNvSpPr/>
              <p:nvPr/>
            </p:nvSpPr>
            <p:spPr>
              <a:xfrm rot="-1451773">
                <a:off x="7064434" y="3893832"/>
                <a:ext cx="111680" cy="68638"/>
              </a:xfrm>
              <a:custGeom>
                <a:rect b="b" l="l" r="r" t="t"/>
                <a:pathLst>
                  <a:path extrusionOk="0" h="1949" w="3171">
                    <a:moveTo>
                      <a:pt x="3121" y="1"/>
                    </a:moveTo>
                    <a:cubicBezTo>
                      <a:pt x="3021" y="93"/>
                      <a:pt x="2922" y="171"/>
                      <a:pt x="2816" y="249"/>
                    </a:cubicBezTo>
                    <a:cubicBezTo>
                      <a:pt x="2397" y="547"/>
                      <a:pt x="1922" y="745"/>
                      <a:pt x="1419" y="830"/>
                    </a:cubicBezTo>
                    <a:cubicBezTo>
                      <a:pt x="1221" y="863"/>
                      <a:pt x="1020" y="880"/>
                      <a:pt x="819" y="880"/>
                    </a:cubicBezTo>
                    <a:cubicBezTo>
                      <a:pt x="545" y="880"/>
                      <a:pt x="271" y="849"/>
                      <a:pt x="1" y="788"/>
                    </a:cubicBezTo>
                    <a:lnTo>
                      <a:pt x="1" y="788"/>
                    </a:lnTo>
                    <a:cubicBezTo>
                      <a:pt x="206" y="1156"/>
                      <a:pt x="419" y="1525"/>
                      <a:pt x="625" y="1894"/>
                    </a:cubicBezTo>
                    <a:cubicBezTo>
                      <a:pt x="667" y="1908"/>
                      <a:pt x="717" y="1915"/>
                      <a:pt x="759" y="1922"/>
                    </a:cubicBezTo>
                    <a:cubicBezTo>
                      <a:pt x="781" y="1929"/>
                      <a:pt x="809" y="1936"/>
                      <a:pt x="830" y="1936"/>
                    </a:cubicBezTo>
                    <a:lnTo>
                      <a:pt x="866" y="1936"/>
                    </a:lnTo>
                    <a:cubicBezTo>
                      <a:pt x="936" y="1945"/>
                      <a:pt x="1007" y="1948"/>
                      <a:pt x="1076" y="1948"/>
                    </a:cubicBezTo>
                    <a:cubicBezTo>
                      <a:pt x="1125" y="1948"/>
                      <a:pt x="1173" y="1946"/>
                      <a:pt x="1220" y="1944"/>
                    </a:cubicBezTo>
                    <a:lnTo>
                      <a:pt x="1398" y="1929"/>
                    </a:lnTo>
                    <a:lnTo>
                      <a:pt x="1476" y="1922"/>
                    </a:lnTo>
                    <a:lnTo>
                      <a:pt x="1518" y="1922"/>
                    </a:lnTo>
                    <a:cubicBezTo>
                      <a:pt x="1624" y="1901"/>
                      <a:pt x="1724" y="1887"/>
                      <a:pt x="1830" y="1858"/>
                    </a:cubicBezTo>
                    <a:cubicBezTo>
                      <a:pt x="1936" y="1830"/>
                      <a:pt x="2036" y="1802"/>
                      <a:pt x="2135" y="1766"/>
                    </a:cubicBezTo>
                    <a:cubicBezTo>
                      <a:pt x="2178" y="1752"/>
                      <a:pt x="2227" y="1731"/>
                      <a:pt x="2277" y="1717"/>
                    </a:cubicBezTo>
                    <a:lnTo>
                      <a:pt x="2298" y="1710"/>
                    </a:lnTo>
                    <a:lnTo>
                      <a:pt x="2305" y="1710"/>
                    </a:lnTo>
                    <a:lnTo>
                      <a:pt x="2383" y="1674"/>
                    </a:lnTo>
                    <a:cubicBezTo>
                      <a:pt x="2560" y="1589"/>
                      <a:pt x="2731" y="1490"/>
                      <a:pt x="2894" y="1369"/>
                    </a:cubicBezTo>
                    <a:cubicBezTo>
                      <a:pt x="2915" y="1355"/>
                      <a:pt x="2943" y="1341"/>
                      <a:pt x="2965" y="1320"/>
                    </a:cubicBezTo>
                    <a:lnTo>
                      <a:pt x="2986" y="1305"/>
                    </a:lnTo>
                    <a:cubicBezTo>
                      <a:pt x="3021" y="1277"/>
                      <a:pt x="3064" y="1242"/>
                      <a:pt x="3099" y="1213"/>
                    </a:cubicBezTo>
                    <a:cubicBezTo>
                      <a:pt x="3135" y="1185"/>
                      <a:pt x="3149" y="1171"/>
                      <a:pt x="3170" y="1149"/>
                    </a:cubicBezTo>
                    <a:lnTo>
                      <a:pt x="3121"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9" name="Google Shape;1589;p20"/>
              <p:cNvSpPr/>
              <p:nvPr/>
            </p:nvSpPr>
            <p:spPr>
              <a:xfrm rot="-1451773">
                <a:off x="7117696" y="3941715"/>
                <a:ext cx="82448" cy="58953"/>
              </a:xfrm>
              <a:custGeom>
                <a:rect b="b" l="l" r="r" t="t"/>
                <a:pathLst>
                  <a:path extrusionOk="0" h="1674" w="2341">
                    <a:moveTo>
                      <a:pt x="2291" y="0"/>
                    </a:moveTo>
                    <a:cubicBezTo>
                      <a:pt x="1858" y="320"/>
                      <a:pt x="1362" y="539"/>
                      <a:pt x="830" y="639"/>
                    </a:cubicBezTo>
                    <a:cubicBezTo>
                      <a:pt x="624" y="682"/>
                      <a:pt x="410" y="700"/>
                      <a:pt x="197" y="700"/>
                    </a:cubicBezTo>
                    <a:cubicBezTo>
                      <a:pt x="131" y="700"/>
                      <a:pt x="66" y="699"/>
                      <a:pt x="0" y="695"/>
                    </a:cubicBezTo>
                    <a:lnTo>
                      <a:pt x="0" y="695"/>
                    </a:lnTo>
                    <a:cubicBezTo>
                      <a:pt x="178" y="1014"/>
                      <a:pt x="362" y="1341"/>
                      <a:pt x="539" y="1660"/>
                    </a:cubicBezTo>
                    <a:lnTo>
                      <a:pt x="568" y="1660"/>
                    </a:lnTo>
                    <a:cubicBezTo>
                      <a:pt x="603" y="1667"/>
                      <a:pt x="646" y="1667"/>
                      <a:pt x="681" y="1674"/>
                    </a:cubicBezTo>
                    <a:lnTo>
                      <a:pt x="922" y="1674"/>
                    </a:lnTo>
                    <a:cubicBezTo>
                      <a:pt x="965" y="1674"/>
                      <a:pt x="1014" y="1667"/>
                      <a:pt x="1050" y="1660"/>
                    </a:cubicBezTo>
                    <a:lnTo>
                      <a:pt x="1071" y="1660"/>
                    </a:lnTo>
                    <a:lnTo>
                      <a:pt x="1128" y="1653"/>
                    </a:lnTo>
                    <a:cubicBezTo>
                      <a:pt x="1291" y="1617"/>
                      <a:pt x="1454" y="1575"/>
                      <a:pt x="1610" y="1518"/>
                    </a:cubicBezTo>
                    <a:cubicBezTo>
                      <a:pt x="1653" y="1504"/>
                      <a:pt x="1702" y="1489"/>
                      <a:pt x="1738" y="1475"/>
                    </a:cubicBezTo>
                    <a:lnTo>
                      <a:pt x="1773" y="1454"/>
                    </a:lnTo>
                    <a:lnTo>
                      <a:pt x="1816" y="1433"/>
                    </a:lnTo>
                    <a:cubicBezTo>
                      <a:pt x="1894" y="1397"/>
                      <a:pt x="1972" y="1355"/>
                      <a:pt x="2043" y="1319"/>
                    </a:cubicBezTo>
                    <a:cubicBezTo>
                      <a:pt x="2149" y="1263"/>
                      <a:pt x="2248" y="1199"/>
                      <a:pt x="2340" y="1142"/>
                    </a:cubicBezTo>
                    <a:lnTo>
                      <a:pt x="2291"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0" name="Google Shape;1590;p20"/>
              <p:cNvSpPr/>
              <p:nvPr/>
            </p:nvSpPr>
            <p:spPr>
              <a:xfrm rot="-1451773">
                <a:off x="7164706" y="3989696"/>
                <a:ext cx="55963" cy="40253"/>
              </a:xfrm>
              <a:custGeom>
                <a:rect b="b" l="l" r="r" t="t"/>
                <a:pathLst>
                  <a:path extrusionOk="0" h="1143" w="1589">
                    <a:moveTo>
                      <a:pt x="1554" y="1"/>
                    </a:moveTo>
                    <a:cubicBezTo>
                      <a:pt x="1142" y="242"/>
                      <a:pt x="681" y="398"/>
                      <a:pt x="206" y="454"/>
                    </a:cubicBezTo>
                    <a:cubicBezTo>
                      <a:pt x="135" y="462"/>
                      <a:pt x="72" y="462"/>
                      <a:pt x="1" y="469"/>
                    </a:cubicBezTo>
                    <a:cubicBezTo>
                      <a:pt x="22" y="504"/>
                      <a:pt x="43" y="547"/>
                      <a:pt x="64" y="582"/>
                    </a:cubicBezTo>
                    <a:lnTo>
                      <a:pt x="391" y="1142"/>
                    </a:lnTo>
                    <a:lnTo>
                      <a:pt x="405" y="1142"/>
                    </a:lnTo>
                    <a:cubicBezTo>
                      <a:pt x="462" y="1142"/>
                      <a:pt x="525" y="1142"/>
                      <a:pt x="582" y="1135"/>
                    </a:cubicBezTo>
                    <a:lnTo>
                      <a:pt x="610" y="1135"/>
                    </a:lnTo>
                    <a:lnTo>
                      <a:pt x="688" y="1121"/>
                    </a:lnTo>
                    <a:cubicBezTo>
                      <a:pt x="816" y="1100"/>
                      <a:pt x="937" y="1064"/>
                      <a:pt x="1057" y="1015"/>
                    </a:cubicBezTo>
                    <a:lnTo>
                      <a:pt x="1128" y="986"/>
                    </a:lnTo>
                    <a:lnTo>
                      <a:pt x="1192" y="958"/>
                    </a:lnTo>
                    <a:cubicBezTo>
                      <a:pt x="1249" y="930"/>
                      <a:pt x="1305" y="901"/>
                      <a:pt x="1362" y="873"/>
                    </a:cubicBezTo>
                    <a:cubicBezTo>
                      <a:pt x="1440" y="830"/>
                      <a:pt x="1511" y="788"/>
                      <a:pt x="1589" y="745"/>
                    </a:cubicBezTo>
                    <a:cubicBezTo>
                      <a:pt x="1575" y="547"/>
                      <a:pt x="1568" y="348"/>
                      <a:pt x="1561" y="150"/>
                    </a:cubicBezTo>
                    <a:cubicBezTo>
                      <a:pt x="1561" y="100"/>
                      <a:pt x="1561" y="50"/>
                      <a:pt x="15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1" name="Google Shape;1591;p20"/>
              <p:cNvSpPr/>
              <p:nvPr/>
            </p:nvSpPr>
            <p:spPr>
              <a:xfrm rot="-1451773">
                <a:off x="7220072" y="4015815"/>
                <a:ext cx="62479" cy="123400"/>
              </a:xfrm>
              <a:custGeom>
                <a:rect b="b" l="l" r="r" t="t"/>
                <a:pathLst>
                  <a:path extrusionOk="0" h="3504" w="1774">
                    <a:moveTo>
                      <a:pt x="979" y="1"/>
                    </a:moveTo>
                    <a:cubicBezTo>
                      <a:pt x="674" y="171"/>
                      <a:pt x="348" y="277"/>
                      <a:pt x="1" y="334"/>
                    </a:cubicBezTo>
                    <a:lnTo>
                      <a:pt x="185" y="653"/>
                    </a:lnTo>
                    <a:cubicBezTo>
                      <a:pt x="490" y="1412"/>
                      <a:pt x="745" y="2185"/>
                      <a:pt x="951" y="2972"/>
                    </a:cubicBezTo>
                    <a:cubicBezTo>
                      <a:pt x="1000" y="3182"/>
                      <a:pt x="1091" y="3504"/>
                      <a:pt x="1361" y="3504"/>
                    </a:cubicBezTo>
                    <a:cubicBezTo>
                      <a:pt x="1363" y="3504"/>
                      <a:pt x="1366" y="3504"/>
                      <a:pt x="1369" y="3504"/>
                    </a:cubicBezTo>
                    <a:cubicBezTo>
                      <a:pt x="1774" y="3489"/>
                      <a:pt x="1660" y="3028"/>
                      <a:pt x="1582" y="2787"/>
                    </a:cubicBezTo>
                    <a:cubicBezTo>
                      <a:pt x="1334" y="2014"/>
                      <a:pt x="1142" y="1220"/>
                      <a:pt x="1001" y="419"/>
                    </a:cubicBezTo>
                    <a:lnTo>
                      <a:pt x="97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2" name="Google Shape;1592;p20"/>
              <p:cNvSpPr/>
              <p:nvPr/>
            </p:nvSpPr>
            <p:spPr>
              <a:xfrm rot="-1451773">
                <a:off x="7229637" y="4029620"/>
                <a:ext cx="51983" cy="108820"/>
              </a:xfrm>
              <a:custGeom>
                <a:rect b="b" l="l" r="r" t="t"/>
                <a:pathLst>
                  <a:path extrusionOk="0" h="3090" w="1476">
                    <a:moveTo>
                      <a:pt x="816" y="0"/>
                    </a:moveTo>
                    <a:cubicBezTo>
                      <a:pt x="738" y="64"/>
                      <a:pt x="653" y="121"/>
                      <a:pt x="560" y="163"/>
                    </a:cubicBezTo>
                    <a:cubicBezTo>
                      <a:pt x="525" y="177"/>
                      <a:pt x="482" y="192"/>
                      <a:pt x="447" y="206"/>
                    </a:cubicBezTo>
                    <a:lnTo>
                      <a:pt x="419" y="206"/>
                    </a:lnTo>
                    <a:cubicBezTo>
                      <a:pt x="376" y="220"/>
                      <a:pt x="341" y="227"/>
                      <a:pt x="298" y="234"/>
                    </a:cubicBezTo>
                    <a:cubicBezTo>
                      <a:pt x="253" y="241"/>
                      <a:pt x="209" y="244"/>
                      <a:pt x="164" y="244"/>
                    </a:cubicBezTo>
                    <a:cubicBezTo>
                      <a:pt x="109" y="244"/>
                      <a:pt x="55" y="239"/>
                      <a:pt x="0" y="227"/>
                    </a:cubicBezTo>
                    <a:lnTo>
                      <a:pt x="0" y="227"/>
                    </a:lnTo>
                    <a:lnTo>
                      <a:pt x="7" y="241"/>
                    </a:lnTo>
                    <a:cubicBezTo>
                      <a:pt x="305" y="993"/>
                      <a:pt x="560" y="1759"/>
                      <a:pt x="759" y="2539"/>
                    </a:cubicBezTo>
                    <a:cubicBezTo>
                      <a:pt x="773" y="2588"/>
                      <a:pt x="787" y="2645"/>
                      <a:pt x="809" y="2709"/>
                    </a:cubicBezTo>
                    <a:cubicBezTo>
                      <a:pt x="830" y="2766"/>
                      <a:pt x="851" y="2829"/>
                      <a:pt x="887" y="2886"/>
                    </a:cubicBezTo>
                    <a:cubicBezTo>
                      <a:pt x="949" y="2999"/>
                      <a:pt x="1033" y="3089"/>
                      <a:pt x="1155" y="3089"/>
                    </a:cubicBezTo>
                    <a:cubicBezTo>
                      <a:pt x="1186" y="3089"/>
                      <a:pt x="1219" y="3083"/>
                      <a:pt x="1255" y="3070"/>
                    </a:cubicBezTo>
                    <a:cubicBezTo>
                      <a:pt x="1433" y="3035"/>
                      <a:pt x="1475" y="2879"/>
                      <a:pt x="1468" y="2716"/>
                    </a:cubicBezTo>
                    <a:cubicBezTo>
                      <a:pt x="1468" y="2652"/>
                      <a:pt x="1454" y="2588"/>
                      <a:pt x="1440" y="2524"/>
                    </a:cubicBezTo>
                    <a:cubicBezTo>
                      <a:pt x="1425" y="2468"/>
                      <a:pt x="1411" y="2411"/>
                      <a:pt x="1397" y="2361"/>
                    </a:cubicBezTo>
                    <a:cubicBezTo>
                      <a:pt x="1149" y="1588"/>
                      <a:pt x="957" y="809"/>
                      <a:pt x="816" y="14"/>
                    </a:cubicBezTo>
                    <a:lnTo>
                      <a:pt x="81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3" name="Google Shape;1593;p20"/>
              <p:cNvSpPr/>
              <p:nvPr/>
            </p:nvSpPr>
            <p:spPr>
              <a:xfrm rot="-1451773">
                <a:off x="6903608" y="3734874"/>
                <a:ext cx="166093" cy="52614"/>
              </a:xfrm>
              <a:custGeom>
                <a:rect b="b" l="l" r="r" t="t"/>
                <a:pathLst>
                  <a:path extrusionOk="0" h="1494" w="4716">
                    <a:moveTo>
                      <a:pt x="4246" y="0"/>
                    </a:moveTo>
                    <a:cubicBezTo>
                      <a:pt x="3810" y="0"/>
                      <a:pt x="3069" y="124"/>
                      <a:pt x="2248" y="349"/>
                    </a:cubicBezTo>
                    <a:cubicBezTo>
                      <a:pt x="979" y="696"/>
                      <a:pt x="0" y="1164"/>
                      <a:pt x="57" y="1377"/>
                    </a:cubicBezTo>
                    <a:cubicBezTo>
                      <a:pt x="77" y="1455"/>
                      <a:pt x="229" y="1493"/>
                      <a:pt x="473" y="1493"/>
                    </a:cubicBezTo>
                    <a:cubicBezTo>
                      <a:pt x="912" y="1493"/>
                      <a:pt x="1652" y="1371"/>
                      <a:pt x="2468" y="1143"/>
                    </a:cubicBezTo>
                    <a:cubicBezTo>
                      <a:pt x="3737" y="796"/>
                      <a:pt x="4716" y="335"/>
                      <a:pt x="4652" y="115"/>
                    </a:cubicBezTo>
                    <a:cubicBezTo>
                      <a:pt x="4632" y="37"/>
                      <a:pt x="4484" y="0"/>
                      <a:pt x="424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594" name="Google Shape;1594;p20"/>
              <p:cNvGrpSpPr/>
              <p:nvPr/>
            </p:nvGrpSpPr>
            <p:grpSpPr>
              <a:xfrm>
                <a:off x="6772224" y="3560174"/>
                <a:ext cx="220576" cy="221157"/>
                <a:chOff x="6772224" y="3560174"/>
                <a:chExt cx="220576" cy="221157"/>
              </a:xfrm>
            </p:grpSpPr>
            <p:sp>
              <p:nvSpPr>
                <p:cNvPr id="1595" name="Google Shape;1595;p20"/>
                <p:cNvSpPr/>
                <p:nvPr/>
              </p:nvSpPr>
              <p:spPr>
                <a:xfrm rot="-1451773">
                  <a:off x="6893795" y="3685705"/>
                  <a:ext cx="19265" cy="18101"/>
                </a:xfrm>
                <a:custGeom>
                  <a:rect b="b" l="l" r="r" t="t"/>
                  <a:pathLst>
                    <a:path extrusionOk="0" h="514" w="547">
                      <a:moveTo>
                        <a:pt x="147" y="1"/>
                      </a:moveTo>
                      <a:cubicBezTo>
                        <a:pt x="143" y="1"/>
                        <a:pt x="139" y="1"/>
                        <a:pt x="135" y="2"/>
                      </a:cubicBezTo>
                      <a:cubicBezTo>
                        <a:pt x="135" y="2"/>
                        <a:pt x="135" y="9"/>
                        <a:pt x="135" y="9"/>
                      </a:cubicBezTo>
                      <a:cubicBezTo>
                        <a:pt x="128" y="24"/>
                        <a:pt x="128" y="45"/>
                        <a:pt x="135" y="59"/>
                      </a:cubicBezTo>
                      <a:lnTo>
                        <a:pt x="135" y="116"/>
                      </a:lnTo>
                      <a:lnTo>
                        <a:pt x="135" y="144"/>
                      </a:lnTo>
                      <a:cubicBezTo>
                        <a:pt x="128" y="151"/>
                        <a:pt x="128" y="165"/>
                        <a:pt x="135" y="172"/>
                      </a:cubicBezTo>
                      <a:cubicBezTo>
                        <a:pt x="128" y="172"/>
                        <a:pt x="128" y="179"/>
                        <a:pt x="121" y="179"/>
                      </a:cubicBezTo>
                      <a:cubicBezTo>
                        <a:pt x="93" y="194"/>
                        <a:pt x="71" y="215"/>
                        <a:pt x="43" y="236"/>
                      </a:cubicBezTo>
                      <a:cubicBezTo>
                        <a:pt x="29" y="250"/>
                        <a:pt x="0" y="272"/>
                        <a:pt x="0" y="300"/>
                      </a:cubicBezTo>
                      <a:cubicBezTo>
                        <a:pt x="7" y="307"/>
                        <a:pt x="15" y="321"/>
                        <a:pt x="29" y="321"/>
                      </a:cubicBezTo>
                      <a:cubicBezTo>
                        <a:pt x="43" y="328"/>
                        <a:pt x="64" y="335"/>
                        <a:pt x="78" y="343"/>
                      </a:cubicBezTo>
                      <a:cubicBezTo>
                        <a:pt x="100" y="343"/>
                        <a:pt x="114" y="350"/>
                        <a:pt x="135" y="357"/>
                      </a:cubicBezTo>
                      <a:cubicBezTo>
                        <a:pt x="149" y="357"/>
                        <a:pt x="163" y="357"/>
                        <a:pt x="178" y="364"/>
                      </a:cubicBezTo>
                      <a:cubicBezTo>
                        <a:pt x="171" y="364"/>
                        <a:pt x="171" y="371"/>
                        <a:pt x="178" y="378"/>
                      </a:cubicBezTo>
                      <a:cubicBezTo>
                        <a:pt x="178" y="385"/>
                        <a:pt x="178" y="392"/>
                        <a:pt x="185" y="399"/>
                      </a:cubicBezTo>
                      <a:cubicBezTo>
                        <a:pt x="192" y="413"/>
                        <a:pt x="199" y="435"/>
                        <a:pt x="206" y="449"/>
                      </a:cubicBezTo>
                      <a:cubicBezTo>
                        <a:pt x="213" y="470"/>
                        <a:pt x="227" y="513"/>
                        <a:pt x="256" y="513"/>
                      </a:cubicBezTo>
                      <a:cubicBezTo>
                        <a:pt x="259" y="513"/>
                        <a:pt x="262" y="514"/>
                        <a:pt x="265" y="514"/>
                      </a:cubicBezTo>
                      <a:cubicBezTo>
                        <a:pt x="294" y="514"/>
                        <a:pt x="307" y="483"/>
                        <a:pt x="319" y="463"/>
                      </a:cubicBezTo>
                      <a:lnTo>
                        <a:pt x="319" y="449"/>
                      </a:lnTo>
                      <a:lnTo>
                        <a:pt x="341" y="413"/>
                      </a:lnTo>
                      <a:cubicBezTo>
                        <a:pt x="341" y="399"/>
                        <a:pt x="341" y="392"/>
                        <a:pt x="348" y="385"/>
                      </a:cubicBezTo>
                      <a:lnTo>
                        <a:pt x="348" y="378"/>
                      </a:lnTo>
                      <a:lnTo>
                        <a:pt x="447" y="378"/>
                      </a:lnTo>
                      <a:cubicBezTo>
                        <a:pt x="483" y="378"/>
                        <a:pt x="525" y="378"/>
                        <a:pt x="546" y="350"/>
                      </a:cubicBezTo>
                      <a:cubicBezTo>
                        <a:pt x="532" y="335"/>
                        <a:pt x="518" y="321"/>
                        <a:pt x="504" y="307"/>
                      </a:cubicBezTo>
                      <a:lnTo>
                        <a:pt x="454" y="272"/>
                      </a:lnTo>
                      <a:cubicBezTo>
                        <a:pt x="440" y="257"/>
                        <a:pt x="426" y="243"/>
                        <a:pt x="412" y="229"/>
                      </a:cubicBezTo>
                      <a:lnTo>
                        <a:pt x="412" y="222"/>
                      </a:lnTo>
                      <a:cubicBezTo>
                        <a:pt x="412" y="222"/>
                        <a:pt x="412" y="222"/>
                        <a:pt x="412" y="215"/>
                      </a:cubicBezTo>
                      <a:lnTo>
                        <a:pt x="419" y="187"/>
                      </a:lnTo>
                      <a:lnTo>
                        <a:pt x="447" y="130"/>
                      </a:lnTo>
                      <a:cubicBezTo>
                        <a:pt x="454" y="109"/>
                        <a:pt x="475" y="66"/>
                        <a:pt x="454" y="45"/>
                      </a:cubicBezTo>
                      <a:lnTo>
                        <a:pt x="447" y="45"/>
                      </a:lnTo>
                      <a:cubicBezTo>
                        <a:pt x="444" y="41"/>
                        <a:pt x="438" y="39"/>
                        <a:pt x="433" y="39"/>
                      </a:cubicBezTo>
                      <a:cubicBezTo>
                        <a:pt x="428" y="39"/>
                        <a:pt x="422" y="41"/>
                        <a:pt x="419" y="45"/>
                      </a:cubicBezTo>
                      <a:cubicBezTo>
                        <a:pt x="405" y="45"/>
                        <a:pt x="383" y="52"/>
                        <a:pt x="369" y="59"/>
                      </a:cubicBezTo>
                      <a:cubicBezTo>
                        <a:pt x="341" y="73"/>
                        <a:pt x="305" y="87"/>
                        <a:pt x="277" y="109"/>
                      </a:cubicBezTo>
                      <a:cubicBezTo>
                        <a:pt x="270" y="94"/>
                        <a:pt x="263" y="80"/>
                        <a:pt x="256" y="73"/>
                      </a:cubicBezTo>
                      <a:cubicBezTo>
                        <a:pt x="241" y="59"/>
                        <a:pt x="227" y="45"/>
                        <a:pt x="220" y="38"/>
                      </a:cubicBezTo>
                      <a:cubicBezTo>
                        <a:pt x="196" y="19"/>
                        <a:pt x="171" y="1"/>
                        <a:pt x="1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6" name="Google Shape;1596;p20"/>
                <p:cNvSpPr/>
                <p:nvPr/>
              </p:nvSpPr>
              <p:spPr>
                <a:xfrm rot="-1451773">
                  <a:off x="6934076" y="3643836"/>
                  <a:ext cx="19018" cy="18066"/>
                </a:xfrm>
                <a:custGeom>
                  <a:rect b="b" l="l" r="r" t="t"/>
                  <a:pathLst>
                    <a:path extrusionOk="0" h="513" w="540">
                      <a:moveTo>
                        <a:pt x="140" y="1"/>
                      </a:moveTo>
                      <a:cubicBezTo>
                        <a:pt x="136" y="1"/>
                        <a:pt x="132" y="1"/>
                        <a:pt x="129" y="2"/>
                      </a:cubicBezTo>
                      <a:cubicBezTo>
                        <a:pt x="129" y="20"/>
                        <a:pt x="129" y="33"/>
                        <a:pt x="129" y="52"/>
                      </a:cubicBezTo>
                      <a:cubicBezTo>
                        <a:pt x="129" y="66"/>
                        <a:pt x="129" y="87"/>
                        <a:pt x="136" y="102"/>
                      </a:cubicBezTo>
                      <a:lnTo>
                        <a:pt x="136" y="137"/>
                      </a:lnTo>
                      <a:lnTo>
                        <a:pt x="136" y="165"/>
                      </a:lnTo>
                      <a:lnTo>
                        <a:pt x="122" y="165"/>
                      </a:lnTo>
                      <a:cubicBezTo>
                        <a:pt x="93" y="187"/>
                        <a:pt x="72" y="208"/>
                        <a:pt x="51" y="229"/>
                      </a:cubicBezTo>
                      <a:cubicBezTo>
                        <a:pt x="29" y="243"/>
                        <a:pt x="1" y="265"/>
                        <a:pt x="1" y="286"/>
                      </a:cubicBezTo>
                      <a:lnTo>
                        <a:pt x="1" y="293"/>
                      </a:lnTo>
                      <a:cubicBezTo>
                        <a:pt x="8" y="307"/>
                        <a:pt x="15" y="314"/>
                        <a:pt x="29" y="314"/>
                      </a:cubicBezTo>
                      <a:cubicBezTo>
                        <a:pt x="44" y="321"/>
                        <a:pt x="65" y="329"/>
                        <a:pt x="79" y="336"/>
                      </a:cubicBezTo>
                      <a:lnTo>
                        <a:pt x="136" y="350"/>
                      </a:lnTo>
                      <a:cubicBezTo>
                        <a:pt x="150" y="350"/>
                        <a:pt x="164" y="357"/>
                        <a:pt x="178" y="357"/>
                      </a:cubicBezTo>
                      <a:cubicBezTo>
                        <a:pt x="178" y="357"/>
                        <a:pt x="178" y="364"/>
                        <a:pt x="178" y="371"/>
                      </a:cubicBezTo>
                      <a:cubicBezTo>
                        <a:pt x="178" y="378"/>
                        <a:pt x="178" y="385"/>
                        <a:pt x="185" y="392"/>
                      </a:cubicBezTo>
                      <a:cubicBezTo>
                        <a:pt x="185" y="407"/>
                        <a:pt x="200" y="428"/>
                        <a:pt x="207" y="442"/>
                      </a:cubicBezTo>
                      <a:cubicBezTo>
                        <a:pt x="214" y="463"/>
                        <a:pt x="228" y="506"/>
                        <a:pt x="256" y="513"/>
                      </a:cubicBezTo>
                      <a:cubicBezTo>
                        <a:pt x="285" y="513"/>
                        <a:pt x="306" y="477"/>
                        <a:pt x="320" y="456"/>
                      </a:cubicBezTo>
                      <a:lnTo>
                        <a:pt x="320" y="442"/>
                      </a:lnTo>
                      <a:cubicBezTo>
                        <a:pt x="320" y="428"/>
                        <a:pt x="334" y="421"/>
                        <a:pt x="334" y="407"/>
                      </a:cubicBezTo>
                      <a:lnTo>
                        <a:pt x="348" y="378"/>
                      </a:lnTo>
                      <a:cubicBezTo>
                        <a:pt x="348" y="378"/>
                        <a:pt x="348" y="378"/>
                        <a:pt x="348" y="371"/>
                      </a:cubicBezTo>
                      <a:lnTo>
                        <a:pt x="455" y="371"/>
                      </a:lnTo>
                      <a:cubicBezTo>
                        <a:pt x="483" y="371"/>
                        <a:pt x="526" y="371"/>
                        <a:pt x="540" y="343"/>
                      </a:cubicBezTo>
                      <a:cubicBezTo>
                        <a:pt x="533" y="329"/>
                        <a:pt x="519" y="314"/>
                        <a:pt x="504" y="307"/>
                      </a:cubicBezTo>
                      <a:lnTo>
                        <a:pt x="455" y="265"/>
                      </a:lnTo>
                      <a:cubicBezTo>
                        <a:pt x="441" y="251"/>
                        <a:pt x="426" y="236"/>
                        <a:pt x="405" y="229"/>
                      </a:cubicBezTo>
                      <a:cubicBezTo>
                        <a:pt x="412" y="222"/>
                        <a:pt x="412" y="222"/>
                        <a:pt x="405" y="222"/>
                      </a:cubicBezTo>
                      <a:cubicBezTo>
                        <a:pt x="412" y="215"/>
                        <a:pt x="412" y="215"/>
                        <a:pt x="405" y="215"/>
                      </a:cubicBezTo>
                      <a:lnTo>
                        <a:pt x="419" y="187"/>
                      </a:lnTo>
                      <a:cubicBezTo>
                        <a:pt x="426" y="165"/>
                        <a:pt x="434" y="151"/>
                        <a:pt x="441" y="130"/>
                      </a:cubicBezTo>
                      <a:cubicBezTo>
                        <a:pt x="448" y="116"/>
                        <a:pt x="476" y="66"/>
                        <a:pt x="455" y="45"/>
                      </a:cubicBezTo>
                      <a:lnTo>
                        <a:pt x="441" y="45"/>
                      </a:lnTo>
                      <a:cubicBezTo>
                        <a:pt x="437" y="41"/>
                        <a:pt x="434" y="40"/>
                        <a:pt x="430" y="40"/>
                      </a:cubicBezTo>
                      <a:cubicBezTo>
                        <a:pt x="426" y="40"/>
                        <a:pt x="423" y="41"/>
                        <a:pt x="419" y="45"/>
                      </a:cubicBezTo>
                      <a:cubicBezTo>
                        <a:pt x="405" y="45"/>
                        <a:pt x="384" y="52"/>
                        <a:pt x="370" y="59"/>
                      </a:cubicBezTo>
                      <a:cubicBezTo>
                        <a:pt x="334" y="73"/>
                        <a:pt x="306" y="87"/>
                        <a:pt x="278" y="109"/>
                      </a:cubicBezTo>
                      <a:cubicBezTo>
                        <a:pt x="270" y="95"/>
                        <a:pt x="256" y="80"/>
                        <a:pt x="249" y="73"/>
                      </a:cubicBezTo>
                      <a:cubicBezTo>
                        <a:pt x="235" y="59"/>
                        <a:pt x="228" y="45"/>
                        <a:pt x="214" y="38"/>
                      </a:cubicBezTo>
                      <a:cubicBezTo>
                        <a:pt x="195" y="19"/>
                        <a:pt x="166" y="1"/>
                        <a:pt x="14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7" name="Google Shape;1597;p20"/>
                <p:cNvSpPr/>
                <p:nvPr/>
              </p:nvSpPr>
              <p:spPr>
                <a:xfrm rot="-1451773">
                  <a:off x="6887449" y="3719784"/>
                  <a:ext cx="19018" cy="19193"/>
                </a:xfrm>
                <a:custGeom>
                  <a:rect b="b" l="l" r="r" t="t"/>
                  <a:pathLst>
                    <a:path extrusionOk="0" h="545" w="540">
                      <a:moveTo>
                        <a:pt x="173" y="1"/>
                      </a:moveTo>
                      <a:cubicBezTo>
                        <a:pt x="167" y="1"/>
                        <a:pt x="162" y="2"/>
                        <a:pt x="156" y="5"/>
                      </a:cubicBezTo>
                      <a:cubicBezTo>
                        <a:pt x="142" y="12"/>
                        <a:pt x="135" y="26"/>
                        <a:pt x="135" y="40"/>
                      </a:cubicBezTo>
                      <a:cubicBezTo>
                        <a:pt x="128" y="54"/>
                        <a:pt x="128" y="75"/>
                        <a:pt x="135" y="90"/>
                      </a:cubicBezTo>
                      <a:lnTo>
                        <a:pt x="135" y="146"/>
                      </a:lnTo>
                      <a:lnTo>
                        <a:pt x="135" y="175"/>
                      </a:lnTo>
                      <a:lnTo>
                        <a:pt x="135" y="203"/>
                      </a:lnTo>
                      <a:lnTo>
                        <a:pt x="121" y="210"/>
                      </a:lnTo>
                      <a:cubicBezTo>
                        <a:pt x="99" y="224"/>
                        <a:pt x="71" y="246"/>
                        <a:pt x="50" y="267"/>
                      </a:cubicBezTo>
                      <a:cubicBezTo>
                        <a:pt x="28" y="281"/>
                        <a:pt x="0" y="302"/>
                        <a:pt x="0" y="331"/>
                      </a:cubicBezTo>
                      <a:cubicBezTo>
                        <a:pt x="7" y="338"/>
                        <a:pt x="14" y="345"/>
                        <a:pt x="28" y="352"/>
                      </a:cubicBezTo>
                      <a:cubicBezTo>
                        <a:pt x="43" y="359"/>
                        <a:pt x="64" y="366"/>
                        <a:pt x="78" y="366"/>
                      </a:cubicBezTo>
                      <a:cubicBezTo>
                        <a:pt x="99" y="373"/>
                        <a:pt x="121" y="380"/>
                        <a:pt x="135" y="380"/>
                      </a:cubicBezTo>
                      <a:cubicBezTo>
                        <a:pt x="149" y="387"/>
                        <a:pt x="163" y="387"/>
                        <a:pt x="177" y="387"/>
                      </a:cubicBezTo>
                      <a:cubicBezTo>
                        <a:pt x="177" y="395"/>
                        <a:pt x="177" y="402"/>
                        <a:pt x="177" y="402"/>
                      </a:cubicBezTo>
                      <a:lnTo>
                        <a:pt x="184" y="430"/>
                      </a:lnTo>
                      <a:cubicBezTo>
                        <a:pt x="192" y="444"/>
                        <a:pt x="199" y="465"/>
                        <a:pt x="206" y="480"/>
                      </a:cubicBezTo>
                      <a:cubicBezTo>
                        <a:pt x="213" y="494"/>
                        <a:pt x="227" y="543"/>
                        <a:pt x="262" y="543"/>
                      </a:cubicBezTo>
                      <a:cubicBezTo>
                        <a:pt x="265" y="544"/>
                        <a:pt x="267" y="544"/>
                        <a:pt x="270" y="544"/>
                      </a:cubicBezTo>
                      <a:cubicBezTo>
                        <a:pt x="293" y="544"/>
                        <a:pt x="306" y="513"/>
                        <a:pt x="319" y="494"/>
                      </a:cubicBezTo>
                      <a:cubicBezTo>
                        <a:pt x="319" y="487"/>
                        <a:pt x="319" y="480"/>
                        <a:pt x="319" y="480"/>
                      </a:cubicBezTo>
                      <a:cubicBezTo>
                        <a:pt x="319" y="465"/>
                        <a:pt x="326" y="451"/>
                        <a:pt x="333" y="437"/>
                      </a:cubicBezTo>
                      <a:cubicBezTo>
                        <a:pt x="340" y="430"/>
                        <a:pt x="340" y="423"/>
                        <a:pt x="340" y="416"/>
                      </a:cubicBezTo>
                      <a:cubicBezTo>
                        <a:pt x="340" y="416"/>
                        <a:pt x="340" y="409"/>
                        <a:pt x="340" y="409"/>
                      </a:cubicBezTo>
                      <a:lnTo>
                        <a:pt x="447" y="409"/>
                      </a:lnTo>
                      <a:cubicBezTo>
                        <a:pt x="475" y="409"/>
                        <a:pt x="518" y="402"/>
                        <a:pt x="539" y="380"/>
                      </a:cubicBezTo>
                      <a:cubicBezTo>
                        <a:pt x="532" y="359"/>
                        <a:pt x="518" y="352"/>
                        <a:pt x="504" y="338"/>
                      </a:cubicBezTo>
                      <a:lnTo>
                        <a:pt x="454" y="302"/>
                      </a:lnTo>
                      <a:cubicBezTo>
                        <a:pt x="440" y="288"/>
                        <a:pt x="426" y="274"/>
                        <a:pt x="404" y="260"/>
                      </a:cubicBezTo>
                      <a:lnTo>
                        <a:pt x="404" y="253"/>
                      </a:lnTo>
                      <a:lnTo>
                        <a:pt x="404" y="246"/>
                      </a:lnTo>
                      <a:lnTo>
                        <a:pt x="418" y="217"/>
                      </a:lnTo>
                      <a:lnTo>
                        <a:pt x="440" y="168"/>
                      </a:lnTo>
                      <a:cubicBezTo>
                        <a:pt x="447" y="139"/>
                        <a:pt x="468" y="97"/>
                        <a:pt x="447" y="75"/>
                      </a:cubicBezTo>
                      <a:lnTo>
                        <a:pt x="447" y="68"/>
                      </a:lnTo>
                      <a:lnTo>
                        <a:pt x="418" y="68"/>
                      </a:lnTo>
                      <a:cubicBezTo>
                        <a:pt x="397" y="75"/>
                        <a:pt x="383" y="83"/>
                        <a:pt x="369" y="90"/>
                      </a:cubicBezTo>
                      <a:cubicBezTo>
                        <a:pt x="333" y="104"/>
                        <a:pt x="305" y="118"/>
                        <a:pt x="270" y="132"/>
                      </a:cubicBezTo>
                      <a:cubicBezTo>
                        <a:pt x="277" y="111"/>
                        <a:pt x="277" y="90"/>
                        <a:pt x="277" y="75"/>
                      </a:cubicBezTo>
                      <a:cubicBezTo>
                        <a:pt x="262" y="61"/>
                        <a:pt x="255" y="47"/>
                        <a:pt x="241" y="33"/>
                      </a:cubicBezTo>
                      <a:cubicBezTo>
                        <a:pt x="224" y="21"/>
                        <a:pt x="198" y="1"/>
                        <a:pt x="1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8" name="Google Shape;1598;p20"/>
                <p:cNvSpPr/>
                <p:nvPr/>
              </p:nvSpPr>
              <p:spPr>
                <a:xfrm rot="-1451773">
                  <a:off x="6936246" y="3728574"/>
                  <a:ext cx="17398" cy="14474"/>
                </a:xfrm>
                <a:custGeom>
                  <a:rect b="b" l="l" r="r" t="t"/>
                  <a:pathLst>
                    <a:path extrusionOk="0" h="411" w="494">
                      <a:moveTo>
                        <a:pt x="257" y="0"/>
                      </a:moveTo>
                      <a:cubicBezTo>
                        <a:pt x="240" y="0"/>
                        <a:pt x="223" y="2"/>
                        <a:pt x="206" y="7"/>
                      </a:cubicBezTo>
                      <a:cubicBezTo>
                        <a:pt x="29" y="56"/>
                        <a:pt x="0" y="297"/>
                        <a:pt x="156" y="383"/>
                      </a:cubicBezTo>
                      <a:cubicBezTo>
                        <a:pt x="191" y="402"/>
                        <a:pt x="226" y="411"/>
                        <a:pt x="260" y="411"/>
                      </a:cubicBezTo>
                      <a:cubicBezTo>
                        <a:pt x="387" y="411"/>
                        <a:pt x="493" y="290"/>
                        <a:pt x="454" y="156"/>
                      </a:cubicBezTo>
                      <a:cubicBezTo>
                        <a:pt x="430" y="60"/>
                        <a:pt x="346" y="0"/>
                        <a:pt x="25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9" name="Google Shape;1599;p20"/>
                <p:cNvSpPr/>
                <p:nvPr/>
              </p:nvSpPr>
              <p:spPr>
                <a:xfrm rot="-1451773">
                  <a:off x="6954105" y="3670852"/>
                  <a:ext cx="17433" cy="14509"/>
                </a:xfrm>
                <a:custGeom>
                  <a:rect b="b" l="l" r="r" t="t"/>
                  <a:pathLst>
                    <a:path extrusionOk="0" h="412" w="495">
                      <a:moveTo>
                        <a:pt x="266" y="1"/>
                      </a:moveTo>
                      <a:cubicBezTo>
                        <a:pt x="247" y="1"/>
                        <a:pt x="226" y="4"/>
                        <a:pt x="207" y="10"/>
                      </a:cubicBezTo>
                      <a:cubicBezTo>
                        <a:pt x="29" y="60"/>
                        <a:pt x="1" y="294"/>
                        <a:pt x="157" y="386"/>
                      </a:cubicBezTo>
                      <a:cubicBezTo>
                        <a:pt x="189" y="404"/>
                        <a:pt x="222" y="411"/>
                        <a:pt x="255" y="411"/>
                      </a:cubicBezTo>
                      <a:cubicBezTo>
                        <a:pt x="381" y="411"/>
                        <a:pt x="494" y="293"/>
                        <a:pt x="455" y="152"/>
                      </a:cubicBezTo>
                      <a:cubicBezTo>
                        <a:pt x="432" y="60"/>
                        <a:pt x="352" y="1"/>
                        <a:pt x="26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0" name="Google Shape;1600;p20"/>
                <p:cNvSpPr/>
                <p:nvPr/>
              </p:nvSpPr>
              <p:spPr>
                <a:xfrm rot="-1451773">
                  <a:off x="6940682" y="3610473"/>
                  <a:ext cx="17433" cy="14509"/>
                </a:xfrm>
                <a:custGeom>
                  <a:rect b="b" l="l" r="r" t="t"/>
                  <a:pathLst>
                    <a:path extrusionOk="0" h="412" w="495">
                      <a:moveTo>
                        <a:pt x="257" y="1"/>
                      </a:moveTo>
                      <a:cubicBezTo>
                        <a:pt x="240" y="1"/>
                        <a:pt x="223" y="3"/>
                        <a:pt x="206" y="7"/>
                      </a:cubicBezTo>
                      <a:cubicBezTo>
                        <a:pt x="29" y="57"/>
                        <a:pt x="0" y="298"/>
                        <a:pt x="156" y="383"/>
                      </a:cubicBezTo>
                      <a:cubicBezTo>
                        <a:pt x="191" y="403"/>
                        <a:pt x="226" y="411"/>
                        <a:pt x="260" y="411"/>
                      </a:cubicBezTo>
                      <a:cubicBezTo>
                        <a:pt x="387" y="411"/>
                        <a:pt x="495" y="290"/>
                        <a:pt x="461" y="156"/>
                      </a:cubicBezTo>
                      <a:cubicBezTo>
                        <a:pt x="432" y="61"/>
                        <a:pt x="347" y="1"/>
                        <a:pt x="2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1" name="Google Shape;1601;p20"/>
                <p:cNvSpPr/>
                <p:nvPr/>
              </p:nvSpPr>
              <p:spPr>
                <a:xfrm rot="-1451773">
                  <a:off x="6890170" y="3647112"/>
                  <a:ext cx="19265" cy="18313"/>
                </a:xfrm>
                <a:custGeom>
                  <a:rect b="b" l="l" r="r" t="t"/>
                  <a:pathLst>
                    <a:path extrusionOk="0" h="520" w="547">
                      <a:moveTo>
                        <a:pt x="179" y="1"/>
                      </a:moveTo>
                      <a:cubicBezTo>
                        <a:pt x="176" y="1"/>
                        <a:pt x="173" y="1"/>
                        <a:pt x="171" y="2"/>
                      </a:cubicBezTo>
                      <a:cubicBezTo>
                        <a:pt x="143" y="16"/>
                        <a:pt x="143" y="52"/>
                        <a:pt x="143" y="80"/>
                      </a:cubicBezTo>
                      <a:lnTo>
                        <a:pt x="143" y="94"/>
                      </a:lnTo>
                      <a:cubicBezTo>
                        <a:pt x="143" y="108"/>
                        <a:pt x="143" y="122"/>
                        <a:pt x="150" y="137"/>
                      </a:cubicBezTo>
                      <a:cubicBezTo>
                        <a:pt x="157" y="151"/>
                        <a:pt x="150" y="151"/>
                        <a:pt x="157" y="158"/>
                      </a:cubicBezTo>
                      <a:cubicBezTo>
                        <a:pt x="157" y="165"/>
                        <a:pt x="157" y="165"/>
                        <a:pt x="157" y="165"/>
                      </a:cubicBezTo>
                      <a:cubicBezTo>
                        <a:pt x="143" y="172"/>
                        <a:pt x="129" y="179"/>
                        <a:pt x="121" y="193"/>
                      </a:cubicBezTo>
                      <a:cubicBezTo>
                        <a:pt x="100" y="200"/>
                        <a:pt x="86" y="215"/>
                        <a:pt x="65" y="222"/>
                      </a:cubicBezTo>
                      <a:cubicBezTo>
                        <a:pt x="43" y="243"/>
                        <a:pt x="8" y="264"/>
                        <a:pt x="1" y="300"/>
                      </a:cubicBezTo>
                      <a:lnTo>
                        <a:pt x="8" y="300"/>
                      </a:lnTo>
                      <a:cubicBezTo>
                        <a:pt x="29" y="307"/>
                        <a:pt x="43" y="307"/>
                        <a:pt x="65" y="307"/>
                      </a:cubicBezTo>
                      <a:lnTo>
                        <a:pt x="129" y="321"/>
                      </a:lnTo>
                      <a:cubicBezTo>
                        <a:pt x="143" y="321"/>
                        <a:pt x="164" y="328"/>
                        <a:pt x="185" y="328"/>
                      </a:cubicBezTo>
                      <a:lnTo>
                        <a:pt x="185" y="335"/>
                      </a:lnTo>
                      <a:cubicBezTo>
                        <a:pt x="185" y="342"/>
                        <a:pt x="185" y="342"/>
                        <a:pt x="185" y="342"/>
                      </a:cubicBezTo>
                      <a:lnTo>
                        <a:pt x="185" y="349"/>
                      </a:lnTo>
                      <a:cubicBezTo>
                        <a:pt x="185" y="356"/>
                        <a:pt x="185" y="371"/>
                        <a:pt x="185" y="378"/>
                      </a:cubicBezTo>
                      <a:cubicBezTo>
                        <a:pt x="192" y="385"/>
                        <a:pt x="192" y="413"/>
                        <a:pt x="199" y="434"/>
                      </a:cubicBezTo>
                      <a:cubicBezTo>
                        <a:pt x="199" y="456"/>
                        <a:pt x="207" y="512"/>
                        <a:pt x="235" y="520"/>
                      </a:cubicBezTo>
                      <a:lnTo>
                        <a:pt x="242" y="520"/>
                      </a:lnTo>
                      <a:cubicBezTo>
                        <a:pt x="256" y="520"/>
                        <a:pt x="263" y="512"/>
                        <a:pt x="270" y="512"/>
                      </a:cubicBezTo>
                      <a:cubicBezTo>
                        <a:pt x="277" y="498"/>
                        <a:pt x="292" y="484"/>
                        <a:pt x="306" y="470"/>
                      </a:cubicBezTo>
                      <a:cubicBezTo>
                        <a:pt x="327" y="442"/>
                        <a:pt x="341" y="413"/>
                        <a:pt x="355" y="378"/>
                      </a:cubicBezTo>
                      <a:cubicBezTo>
                        <a:pt x="370" y="385"/>
                        <a:pt x="384" y="392"/>
                        <a:pt x="398" y="392"/>
                      </a:cubicBezTo>
                      <a:cubicBezTo>
                        <a:pt x="412" y="399"/>
                        <a:pt x="433" y="406"/>
                        <a:pt x="448" y="406"/>
                      </a:cubicBezTo>
                      <a:cubicBezTo>
                        <a:pt x="462" y="406"/>
                        <a:pt x="480" y="410"/>
                        <a:pt x="496" y="410"/>
                      </a:cubicBezTo>
                      <a:cubicBezTo>
                        <a:pt x="513" y="410"/>
                        <a:pt x="529" y="406"/>
                        <a:pt x="540" y="392"/>
                      </a:cubicBezTo>
                      <a:cubicBezTo>
                        <a:pt x="540" y="385"/>
                        <a:pt x="547" y="378"/>
                        <a:pt x="547" y="371"/>
                      </a:cubicBezTo>
                      <a:cubicBezTo>
                        <a:pt x="540" y="349"/>
                        <a:pt x="533" y="335"/>
                        <a:pt x="526" y="321"/>
                      </a:cubicBezTo>
                      <a:cubicBezTo>
                        <a:pt x="511" y="307"/>
                        <a:pt x="504" y="293"/>
                        <a:pt x="490" y="278"/>
                      </a:cubicBezTo>
                      <a:cubicBezTo>
                        <a:pt x="483" y="264"/>
                        <a:pt x="483" y="264"/>
                        <a:pt x="476" y="257"/>
                      </a:cubicBezTo>
                      <a:cubicBezTo>
                        <a:pt x="469" y="243"/>
                        <a:pt x="462" y="236"/>
                        <a:pt x="455" y="229"/>
                      </a:cubicBezTo>
                      <a:cubicBezTo>
                        <a:pt x="455" y="229"/>
                        <a:pt x="462" y="222"/>
                        <a:pt x="462" y="222"/>
                      </a:cubicBezTo>
                      <a:cubicBezTo>
                        <a:pt x="476" y="193"/>
                        <a:pt x="490" y="165"/>
                        <a:pt x="497" y="130"/>
                      </a:cubicBezTo>
                      <a:cubicBezTo>
                        <a:pt x="504" y="108"/>
                        <a:pt x="519" y="80"/>
                        <a:pt x="504" y="59"/>
                      </a:cubicBezTo>
                      <a:cubicBezTo>
                        <a:pt x="494" y="54"/>
                        <a:pt x="488" y="49"/>
                        <a:pt x="480" y="49"/>
                      </a:cubicBezTo>
                      <a:cubicBezTo>
                        <a:pt x="477" y="49"/>
                        <a:pt x="473" y="49"/>
                        <a:pt x="469" y="52"/>
                      </a:cubicBezTo>
                      <a:cubicBezTo>
                        <a:pt x="448" y="52"/>
                        <a:pt x="433" y="59"/>
                        <a:pt x="412" y="59"/>
                      </a:cubicBezTo>
                      <a:lnTo>
                        <a:pt x="363" y="80"/>
                      </a:lnTo>
                      <a:cubicBezTo>
                        <a:pt x="348" y="80"/>
                        <a:pt x="334" y="87"/>
                        <a:pt x="320" y="94"/>
                      </a:cubicBezTo>
                      <a:cubicBezTo>
                        <a:pt x="320" y="87"/>
                        <a:pt x="313" y="87"/>
                        <a:pt x="313" y="80"/>
                      </a:cubicBezTo>
                      <a:cubicBezTo>
                        <a:pt x="306" y="73"/>
                        <a:pt x="299" y="73"/>
                        <a:pt x="292" y="66"/>
                      </a:cubicBezTo>
                      <a:cubicBezTo>
                        <a:pt x="277" y="52"/>
                        <a:pt x="263" y="44"/>
                        <a:pt x="249" y="30"/>
                      </a:cubicBezTo>
                      <a:cubicBezTo>
                        <a:pt x="230" y="24"/>
                        <a:pt x="200"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2" name="Google Shape;1602;p20"/>
                <p:cNvSpPr/>
                <p:nvPr/>
              </p:nvSpPr>
              <p:spPr>
                <a:xfrm rot="-1451773">
                  <a:off x="6819299" y="3693474"/>
                  <a:ext cx="19265" cy="18313"/>
                </a:xfrm>
                <a:custGeom>
                  <a:rect b="b" l="l" r="r" t="t"/>
                  <a:pathLst>
                    <a:path extrusionOk="0" h="520" w="547">
                      <a:moveTo>
                        <a:pt x="173" y="1"/>
                      </a:moveTo>
                      <a:cubicBezTo>
                        <a:pt x="170" y="1"/>
                        <a:pt x="167" y="1"/>
                        <a:pt x="164" y="2"/>
                      </a:cubicBezTo>
                      <a:cubicBezTo>
                        <a:pt x="142" y="16"/>
                        <a:pt x="142" y="58"/>
                        <a:pt x="142" y="80"/>
                      </a:cubicBezTo>
                      <a:cubicBezTo>
                        <a:pt x="142" y="87"/>
                        <a:pt x="142" y="94"/>
                        <a:pt x="142" y="94"/>
                      </a:cubicBezTo>
                      <a:cubicBezTo>
                        <a:pt x="142" y="108"/>
                        <a:pt x="142" y="122"/>
                        <a:pt x="149" y="136"/>
                      </a:cubicBezTo>
                      <a:cubicBezTo>
                        <a:pt x="149" y="144"/>
                        <a:pt x="149" y="151"/>
                        <a:pt x="149" y="165"/>
                      </a:cubicBezTo>
                      <a:lnTo>
                        <a:pt x="149" y="172"/>
                      </a:lnTo>
                      <a:cubicBezTo>
                        <a:pt x="135" y="179"/>
                        <a:pt x="121" y="186"/>
                        <a:pt x="114" y="193"/>
                      </a:cubicBezTo>
                      <a:cubicBezTo>
                        <a:pt x="93" y="200"/>
                        <a:pt x="79" y="214"/>
                        <a:pt x="64" y="222"/>
                      </a:cubicBezTo>
                      <a:cubicBezTo>
                        <a:pt x="36" y="243"/>
                        <a:pt x="1" y="264"/>
                        <a:pt x="1" y="300"/>
                      </a:cubicBezTo>
                      <a:lnTo>
                        <a:pt x="8" y="300"/>
                      </a:lnTo>
                      <a:cubicBezTo>
                        <a:pt x="22" y="307"/>
                        <a:pt x="43" y="307"/>
                        <a:pt x="57" y="314"/>
                      </a:cubicBezTo>
                      <a:lnTo>
                        <a:pt x="121" y="321"/>
                      </a:lnTo>
                      <a:cubicBezTo>
                        <a:pt x="142" y="321"/>
                        <a:pt x="164" y="328"/>
                        <a:pt x="178" y="328"/>
                      </a:cubicBezTo>
                      <a:cubicBezTo>
                        <a:pt x="178" y="335"/>
                        <a:pt x="178" y="335"/>
                        <a:pt x="178" y="335"/>
                      </a:cubicBezTo>
                      <a:cubicBezTo>
                        <a:pt x="178" y="342"/>
                        <a:pt x="178" y="342"/>
                        <a:pt x="178" y="342"/>
                      </a:cubicBezTo>
                      <a:lnTo>
                        <a:pt x="178" y="349"/>
                      </a:lnTo>
                      <a:lnTo>
                        <a:pt x="178" y="378"/>
                      </a:lnTo>
                      <a:cubicBezTo>
                        <a:pt x="178" y="385"/>
                        <a:pt x="185" y="420"/>
                        <a:pt x="185" y="434"/>
                      </a:cubicBezTo>
                      <a:cubicBezTo>
                        <a:pt x="192" y="456"/>
                        <a:pt x="199" y="512"/>
                        <a:pt x="227" y="519"/>
                      </a:cubicBezTo>
                      <a:lnTo>
                        <a:pt x="235" y="519"/>
                      </a:lnTo>
                      <a:cubicBezTo>
                        <a:pt x="242" y="519"/>
                        <a:pt x="249" y="512"/>
                        <a:pt x="256" y="512"/>
                      </a:cubicBezTo>
                      <a:cubicBezTo>
                        <a:pt x="270" y="498"/>
                        <a:pt x="284" y="484"/>
                        <a:pt x="291" y="470"/>
                      </a:cubicBezTo>
                      <a:cubicBezTo>
                        <a:pt x="313" y="441"/>
                        <a:pt x="334" y="413"/>
                        <a:pt x="348" y="378"/>
                      </a:cubicBezTo>
                      <a:cubicBezTo>
                        <a:pt x="362" y="385"/>
                        <a:pt x="376" y="392"/>
                        <a:pt x="391" y="399"/>
                      </a:cubicBezTo>
                      <a:cubicBezTo>
                        <a:pt x="405" y="399"/>
                        <a:pt x="419" y="406"/>
                        <a:pt x="440" y="406"/>
                      </a:cubicBezTo>
                      <a:cubicBezTo>
                        <a:pt x="454" y="406"/>
                        <a:pt x="472" y="409"/>
                        <a:pt x="488" y="409"/>
                      </a:cubicBezTo>
                      <a:cubicBezTo>
                        <a:pt x="504" y="409"/>
                        <a:pt x="518" y="406"/>
                        <a:pt x="525" y="392"/>
                      </a:cubicBezTo>
                      <a:cubicBezTo>
                        <a:pt x="539" y="385"/>
                        <a:pt x="547" y="378"/>
                        <a:pt x="547" y="370"/>
                      </a:cubicBezTo>
                      <a:cubicBezTo>
                        <a:pt x="539" y="356"/>
                        <a:pt x="532" y="335"/>
                        <a:pt x="525" y="321"/>
                      </a:cubicBezTo>
                      <a:cubicBezTo>
                        <a:pt x="511" y="307"/>
                        <a:pt x="504" y="292"/>
                        <a:pt x="490" y="278"/>
                      </a:cubicBezTo>
                      <a:lnTo>
                        <a:pt x="476" y="257"/>
                      </a:lnTo>
                      <a:cubicBezTo>
                        <a:pt x="469" y="250"/>
                        <a:pt x="461" y="236"/>
                        <a:pt x="454" y="229"/>
                      </a:cubicBezTo>
                      <a:lnTo>
                        <a:pt x="461" y="222"/>
                      </a:lnTo>
                      <a:cubicBezTo>
                        <a:pt x="476" y="193"/>
                        <a:pt x="483" y="165"/>
                        <a:pt x="497" y="136"/>
                      </a:cubicBezTo>
                      <a:cubicBezTo>
                        <a:pt x="504" y="108"/>
                        <a:pt x="518" y="80"/>
                        <a:pt x="504" y="58"/>
                      </a:cubicBezTo>
                      <a:cubicBezTo>
                        <a:pt x="494" y="53"/>
                        <a:pt x="487" y="48"/>
                        <a:pt x="480" y="48"/>
                      </a:cubicBezTo>
                      <a:cubicBezTo>
                        <a:pt x="476" y="48"/>
                        <a:pt x="473" y="49"/>
                        <a:pt x="469" y="51"/>
                      </a:cubicBezTo>
                      <a:cubicBezTo>
                        <a:pt x="447" y="51"/>
                        <a:pt x="433" y="58"/>
                        <a:pt x="412" y="66"/>
                      </a:cubicBezTo>
                      <a:cubicBezTo>
                        <a:pt x="398" y="66"/>
                        <a:pt x="376" y="73"/>
                        <a:pt x="355" y="80"/>
                      </a:cubicBezTo>
                      <a:cubicBezTo>
                        <a:pt x="348" y="80"/>
                        <a:pt x="334" y="87"/>
                        <a:pt x="320" y="94"/>
                      </a:cubicBezTo>
                      <a:cubicBezTo>
                        <a:pt x="320" y="87"/>
                        <a:pt x="313" y="87"/>
                        <a:pt x="313" y="87"/>
                      </a:cubicBezTo>
                      <a:lnTo>
                        <a:pt x="291" y="66"/>
                      </a:lnTo>
                      <a:cubicBezTo>
                        <a:pt x="277" y="58"/>
                        <a:pt x="263" y="44"/>
                        <a:pt x="249" y="37"/>
                      </a:cubicBezTo>
                      <a:cubicBezTo>
                        <a:pt x="230" y="25"/>
                        <a:pt x="199" y="1"/>
                        <a:pt x="1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3" name="Google Shape;1603;p20"/>
                <p:cNvSpPr/>
                <p:nvPr/>
              </p:nvSpPr>
              <p:spPr>
                <a:xfrm rot="-1451773">
                  <a:off x="6814062" y="3759808"/>
                  <a:ext cx="19265" cy="18383"/>
                </a:xfrm>
                <a:custGeom>
                  <a:rect b="b" l="l" r="r" t="t"/>
                  <a:pathLst>
                    <a:path extrusionOk="0" h="522" w="547">
                      <a:moveTo>
                        <a:pt x="185" y="0"/>
                      </a:moveTo>
                      <a:cubicBezTo>
                        <a:pt x="180" y="0"/>
                        <a:pt x="175" y="1"/>
                        <a:pt x="171" y="4"/>
                      </a:cubicBezTo>
                      <a:cubicBezTo>
                        <a:pt x="143" y="11"/>
                        <a:pt x="143" y="54"/>
                        <a:pt x="143" y="75"/>
                      </a:cubicBezTo>
                      <a:lnTo>
                        <a:pt x="143" y="89"/>
                      </a:lnTo>
                      <a:cubicBezTo>
                        <a:pt x="143" y="96"/>
                        <a:pt x="143" y="117"/>
                        <a:pt x="150" y="132"/>
                      </a:cubicBezTo>
                      <a:cubicBezTo>
                        <a:pt x="150" y="139"/>
                        <a:pt x="150" y="153"/>
                        <a:pt x="150" y="160"/>
                      </a:cubicBezTo>
                      <a:lnTo>
                        <a:pt x="150" y="167"/>
                      </a:lnTo>
                      <a:cubicBezTo>
                        <a:pt x="136" y="174"/>
                        <a:pt x="129" y="181"/>
                        <a:pt x="114" y="188"/>
                      </a:cubicBezTo>
                      <a:lnTo>
                        <a:pt x="65" y="217"/>
                      </a:lnTo>
                      <a:cubicBezTo>
                        <a:pt x="36" y="238"/>
                        <a:pt x="1" y="259"/>
                        <a:pt x="1" y="295"/>
                      </a:cubicBezTo>
                      <a:lnTo>
                        <a:pt x="1" y="302"/>
                      </a:lnTo>
                      <a:lnTo>
                        <a:pt x="8" y="302"/>
                      </a:lnTo>
                      <a:cubicBezTo>
                        <a:pt x="22" y="309"/>
                        <a:pt x="43" y="309"/>
                        <a:pt x="58" y="309"/>
                      </a:cubicBezTo>
                      <a:lnTo>
                        <a:pt x="121" y="323"/>
                      </a:lnTo>
                      <a:cubicBezTo>
                        <a:pt x="143" y="323"/>
                        <a:pt x="164" y="330"/>
                        <a:pt x="178" y="330"/>
                      </a:cubicBezTo>
                      <a:cubicBezTo>
                        <a:pt x="178" y="330"/>
                        <a:pt x="178" y="337"/>
                        <a:pt x="178" y="337"/>
                      </a:cubicBezTo>
                      <a:cubicBezTo>
                        <a:pt x="178" y="344"/>
                        <a:pt x="178" y="344"/>
                        <a:pt x="178" y="344"/>
                      </a:cubicBezTo>
                      <a:lnTo>
                        <a:pt x="178" y="373"/>
                      </a:lnTo>
                      <a:cubicBezTo>
                        <a:pt x="178" y="380"/>
                        <a:pt x="185" y="415"/>
                        <a:pt x="192" y="436"/>
                      </a:cubicBezTo>
                      <a:cubicBezTo>
                        <a:pt x="192" y="451"/>
                        <a:pt x="199" y="507"/>
                        <a:pt x="228" y="522"/>
                      </a:cubicBezTo>
                      <a:lnTo>
                        <a:pt x="242" y="522"/>
                      </a:lnTo>
                      <a:cubicBezTo>
                        <a:pt x="249" y="522"/>
                        <a:pt x="256" y="514"/>
                        <a:pt x="263" y="514"/>
                      </a:cubicBezTo>
                      <a:cubicBezTo>
                        <a:pt x="277" y="500"/>
                        <a:pt x="285" y="486"/>
                        <a:pt x="299" y="472"/>
                      </a:cubicBezTo>
                      <a:cubicBezTo>
                        <a:pt x="320" y="444"/>
                        <a:pt x="334" y="415"/>
                        <a:pt x="348" y="380"/>
                      </a:cubicBezTo>
                      <a:cubicBezTo>
                        <a:pt x="363" y="387"/>
                        <a:pt x="377" y="394"/>
                        <a:pt x="391" y="401"/>
                      </a:cubicBezTo>
                      <a:cubicBezTo>
                        <a:pt x="405" y="401"/>
                        <a:pt x="426" y="408"/>
                        <a:pt x="441" y="408"/>
                      </a:cubicBezTo>
                      <a:cubicBezTo>
                        <a:pt x="455" y="408"/>
                        <a:pt x="472" y="412"/>
                        <a:pt x="489" y="412"/>
                      </a:cubicBezTo>
                      <a:cubicBezTo>
                        <a:pt x="506" y="412"/>
                        <a:pt x="522" y="408"/>
                        <a:pt x="533" y="394"/>
                      </a:cubicBezTo>
                      <a:cubicBezTo>
                        <a:pt x="540" y="387"/>
                        <a:pt x="547" y="380"/>
                        <a:pt x="547" y="366"/>
                      </a:cubicBezTo>
                      <a:cubicBezTo>
                        <a:pt x="540" y="351"/>
                        <a:pt x="533" y="330"/>
                        <a:pt x="526" y="316"/>
                      </a:cubicBezTo>
                      <a:cubicBezTo>
                        <a:pt x="511" y="302"/>
                        <a:pt x="504" y="288"/>
                        <a:pt x="490" y="273"/>
                      </a:cubicBezTo>
                      <a:cubicBezTo>
                        <a:pt x="483" y="266"/>
                        <a:pt x="476" y="259"/>
                        <a:pt x="476" y="252"/>
                      </a:cubicBezTo>
                      <a:cubicBezTo>
                        <a:pt x="469" y="245"/>
                        <a:pt x="462" y="238"/>
                        <a:pt x="455" y="231"/>
                      </a:cubicBezTo>
                      <a:lnTo>
                        <a:pt x="462" y="217"/>
                      </a:lnTo>
                      <a:cubicBezTo>
                        <a:pt x="476" y="188"/>
                        <a:pt x="490" y="160"/>
                        <a:pt x="497" y="132"/>
                      </a:cubicBezTo>
                      <a:cubicBezTo>
                        <a:pt x="511" y="103"/>
                        <a:pt x="511" y="75"/>
                        <a:pt x="504" y="54"/>
                      </a:cubicBezTo>
                      <a:cubicBezTo>
                        <a:pt x="499" y="49"/>
                        <a:pt x="491" y="44"/>
                        <a:pt x="481" y="44"/>
                      </a:cubicBezTo>
                      <a:cubicBezTo>
                        <a:pt x="477" y="44"/>
                        <a:pt x="473" y="44"/>
                        <a:pt x="469" y="46"/>
                      </a:cubicBezTo>
                      <a:cubicBezTo>
                        <a:pt x="448" y="46"/>
                        <a:pt x="433" y="54"/>
                        <a:pt x="412" y="61"/>
                      </a:cubicBezTo>
                      <a:cubicBezTo>
                        <a:pt x="398" y="61"/>
                        <a:pt x="377" y="68"/>
                        <a:pt x="363" y="75"/>
                      </a:cubicBezTo>
                      <a:cubicBezTo>
                        <a:pt x="348" y="82"/>
                        <a:pt x="334" y="82"/>
                        <a:pt x="320" y="89"/>
                      </a:cubicBezTo>
                      <a:lnTo>
                        <a:pt x="313" y="82"/>
                      </a:lnTo>
                      <a:lnTo>
                        <a:pt x="292" y="61"/>
                      </a:lnTo>
                      <a:cubicBezTo>
                        <a:pt x="277" y="54"/>
                        <a:pt x="263" y="39"/>
                        <a:pt x="249" y="32"/>
                      </a:cubicBezTo>
                      <a:cubicBezTo>
                        <a:pt x="232" y="21"/>
                        <a:pt x="205" y="0"/>
                        <a:pt x="1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4" name="Google Shape;1604;p20"/>
                <p:cNvSpPr/>
                <p:nvPr/>
              </p:nvSpPr>
              <p:spPr>
                <a:xfrm rot="-1451773">
                  <a:off x="6880879" y="3605701"/>
                  <a:ext cx="19265" cy="14580"/>
                </a:xfrm>
                <a:custGeom>
                  <a:rect b="b" l="l" r="r" t="t"/>
                  <a:pathLst>
                    <a:path extrusionOk="0" h="414" w="547">
                      <a:moveTo>
                        <a:pt x="270" y="1"/>
                      </a:moveTo>
                      <a:cubicBezTo>
                        <a:pt x="85" y="8"/>
                        <a:pt x="0" y="228"/>
                        <a:pt x="135" y="355"/>
                      </a:cubicBezTo>
                      <a:cubicBezTo>
                        <a:pt x="173" y="394"/>
                        <a:pt x="223" y="413"/>
                        <a:pt x="274" y="413"/>
                      </a:cubicBezTo>
                      <a:cubicBezTo>
                        <a:pt x="328" y="413"/>
                        <a:pt x="382" y="392"/>
                        <a:pt x="426" y="348"/>
                      </a:cubicBezTo>
                      <a:cubicBezTo>
                        <a:pt x="546" y="214"/>
                        <a:pt x="454" y="1"/>
                        <a:pt x="2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5" name="Google Shape;1605;p20"/>
                <p:cNvSpPr/>
                <p:nvPr/>
              </p:nvSpPr>
              <p:spPr>
                <a:xfrm rot="-1451773">
                  <a:off x="6827271" y="3659582"/>
                  <a:ext cx="19441" cy="14298"/>
                </a:xfrm>
                <a:custGeom>
                  <a:rect b="b" l="l" r="r" t="t"/>
                  <a:pathLst>
                    <a:path extrusionOk="0" h="406" w="552">
                      <a:moveTo>
                        <a:pt x="279" y="1"/>
                      </a:moveTo>
                      <a:cubicBezTo>
                        <a:pt x="276" y="1"/>
                        <a:pt x="273" y="1"/>
                        <a:pt x="270" y="1"/>
                      </a:cubicBezTo>
                      <a:cubicBezTo>
                        <a:pt x="86" y="1"/>
                        <a:pt x="1" y="228"/>
                        <a:pt x="135" y="348"/>
                      </a:cubicBezTo>
                      <a:cubicBezTo>
                        <a:pt x="177" y="386"/>
                        <a:pt x="229" y="406"/>
                        <a:pt x="280" y="406"/>
                      </a:cubicBezTo>
                      <a:cubicBezTo>
                        <a:pt x="333" y="406"/>
                        <a:pt x="386" y="385"/>
                        <a:pt x="426" y="341"/>
                      </a:cubicBezTo>
                      <a:cubicBezTo>
                        <a:pt x="552" y="215"/>
                        <a:pt x="457" y="1"/>
                        <a:pt x="2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6" name="Google Shape;1606;p20"/>
                <p:cNvSpPr/>
                <p:nvPr/>
              </p:nvSpPr>
              <p:spPr>
                <a:xfrm rot="-1451773">
                  <a:off x="6852689" y="3694699"/>
                  <a:ext cx="19441" cy="14580"/>
                </a:xfrm>
                <a:custGeom>
                  <a:rect b="b" l="l" r="r" t="t"/>
                  <a:pathLst>
                    <a:path extrusionOk="0" h="414" w="552">
                      <a:moveTo>
                        <a:pt x="279" y="1"/>
                      </a:moveTo>
                      <a:cubicBezTo>
                        <a:pt x="276" y="1"/>
                        <a:pt x="273" y="1"/>
                        <a:pt x="270" y="1"/>
                      </a:cubicBezTo>
                      <a:cubicBezTo>
                        <a:pt x="86" y="8"/>
                        <a:pt x="1" y="228"/>
                        <a:pt x="135" y="356"/>
                      </a:cubicBezTo>
                      <a:cubicBezTo>
                        <a:pt x="177" y="394"/>
                        <a:pt x="229" y="413"/>
                        <a:pt x="280" y="413"/>
                      </a:cubicBezTo>
                      <a:cubicBezTo>
                        <a:pt x="333" y="413"/>
                        <a:pt x="386" y="392"/>
                        <a:pt x="426" y="349"/>
                      </a:cubicBezTo>
                      <a:cubicBezTo>
                        <a:pt x="552" y="216"/>
                        <a:pt x="458" y="1"/>
                        <a:pt x="2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7" name="Google Shape;1607;p20"/>
                <p:cNvSpPr/>
                <p:nvPr/>
              </p:nvSpPr>
              <p:spPr>
                <a:xfrm rot="-1451773">
                  <a:off x="6835539" y="3599959"/>
                  <a:ext cx="12785" cy="12115"/>
                </a:xfrm>
                <a:custGeom>
                  <a:rect b="b" l="l" r="r" t="t"/>
                  <a:pathLst>
                    <a:path extrusionOk="0" h="344" w="363">
                      <a:moveTo>
                        <a:pt x="97" y="1"/>
                      </a:moveTo>
                      <a:cubicBezTo>
                        <a:pt x="93" y="1"/>
                        <a:pt x="89" y="1"/>
                        <a:pt x="85" y="3"/>
                      </a:cubicBezTo>
                      <a:cubicBezTo>
                        <a:pt x="85" y="3"/>
                        <a:pt x="85" y="3"/>
                        <a:pt x="93" y="10"/>
                      </a:cubicBezTo>
                      <a:cubicBezTo>
                        <a:pt x="85" y="17"/>
                        <a:pt x="85" y="31"/>
                        <a:pt x="93" y="45"/>
                      </a:cubicBezTo>
                      <a:lnTo>
                        <a:pt x="93" y="81"/>
                      </a:lnTo>
                      <a:lnTo>
                        <a:pt x="93" y="102"/>
                      </a:lnTo>
                      <a:cubicBezTo>
                        <a:pt x="85" y="102"/>
                        <a:pt x="85" y="109"/>
                        <a:pt x="93" y="116"/>
                      </a:cubicBezTo>
                      <a:lnTo>
                        <a:pt x="85" y="116"/>
                      </a:lnTo>
                      <a:cubicBezTo>
                        <a:pt x="64" y="130"/>
                        <a:pt x="50" y="137"/>
                        <a:pt x="29" y="152"/>
                      </a:cubicBezTo>
                      <a:cubicBezTo>
                        <a:pt x="22" y="166"/>
                        <a:pt x="0" y="180"/>
                        <a:pt x="0" y="194"/>
                      </a:cubicBezTo>
                      <a:cubicBezTo>
                        <a:pt x="7" y="201"/>
                        <a:pt x="7" y="208"/>
                        <a:pt x="22" y="215"/>
                      </a:cubicBezTo>
                      <a:lnTo>
                        <a:pt x="50" y="223"/>
                      </a:lnTo>
                      <a:lnTo>
                        <a:pt x="93" y="230"/>
                      </a:lnTo>
                      <a:cubicBezTo>
                        <a:pt x="100" y="237"/>
                        <a:pt x="107" y="237"/>
                        <a:pt x="114" y="237"/>
                      </a:cubicBezTo>
                      <a:lnTo>
                        <a:pt x="114" y="244"/>
                      </a:lnTo>
                      <a:lnTo>
                        <a:pt x="121" y="265"/>
                      </a:lnTo>
                      <a:cubicBezTo>
                        <a:pt x="128" y="272"/>
                        <a:pt x="135" y="286"/>
                        <a:pt x="135" y="301"/>
                      </a:cubicBezTo>
                      <a:cubicBezTo>
                        <a:pt x="142" y="308"/>
                        <a:pt x="156" y="336"/>
                        <a:pt x="171" y="343"/>
                      </a:cubicBezTo>
                      <a:cubicBezTo>
                        <a:pt x="192" y="343"/>
                        <a:pt x="206" y="322"/>
                        <a:pt x="213" y="308"/>
                      </a:cubicBezTo>
                      <a:lnTo>
                        <a:pt x="213" y="293"/>
                      </a:lnTo>
                      <a:cubicBezTo>
                        <a:pt x="213" y="286"/>
                        <a:pt x="220" y="279"/>
                        <a:pt x="220" y="272"/>
                      </a:cubicBezTo>
                      <a:lnTo>
                        <a:pt x="227" y="258"/>
                      </a:lnTo>
                      <a:lnTo>
                        <a:pt x="227" y="251"/>
                      </a:lnTo>
                      <a:lnTo>
                        <a:pt x="298" y="251"/>
                      </a:lnTo>
                      <a:cubicBezTo>
                        <a:pt x="319" y="251"/>
                        <a:pt x="348" y="251"/>
                        <a:pt x="362" y="230"/>
                      </a:cubicBezTo>
                      <a:cubicBezTo>
                        <a:pt x="355" y="223"/>
                        <a:pt x="341" y="208"/>
                        <a:pt x="334" y="201"/>
                      </a:cubicBezTo>
                      <a:lnTo>
                        <a:pt x="305" y="180"/>
                      </a:lnTo>
                      <a:cubicBezTo>
                        <a:pt x="291" y="166"/>
                        <a:pt x="284" y="159"/>
                        <a:pt x="270" y="152"/>
                      </a:cubicBezTo>
                      <a:lnTo>
                        <a:pt x="270" y="145"/>
                      </a:lnTo>
                      <a:cubicBezTo>
                        <a:pt x="277" y="137"/>
                        <a:pt x="277" y="130"/>
                        <a:pt x="277" y="123"/>
                      </a:cubicBezTo>
                      <a:cubicBezTo>
                        <a:pt x="284" y="109"/>
                        <a:pt x="291" y="102"/>
                        <a:pt x="291" y="88"/>
                      </a:cubicBezTo>
                      <a:cubicBezTo>
                        <a:pt x="298" y="74"/>
                        <a:pt x="312" y="45"/>
                        <a:pt x="298" y="24"/>
                      </a:cubicBezTo>
                      <a:lnTo>
                        <a:pt x="277" y="24"/>
                      </a:lnTo>
                      <a:cubicBezTo>
                        <a:pt x="270" y="31"/>
                        <a:pt x="256" y="31"/>
                        <a:pt x="241" y="38"/>
                      </a:cubicBezTo>
                      <a:cubicBezTo>
                        <a:pt x="220" y="45"/>
                        <a:pt x="199" y="52"/>
                        <a:pt x="185" y="67"/>
                      </a:cubicBezTo>
                      <a:cubicBezTo>
                        <a:pt x="178" y="59"/>
                        <a:pt x="171" y="52"/>
                        <a:pt x="163" y="45"/>
                      </a:cubicBezTo>
                      <a:cubicBezTo>
                        <a:pt x="156" y="38"/>
                        <a:pt x="149" y="31"/>
                        <a:pt x="142" y="24"/>
                      </a:cubicBezTo>
                      <a:cubicBezTo>
                        <a:pt x="131" y="12"/>
                        <a:pt x="114" y="1"/>
                        <a:pt x="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8" name="Google Shape;1608;p20"/>
                <p:cNvSpPr/>
                <p:nvPr/>
              </p:nvSpPr>
              <p:spPr>
                <a:xfrm rot="-1451773">
                  <a:off x="6916884" y="3748846"/>
                  <a:ext cx="12749" cy="11798"/>
                </a:xfrm>
                <a:custGeom>
                  <a:rect b="b" l="l" r="r" t="t"/>
                  <a:pathLst>
                    <a:path extrusionOk="0" h="335" w="362">
                      <a:moveTo>
                        <a:pt x="92" y="0"/>
                      </a:moveTo>
                      <a:cubicBezTo>
                        <a:pt x="85" y="0"/>
                        <a:pt x="85" y="7"/>
                        <a:pt x="85" y="7"/>
                      </a:cubicBezTo>
                      <a:cubicBezTo>
                        <a:pt x="87" y="7"/>
                        <a:pt x="88" y="6"/>
                        <a:pt x="90" y="6"/>
                      </a:cubicBezTo>
                      <a:lnTo>
                        <a:pt x="90" y="6"/>
                      </a:lnTo>
                      <a:cubicBezTo>
                        <a:pt x="85" y="18"/>
                        <a:pt x="86" y="30"/>
                        <a:pt x="92" y="36"/>
                      </a:cubicBezTo>
                      <a:lnTo>
                        <a:pt x="92" y="71"/>
                      </a:lnTo>
                      <a:lnTo>
                        <a:pt x="92" y="92"/>
                      </a:lnTo>
                      <a:lnTo>
                        <a:pt x="92" y="114"/>
                      </a:lnTo>
                      <a:lnTo>
                        <a:pt x="85" y="114"/>
                      </a:lnTo>
                      <a:cubicBezTo>
                        <a:pt x="64" y="121"/>
                        <a:pt x="50" y="135"/>
                        <a:pt x="29" y="149"/>
                      </a:cubicBezTo>
                      <a:cubicBezTo>
                        <a:pt x="21" y="163"/>
                        <a:pt x="0" y="177"/>
                        <a:pt x="0" y="192"/>
                      </a:cubicBezTo>
                      <a:cubicBezTo>
                        <a:pt x="7" y="199"/>
                        <a:pt x="14" y="206"/>
                        <a:pt x="21" y="206"/>
                      </a:cubicBezTo>
                      <a:cubicBezTo>
                        <a:pt x="29" y="206"/>
                        <a:pt x="43" y="213"/>
                        <a:pt x="57" y="220"/>
                      </a:cubicBezTo>
                      <a:lnTo>
                        <a:pt x="92" y="227"/>
                      </a:lnTo>
                      <a:cubicBezTo>
                        <a:pt x="99" y="227"/>
                        <a:pt x="107" y="234"/>
                        <a:pt x="114" y="234"/>
                      </a:cubicBezTo>
                      <a:lnTo>
                        <a:pt x="114" y="241"/>
                      </a:lnTo>
                      <a:cubicBezTo>
                        <a:pt x="114" y="248"/>
                        <a:pt x="121" y="255"/>
                        <a:pt x="121" y="255"/>
                      </a:cubicBezTo>
                      <a:cubicBezTo>
                        <a:pt x="128" y="263"/>
                        <a:pt x="135" y="284"/>
                        <a:pt x="135" y="291"/>
                      </a:cubicBezTo>
                      <a:cubicBezTo>
                        <a:pt x="142" y="305"/>
                        <a:pt x="156" y="333"/>
                        <a:pt x="170" y="333"/>
                      </a:cubicBezTo>
                      <a:cubicBezTo>
                        <a:pt x="173" y="334"/>
                        <a:pt x="176" y="335"/>
                        <a:pt x="179" y="335"/>
                      </a:cubicBezTo>
                      <a:cubicBezTo>
                        <a:pt x="195" y="335"/>
                        <a:pt x="207" y="316"/>
                        <a:pt x="213" y="298"/>
                      </a:cubicBezTo>
                      <a:cubicBezTo>
                        <a:pt x="213" y="298"/>
                        <a:pt x="213" y="291"/>
                        <a:pt x="213" y="291"/>
                      </a:cubicBezTo>
                      <a:cubicBezTo>
                        <a:pt x="213" y="284"/>
                        <a:pt x="220" y="277"/>
                        <a:pt x="220" y="270"/>
                      </a:cubicBezTo>
                      <a:cubicBezTo>
                        <a:pt x="227" y="255"/>
                        <a:pt x="227" y="255"/>
                        <a:pt x="227" y="248"/>
                      </a:cubicBezTo>
                      <a:lnTo>
                        <a:pt x="298" y="248"/>
                      </a:lnTo>
                      <a:cubicBezTo>
                        <a:pt x="319" y="248"/>
                        <a:pt x="348" y="248"/>
                        <a:pt x="362" y="227"/>
                      </a:cubicBezTo>
                      <a:cubicBezTo>
                        <a:pt x="355" y="213"/>
                        <a:pt x="341" y="206"/>
                        <a:pt x="333" y="199"/>
                      </a:cubicBezTo>
                      <a:lnTo>
                        <a:pt x="305" y="170"/>
                      </a:lnTo>
                      <a:lnTo>
                        <a:pt x="270" y="149"/>
                      </a:lnTo>
                      <a:cubicBezTo>
                        <a:pt x="277" y="142"/>
                        <a:pt x="277" y="135"/>
                        <a:pt x="277" y="128"/>
                      </a:cubicBezTo>
                      <a:cubicBezTo>
                        <a:pt x="284" y="114"/>
                        <a:pt x="291" y="107"/>
                        <a:pt x="291" y="92"/>
                      </a:cubicBezTo>
                      <a:cubicBezTo>
                        <a:pt x="298" y="78"/>
                        <a:pt x="312" y="50"/>
                        <a:pt x="298" y="29"/>
                      </a:cubicBezTo>
                      <a:lnTo>
                        <a:pt x="277" y="29"/>
                      </a:lnTo>
                      <a:cubicBezTo>
                        <a:pt x="270" y="36"/>
                        <a:pt x="255" y="36"/>
                        <a:pt x="241" y="43"/>
                      </a:cubicBezTo>
                      <a:cubicBezTo>
                        <a:pt x="220" y="50"/>
                        <a:pt x="199" y="57"/>
                        <a:pt x="185" y="71"/>
                      </a:cubicBezTo>
                      <a:cubicBezTo>
                        <a:pt x="177" y="64"/>
                        <a:pt x="170" y="57"/>
                        <a:pt x="163" y="50"/>
                      </a:cubicBezTo>
                      <a:cubicBezTo>
                        <a:pt x="156" y="43"/>
                        <a:pt x="149" y="36"/>
                        <a:pt x="142" y="29"/>
                      </a:cubicBezTo>
                      <a:cubicBezTo>
                        <a:pt x="130" y="17"/>
                        <a:pt x="114" y="5"/>
                        <a:pt x="97" y="5"/>
                      </a:cubicBezTo>
                      <a:cubicBezTo>
                        <a:pt x="95" y="5"/>
                        <a:pt x="92" y="6"/>
                        <a:pt x="90" y="6"/>
                      </a:cubicBezTo>
                      <a:lnTo>
                        <a:pt x="90" y="6"/>
                      </a:lnTo>
                      <a:cubicBezTo>
                        <a:pt x="91" y="4"/>
                        <a:pt x="91" y="2"/>
                        <a:pt x="9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09" name="Google Shape;1609;p20"/>
                <p:cNvSpPr/>
                <p:nvPr/>
              </p:nvSpPr>
              <p:spPr>
                <a:xfrm rot="-1451773">
                  <a:off x="6964209" y="3720727"/>
                  <a:ext cx="12503" cy="11833"/>
                </a:xfrm>
                <a:custGeom>
                  <a:rect b="b" l="l" r="r" t="t"/>
                  <a:pathLst>
                    <a:path extrusionOk="0" h="336" w="355">
                      <a:moveTo>
                        <a:pt x="90" y="0"/>
                      </a:moveTo>
                      <a:cubicBezTo>
                        <a:pt x="86" y="0"/>
                        <a:pt x="82" y="1"/>
                        <a:pt x="78" y="2"/>
                      </a:cubicBezTo>
                      <a:lnTo>
                        <a:pt x="85" y="2"/>
                      </a:lnTo>
                      <a:cubicBezTo>
                        <a:pt x="85" y="9"/>
                        <a:pt x="85" y="23"/>
                        <a:pt x="85" y="37"/>
                      </a:cubicBezTo>
                      <a:lnTo>
                        <a:pt x="85" y="73"/>
                      </a:lnTo>
                      <a:lnTo>
                        <a:pt x="85" y="94"/>
                      </a:lnTo>
                      <a:cubicBezTo>
                        <a:pt x="85" y="94"/>
                        <a:pt x="85" y="101"/>
                        <a:pt x="85" y="108"/>
                      </a:cubicBezTo>
                      <a:lnTo>
                        <a:pt x="78" y="108"/>
                      </a:lnTo>
                      <a:cubicBezTo>
                        <a:pt x="57" y="122"/>
                        <a:pt x="43" y="137"/>
                        <a:pt x="28" y="151"/>
                      </a:cubicBezTo>
                      <a:cubicBezTo>
                        <a:pt x="14" y="158"/>
                        <a:pt x="0" y="172"/>
                        <a:pt x="0" y="186"/>
                      </a:cubicBezTo>
                      <a:cubicBezTo>
                        <a:pt x="0" y="193"/>
                        <a:pt x="7" y="200"/>
                        <a:pt x="14" y="208"/>
                      </a:cubicBezTo>
                      <a:lnTo>
                        <a:pt x="50" y="215"/>
                      </a:lnTo>
                      <a:lnTo>
                        <a:pt x="85" y="229"/>
                      </a:lnTo>
                      <a:lnTo>
                        <a:pt x="114" y="229"/>
                      </a:lnTo>
                      <a:lnTo>
                        <a:pt x="114" y="236"/>
                      </a:lnTo>
                      <a:cubicBezTo>
                        <a:pt x="114" y="243"/>
                        <a:pt x="121" y="250"/>
                        <a:pt x="121" y="257"/>
                      </a:cubicBezTo>
                      <a:cubicBezTo>
                        <a:pt x="121" y="264"/>
                        <a:pt x="128" y="278"/>
                        <a:pt x="135" y="293"/>
                      </a:cubicBezTo>
                      <a:cubicBezTo>
                        <a:pt x="142" y="300"/>
                        <a:pt x="149" y="328"/>
                        <a:pt x="170" y="335"/>
                      </a:cubicBezTo>
                      <a:cubicBezTo>
                        <a:pt x="184" y="335"/>
                        <a:pt x="199" y="314"/>
                        <a:pt x="206" y="300"/>
                      </a:cubicBezTo>
                      <a:cubicBezTo>
                        <a:pt x="206" y="293"/>
                        <a:pt x="206" y="293"/>
                        <a:pt x="206" y="293"/>
                      </a:cubicBezTo>
                      <a:cubicBezTo>
                        <a:pt x="206" y="278"/>
                        <a:pt x="213" y="271"/>
                        <a:pt x="220" y="264"/>
                      </a:cubicBezTo>
                      <a:cubicBezTo>
                        <a:pt x="220" y="257"/>
                        <a:pt x="220" y="250"/>
                        <a:pt x="227" y="250"/>
                      </a:cubicBezTo>
                      <a:lnTo>
                        <a:pt x="291" y="250"/>
                      </a:lnTo>
                      <a:cubicBezTo>
                        <a:pt x="312" y="250"/>
                        <a:pt x="340" y="250"/>
                        <a:pt x="355" y="229"/>
                      </a:cubicBezTo>
                      <a:cubicBezTo>
                        <a:pt x="348" y="215"/>
                        <a:pt x="340" y="208"/>
                        <a:pt x="326" y="200"/>
                      </a:cubicBezTo>
                      <a:lnTo>
                        <a:pt x="298" y="172"/>
                      </a:lnTo>
                      <a:cubicBezTo>
                        <a:pt x="291" y="165"/>
                        <a:pt x="277" y="158"/>
                        <a:pt x="270" y="151"/>
                      </a:cubicBezTo>
                      <a:lnTo>
                        <a:pt x="270" y="144"/>
                      </a:lnTo>
                      <a:cubicBezTo>
                        <a:pt x="270" y="137"/>
                        <a:pt x="270" y="130"/>
                        <a:pt x="270" y="130"/>
                      </a:cubicBezTo>
                      <a:cubicBezTo>
                        <a:pt x="277" y="122"/>
                        <a:pt x="284" y="101"/>
                        <a:pt x="291" y="87"/>
                      </a:cubicBezTo>
                      <a:cubicBezTo>
                        <a:pt x="291" y="80"/>
                        <a:pt x="312" y="44"/>
                        <a:pt x="298" y="30"/>
                      </a:cubicBezTo>
                      <a:lnTo>
                        <a:pt x="291" y="30"/>
                      </a:lnTo>
                      <a:cubicBezTo>
                        <a:pt x="287" y="27"/>
                        <a:pt x="284" y="25"/>
                        <a:pt x="281" y="25"/>
                      </a:cubicBezTo>
                      <a:cubicBezTo>
                        <a:pt x="278" y="25"/>
                        <a:pt x="277" y="27"/>
                        <a:pt x="277" y="30"/>
                      </a:cubicBezTo>
                      <a:cubicBezTo>
                        <a:pt x="262" y="30"/>
                        <a:pt x="248" y="30"/>
                        <a:pt x="241" y="37"/>
                      </a:cubicBezTo>
                      <a:cubicBezTo>
                        <a:pt x="220" y="44"/>
                        <a:pt x="199" y="59"/>
                        <a:pt x="177" y="73"/>
                      </a:cubicBezTo>
                      <a:cubicBezTo>
                        <a:pt x="170" y="59"/>
                        <a:pt x="163" y="52"/>
                        <a:pt x="163" y="44"/>
                      </a:cubicBezTo>
                      <a:cubicBezTo>
                        <a:pt x="149" y="37"/>
                        <a:pt x="142" y="30"/>
                        <a:pt x="135" y="23"/>
                      </a:cubicBezTo>
                      <a:cubicBezTo>
                        <a:pt x="123" y="12"/>
                        <a:pt x="107" y="0"/>
                        <a:pt x="9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0" name="Google Shape;1610;p20"/>
                <p:cNvSpPr/>
                <p:nvPr/>
              </p:nvSpPr>
              <p:spPr>
                <a:xfrm rot="-1451773">
                  <a:off x="6973815" y="3693355"/>
                  <a:ext cx="11552" cy="9685"/>
                </a:xfrm>
                <a:custGeom>
                  <a:rect b="b" l="l" r="r" t="t"/>
                  <a:pathLst>
                    <a:path extrusionOk="0" h="275" w="328">
                      <a:moveTo>
                        <a:pt x="173" y="1"/>
                      </a:moveTo>
                      <a:cubicBezTo>
                        <a:pt x="160" y="1"/>
                        <a:pt x="148" y="3"/>
                        <a:pt x="135" y="6"/>
                      </a:cubicBezTo>
                      <a:cubicBezTo>
                        <a:pt x="15" y="35"/>
                        <a:pt x="1" y="198"/>
                        <a:pt x="107" y="254"/>
                      </a:cubicBezTo>
                      <a:cubicBezTo>
                        <a:pt x="130" y="268"/>
                        <a:pt x="153" y="274"/>
                        <a:pt x="176" y="274"/>
                      </a:cubicBezTo>
                      <a:cubicBezTo>
                        <a:pt x="258" y="274"/>
                        <a:pt x="328" y="193"/>
                        <a:pt x="305" y="98"/>
                      </a:cubicBezTo>
                      <a:cubicBezTo>
                        <a:pt x="288" y="40"/>
                        <a:pt x="232" y="1"/>
                        <a:pt x="17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1" name="Google Shape;1611;p20"/>
                <p:cNvSpPr/>
                <p:nvPr/>
              </p:nvSpPr>
              <p:spPr>
                <a:xfrm rot="-1451773">
                  <a:off x="6934178" y="3702618"/>
                  <a:ext cx="11763" cy="9579"/>
                </a:xfrm>
                <a:custGeom>
                  <a:rect b="b" l="l" r="r" t="t"/>
                  <a:pathLst>
                    <a:path extrusionOk="0" h="272" w="334">
                      <a:moveTo>
                        <a:pt x="172" y="1"/>
                      </a:moveTo>
                      <a:cubicBezTo>
                        <a:pt x="160" y="1"/>
                        <a:pt x="147" y="3"/>
                        <a:pt x="135" y="6"/>
                      </a:cubicBezTo>
                      <a:cubicBezTo>
                        <a:pt x="21" y="35"/>
                        <a:pt x="0" y="191"/>
                        <a:pt x="106" y="255"/>
                      </a:cubicBezTo>
                      <a:cubicBezTo>
                        <a:pt x="128" y="266"/>
                        <a:pt x="150" y="271"/>
                        <a:pt x="171" y="271"/>
                      </a:cubicBezTo>
                      <a:cubicBezTo>
                        <a:pt x="257" y="271"/>
                        <a:pt x="333" y="189"/>
                        <a:pt x="305" y="99"/>
                      </a:cubicBezTo>
                      <a:cubicBezTo>
                        <a:pt x="287" y="40"/>
                        <a:pt x="231" y="1"/>
                        <a:pt x="17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2" name="Google Shape;1612;p20"/>
                <p:cNvSpPr/>
                <p:nvPr/>
              </p:nvSpPr>
              <p:spPr>
                <a:xfrm rot="-1451773">
                  <a:off x="6890250" y="3756650"/>
                  <a:ext cx="11552" cy="9544"/>
                </a:xfrm>
                <a:custGeom>
                  <a:rect b="b" l="l" r="r" t="t"/>
                  <a:pathLst>
                    <a:path extrusionOk="0" h="271" w="328">
                      <a:moveTo>
                        <a:pt x="173" y="0"/>
                      </a:moveTo>
                      <a:cubicBezTo>
                        <a:pt x="160" y="0"/>
                        <a:pt x="148" y="2"/>
                        <a:pt x="135" y="6"/>
                      </a:cubicBezTo>
                      <a:cubicBezTo>
                        <a:pt x="15" y="34"/>
                        <a:pt x="0" y="190"/>
                        <a:pt x="107" y="254"/>
                      </a:cubicBezTo>
                      <a:cubicBezTo>
                        <a:pt x="128" y="265"/>
                        <a:pt x="150" y="270"/>
                        <a:pt x="171" y="270"/>
                      </a:cubicBezTo>
                      <a:cubicBezTo>
                        <a:pt x="255" y="270"/>
                        <a:pt x="328" y="189"/>
                        <a:pt x="305" y="98"/>
                      </a:cubicBezTo>
                      <a:cubicBezTo>
                        <a:pt x="288" y="40"/>
                        <a:pt x="232" y="0"/>
                        <a:pt x="1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3" name="Google Shape;1613;p20"/>
                <p:cNvSpPr/>
                <p:nvPr/>
              </p:nvSpPr>
              <p:spPr>
                <a:xfrm rot="-1451773">
                  <a:off x="6774127" y="3703366"/>
                  <a:ext cx="13031" cy="12079"/>
                </a:xfrm>
                <a:custGeom>
                  <a:rect b="b" l="l" r="r" t="t"/>
                  <a:pathLst>
                    <a:path extrusionOk="0" h="343" w="370">
                      <a:moveTo>
                        <a:pt x="116" y="0"/>
                      </a:moveTo>
                      <a:cubicBezTo>
                        <a:pt x="113" y="0"/>
                        <a:pt x="110" y="1"/>
                        <a:pt x="107" y="2"/>
                      </a:cubicBezTo>
                      <a:cubicBezTo>
                        <a:pt x="93" y="16"/>
                        <a:pt x="93" y="37"/>
                        <a:pt x="93" y="59"/>
                      </a:cubicBezTo>
                      <a:lnTo>
                        <a:pt x="93" y="66"/>
                      </a:lnTo>
                      <a:cubicBezTo>
                        <a:pt x="93" y="66"/>
                        <a:pt x="93" y="80"/>
                        <a:pt x="100" y="94"/>
                      </a:cubicBezTo>
                      <a:lnTo>
                        <a:pt x="100" y="108"/>
                      </a:lnTo>
                      <a:cubicBezTo>
                        <a:pt x="100" y="108"/>
                        <a:pt x="100" y="115"/>
                        <a:pt x="100" y="115"/>
                      </a:cubicBezTo>
                      <a:cubicBezTo>
                        <a:pt x="93" y="115"/>
                        <a:pt x="79" y="122"/>
                        <a:pt x="72" y="130"/>
                      </a:cubicBezTo>
                      <a:lnTo>
                        <a:pt x="43" y="151"/>
                      </a:lnTo>
                      <a:cubicBezTo>
                        <a:pt x="22" y="158"/>
                        <a:pt x="1" y="179"/>
                        <a:pt x="1" y="200"/>
                      </a:cubicBezTo>
                      <a:lnTo>
                        <a:pt x="8" y="200"/>
                      </a:lnTo>
                      <a:cubicBezTo>
                        <a:pt x="22" y="200"/>
                        <a:pt x="29" y="208"/>
                        <a:pt x="43" y="208"/>
                      </a:cubicBezTo>
                      <a:lnTo>
                        <a:pt x="86" y="215"/>
                      </a:lnTo>
                      <a:cubicBezTo>
                        <a:pt x="100" y="215"/>
                        <a:pt x="107" y="222"/>
                        <a:pt x="121" y="222"/>
                      </a:cubicBezTo>
                      <a:lnTo>
                        <a:pt x="121" y="229"/>
                      </a:lnTo>
                      <a:lnTo>
                        <a:pt x="121" y="243"/>
                      </a:lnTo>
                      <a:cubicBezTo>
                        <a:pt x="121" y="257"/>
                        <a:pt x="121" y="271"/>
                        <a:pt x="128" y="286"/>
                      </a:cubicBezTo>
                      <a:cubicBezTo>
                        <a:pt x="135" y="300"/>
                        <a:pt x="135" y="335"/>
                        <a:pt x="157" y="342"/>
                      </a:cubicBezTo>
                      <a:lnTo>
                        <a:pt x="164" y="342"/>
                      </a:lnTo>
                      <a:cubicBezTo>
                        <a:pt x="164" y="342"/>
                        <a:pt x="171" y="335"/>
                        <a:pt x="178" y="335"/>
                      </a:cubicBezTo>
                      <a:cubicBezTo>
                        <a:pt x="185" y="321"/>
                        <a:pt x="192" y="314"/>
                        <a:pt x="199" y="307"/>
                      </a:cubicBezTo>
                      <a:cubicBezTo>
                        <a:pt x="213" y="286"/>
                        <a:pt x="228" y="264"/>
                        <a:pt x="235" y="250"/>
                      </a:cubicBezTo>
                      <a:cubicBezTo>
                        <a:pt x="242" y="250"/>
                        <a:pt x="256" y="257"/>
                        <a:pt x="263" y="257"/>
                      </a:cubicBezTo>
                      <a:cubicBezTo>
                        <a:pt x="270" y="264"/>
                        <a:pt x="284" y="264"/>
                        <a:pt x="298" y="264"/>
                      </a:cubicBezTo>
                      <a:cubicBezTo>
                        <a:pt x="306" y="264"/>
                        <a:pt x="316" y="266"/>
                        <a:pt x="327" y="266"/>
                      </a:cubicBezTo>
                      <a:cubicBezTo>
                        <a:pt x="337" y="266"/>
                        <a:pt x="348" y="264"/>
                        <a:pt x="355" y="257"/>
                      </a:cubicBezTo>
                      <a:cubicBezTo>
                        <a:pt x="362" y="250"/>
                        <a:pt x="362" y="250"/>
                        <a:pt x="369" y="250"/>
                      </a:cubicBezTo>
                      <a:cubicBezTo>
                        <a:pt x="362" y="236"/>
                        <a:pt x="362" y="229"/>
                        <a:pt x="355" y="215"/>
                      </a:cubicBezTo>
                      <a:lnTo>
                        <a:pt x="334" y="186"/>
                      </a:lnTo>
                      <a:lnTo>
                        <a:pt x="320" y="172"/>
                      </a:lnTo>
                      <a:cubicBezTo>
                        <a:pt x="313" y="165"/>
                        <a:pt x="313" y="158"/>
                        <a:pt x="306" y="158"/>
                      </a:cubicBezTo>
                      <a:cubicBezTo>
                        <a:pt x="306" y="151"/>
                        <a:pt x="306" y="151"/>
                        <a:pt x="306" y="151"/>
                      </a:cubicBezTo>
                      <a:cubicBezTo>
                        <a:pt x="320" y="130"/>
                        <a:pt x="327" y="108"/>
                        <a:pt x="334" y="87"/>
                      </a:cubicBezTo>
                      <a:cubicBezTo>
                        <a:pt x="334" y="73"/>
                        <a:pt x="341" y="52"/>
                        <a:pt x="334" y="37"/>
                      </a:cubicBezTo>
                      <a:cubicBezTo>
                        <a:pt x="329" y="37"/>
                        <a:pt x="321" y="34"/>
                        <a:pt x="314" y="34"/>
                      </a:cubicBezTo>
                      <a:cubicBezTo>
                        <a:pt x="311" y="34"/>
                        <a:pt x="308" y="35"/>
                        <a:pt x="306" y="37"/>
                      </a:cubicBezTo>
                      <a:cubicBezTo>
                        <a:pt x="298" y="37"/>
                        <a:pt x="284" y="37"/>
                        <a:pt x="270" y="44"/>
                      </a:cubicBezTo>
                      <a:lnTo>
                        <a:pt x="235" y="52"/>
                      </a:lnTo>
                      <a:cubicBezTo>
                        <a:pt x="228" y="59"/>
                        <a:pt x="220" y="59"/>
                        <a:pt x="213" y="66"/>
                      </a:cubicBezTo>
                      <a:lnTo>
                        <a:pt x="206" y="59"/>
                      </a:lnTo>
                      <a:lnTo>
                        <a:pt x="192" y="44"/>
                      </a:lnTo>
                      <a:lnTo>
                        <a:pt x="164" y="23"/>
                      </a:lnTo>
                      <a:cubicBezTo>
                        <a:pt x="152" y="17"/>
                        <a:pt x="134" y="0"/>
                        <a:pt x="1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4" name="Google Shape;1614;p20"/>
                <p:cNvSpPr/>
                <p:nvPr/>
              </p:nvSpPr>
              <p:spPr>
                <a:xfrm rot="-1451773">
                  <a:off x="6911400" y="3602971"/>
                  <a:ext cx="12996" cy="12185"/>
                </a:xfrm>
                <a:custGeom>
                  <a:rect b="b" l="l" r="r" t="t"/>
                  <a:pathLst>
                    <a:path extrusionOk="0" h="346" w="369">
                      <a:moveTo>
                        <a:pt x="125" y="0"/>
                      </a:moveTo>
                      <a:cubicBezTo>
                        <a:pt x="121" y="0"/>
                        <a:pt x="117" y="2"/>
                        <a:pt x="114" y="5"/>
                      </a:cubicBezTo>
                      <a:cubicBezTo>
                        <a:pt x="92" y="12"/>
                        <a:pt x="99" y="33"/>
                        <a:pt x="99" y="55"/>
                      </a:cubicBezTo>
                      <a:cubicBezTo>
                        <a:pt x="99" y="55"/>
                        <a:pt x="99" y="62"/>
                        <a:pt x="99" y="62"/>
                      </a:cubicBezTo>
                      <a:cubicBezTo>
                        <a:pt x="99" y="69"/>
                        <a:pt x="99" y="83"/>
                        <a:pt x="99" y="90"/>
                      </a:cubicBezTo>
                      <a:lnTo>
                        <a:pt x="99" y="104"/>
                      </a:lnTo>
                      <a:cubicBezTo>
                        <a:pt x="99" y="111"/>
                        <a:pt x="99" y="111"/>
                        <a:pt x="99" y="111"/>
                      </a:cubicBezTo>
                      <a:lnTo>
                        <a:pt x="71" y="126"/>
                      </a:lnTo>
                      <a:lnTo>
                        <a:pt x="43" y="147"/>
                      </a:lnTo>
                      <a:cubicBezTo>
                        <a:pt x="21" y="161"/>
                        <a:pt x="0" y="175"/>
                        <a:pt x="0" y="197"/>
                      </a:cubicBezTo>
                      <a:lnTo>
                        <a:pt x="7" y="197"/>
                      </a:lnTo>
                      <a:cubicBezTo>
                        <a:pt x="21" y="204"/>
                        <a:pt x="28" y="204"/>
                        <a:pt x="43" y="204"/>
                      </a:cubicBezTo>
                      <a:lnTo>
                        <a:pt x="85" y="211"/>
                      </a:lnTo>
                      <a:cubicBezTo>
                        <a:pt x="99" y="211"/>
                        <a:pt x="106" y="218"/>
                        <a:pt x="121" y="218"/>
                      </a:cubicBezTo>
                      <a:cubicBezTo>
                        <a:pt x="121" y="218"/>
                        <a:pt x="121" y="225"/>
                        <a:pt x="121" y="225"/>
                      </a:cubicBezTo>
                      <a:lnTo>
                        <a:pt x="121" y="232"/>
                      </a:lnTo>
                      <a:lnTo>
                        <a:pt x="121" y="246"/>
                      </a:lnTo>
                      <a:cubicBezTo>
                        <a:pt x="121" y="260"/>
                        <a:pt x="128" y="275"/>
                        <a:pt x="128" y="289"/>
                      </a:cubicBezTo>
                      <a:cubicBezTo>
                        <a:pt x="128" y="303"/>
                        <a:pt x="135" y="338"/>
                        <a:pt x="156" y="345"/>
                      </a:cubicBezTo>
                      <a:lnTo>
                        <a:pt x="163" y="345"/>
                      </a:lnTo>
                      <a:cubicBezTo>
                        <a:pt x="163" y="345"/>
                        <a:pt x="170" y="345"/>
                        <a:pt x="177" y="338"/>
                      </a:cubicBezTo>
                      <a:cubicBezTo>
                        <a:pt x="184" y="331"/>
                        <a:pt x="192" y="317"/>
                        <a:pt x="199" y="310"/>
                      </a:cubicBezTo>
                      <a:cubicBezTo>
                        <a:pt x="213" y="296"/>
                        <a:pt x="227" y="275"/>
                        <a:pt x="234" y="253"/>
                      </a:cubicBezTo>
                      <a:cubicBezTo>
                        <a:pt x="241" y="260"/>
                        <a:pt x="255" y="260"/>
                        <a:pt x="262" y="260"/>
                      </a:cubicBezTo>
                      <a:cubicBezTo>
                        <a:pt x="270" y="267"/>
                        <a:pt x="284" y="267"/>
                        <a:pt x="298" y="267"/>
                      </a:cubicBezTo>
                      <a:cubicBezTo>
                        <a:pt x="306" y="267"/>
                        <a:pt x="319" y="272"/>
                        <a:pt x="331" y="272"/>
                      </a:cubicBezTo>
                      <a:cubicBezTo>
                        <a:pt x="340" y="272"/>
                        <a:pt x="349" y="269"/>
                        <a:pt x="355" y="260"/>
                      </a:cubicBezTo>
                      <a:cubicBezTo>
                        <a:pt x="362" y="260"/>
                        <a:pt x="369" y="253"/>
                        <a:pt x="369" y="246"/>
                      </a:cubicBezTo>
                      <a:cubicBezTo>
                        <a:pt x="369" y="232"/>
                        <a:pt x="362" y="225"/>
                        <a:pt x="355" y="211"/>
                      </a:cubicBezTo>
                      <a:lnTo>
                        <a:pt x="333" y="182"/>
                      </a:lnTo>
                      <a:lnTo>
                        <a:pt x="319" y="168"/>
                      </a:lnTo>
                      <a:cubicBezTo>
                        <a:pt x="319" y="161"/>
                        <a:pt x="312" y="154"/>
                        <a:pt x="312" y="154"/>
                      </a:cubicBezTo>
                      <a:lnTo>
                        <a:pt x="312" y="147"/>
                      </a:lnTo>
                      <a:cubicBezTo>
                        <a:pt x="319" y="126"/>
                        <a:pt x="326" y="104"/>
                        <a:pt x="333" y="90"/>
                      </a:cubicBezTo>
                      <a:cubicBezTo>
                        <a:pt x="340" y="69"/>
                        <a:pt x="348" y="48"/>
                        <a:pt x="340" y="33"/>
                      </a:cubicBezTo>
                      <a:lnTo>
                        <a:pt x="312" y="33"/>
                      </a:lnTo>
                      <a:cubicBezTo>
                        <a:pt x="298" y="33"/>
                        <a:pt x="291" y="41"/>
                        <a:pt x="277" y="41"/>
                      </a:cubicBezTo>
                      <a:lnTo>
                        <a:pt x="241" y="55"/>
                      </a:lnTo>
                      <a:cubicBezTo>
                        <a:pt x="234" y="55"/>
                        <a:pt x="227" y="55"/>
                        <a:pt x="213" y="62"/>
                      </a:cubicBezTo>
                      <a:cubicBezTo>
                        <a:pt x="213" y="55"/>
                        <a:pt x="213" y="55"/>
                        <a:pt x="213" y="55"/>
                      </a:cubicBezTo>
                      <a:lnTo>
                        <a:pt x="199" y="41"/>
                      </a:lnTo>
                      <a:lnTo>
                        <a:pt x="163" y="19"/>
                      </a:lnTo>
                      <a:cubicBezTo>
                        <a:pt x="152" y="14"/>
                        <a:pt x="138" y="0"/>
                        <a:pt x="1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5" name="Google Shape;1615;p20"/>
                <p:cNvSpPr/>
                <p:nvPr/>
              </p:nvSpPr>
              <p:spPr>
                <a:xfrm rot="-1451773">
                  <a:off x="6976941" y="3655148"/>
                  <a:ext cx="13242" cy="11833"/>
                </a:xfrm>
                <a:custGeom>
                  <a:rect b="b" l="l" r="r" t="t"/>
                  <a:pathLst>
                    <a:path extrusionOk="0" h="336" w="376">
                      <a:moveTo>
                        <a:pt x="129" y="0"/>
                      </a:moveTo>
                      <a:cubicBezTo>
                        <a:pt x="126" y="0"/>
                        <a:pt x="123" y="1"/>
                        <a:pt x="121" y="2"/>
                      </a:cubicBezTo>
                      <a:cubicBezTo>
                        <a:pt x="99" y="9"/>
                        <a:pt x="99" y="38"/>
                        <a:pt x="106" y="52"/>
                      </a:cubicBezTo>
                      <a:lnTo>
                        <a:pt x="106" y="59"/>
                      </a:lnTo>
                      <a:lnTo>
                        <a:pt x="106" y="87"/>
                      </a:lnTo>
                      <a:lnTo>
                        <a:pt x="106" y="101"/>
                      </a:lnTo>
                      <a:lnTo>
                        <a:pt x="106" y="108"/>
                      </a:lnTo>
                      <a:cubicBezTo>
                        <a:pt x="92" y="116"/>
                        <a:pt x="85" y="116"/>
                        <a:pt x="78" y="123"/>
                      </a:cubicBezTo>
                      <a:cubicBezTo>
                        <a:pt x="64" y="130"/>
                        <a:pt x="57" y="137"/>
                        <a:pt x="43" y="144"/>
                      </a:cubicBezTo>
                      <a:cubicBezTo>
                        <a:pt x="28" y="158"/>
                        <a:pt x="7" y="172"/>
                        <a:pt x="0" y="194"/>
                      </a:cubicBezTo>
                      <a:lnTo>
                        <a:pt x="7" y="194"/>
                      </a:lnTo>
                      <a:cubicBezTo>
                        <a:pt x="21" y="201"/>
                        <a:pt x="28" y="201"/>
                        <a:pt x="43" y="201"/>
                      </a:cubicBezTo>
                      <a:lnTo>
                        <a:pt x="85" y="208"/>
                      </a:lnTo>
                      <a:cubicBezTo>
                        <a:pt x="99" y="208"/>
                        <a:pt x="114" y="215"/>
                        <a:pt x="128" y="215"/>
                      </a:cubicBezTo>
                      <a:lnTo>
                        <a:pt x="128" y="222"/>
                      </a:lnTo>
                      <a:lnTo>
                        <a:pt x="128" y="243"/>
                      </a:lnTo>
                      <a:cubicBezTo>
                        <a:pt x="128" y="250"/>
                        <a:pt x="128" y="264"/>
                        <a:pt x="128" y="279"/>
                      </a:cubicBezTo>
                      <a:cubicBezTo>
                        <a:pt x="135" y="293"/>
                        <a:pt x="128" y="328"/>
                        <a:pt x="156" y="335"/>
                      </a:cubicBezTo>
                      <a:lnTo>
                        <a:pt x="163" y="335"/>
                      </a:lnTo>
                      <a:cubicBezTo>
                        <a:pt x="170" y="335"/>
                        <a:pt x="177" y="335"/>
                        <a:pt x="177" y="328"/>
                      </a:cubicBezTo>
                      <a:cubicBezTo>
                        <a:pt x="192" y="321"/>
                        <a:pt x="199" y="314"/>
                        <a:pt x="206" y="300"/>
                      </a:cubicBezTo>
                      <a:cubicBezTo>
                        <a:pt x="220" y="286"/>
                        <a:pt x="227" y="264"/>
                        <a:pt x="241" y="243"/>
                      </a:cubicBezTo>
                      <a:cubicBezTo>
                        <a:pt x="248" y="250"/>
                        <a:pt x="255" y="250"/>
                        <a:pt x="270" y="257"/>
                      </a:cubicBezTo>
                      <a:cubicBezTo>
                        <a:pt x="277" y="257"/>
                        <a:pt x="291" y="257"/>
                        <a:pt x="298" y="264"/>
                      </a:cubicBezTo>
                      <a:cubicBezTo>
                        <a:pt x="306" y="264"/>
                        <a:pt x="316" y="266"/>
                        <a:pt x="325" y="266"/>
                      </a:cubicBezTo>
                      <a:cubicBezTo>
                        <a:pt x="338" y="266"/>
                        <a:pt x="350" y="263"/>
                        <a:pt x="355" y="250"/>
                      </a:cubicBezTo>
                      <a:lnTo>
                        <a:pt x="376" y="250"/>
                      </a:lnTo>
                      <a:cubicBezTo>
                        <a:pt x="369" y="236"/>
                        <a:pt x="362" y="229"/>
                        <a:pt x="355" y="222"/>
                      </a:cubicBezTo>
                      <a:cubicBezTo>
                        <a:pt x="348" y="208"/>
                        <a:pt x="348" y="201"/>
                        <a:pt x="333" y="194"/>
                      </a:cubicBezTo>
                      <a:lnTo>
                        <a:pt x="326" y="172"/>
                      </a:lnTo>
                      <a:cubicBezTo>
                        <a:pt x="326" y="165"/>
                        <a:pt x="319" y="165"/>
                        <a:pt x="312" y="158"/>
                      </a:cubicBezTo>
                      <a:cubicBezTo>
                        <a:pt x="312" y="158"/>
                        <a:pt x="312" y="151"/>
                        <a:pt x="312" y="151"/>
                      </a:cubicBezTo>
                      <a:cubicBezTo>
                        <a:pt x="319" y="130"/>
                        <a:pt x="333" y="116"/>
                        <a:pt x="333" y="94"/>
                      </a:cubicBezTo>
                      <a:cubicBezTo>
                        <a:pt x="348" y="80"/>
                        <a:pt x="348" y="59"/>
                        <a:pt x="340" y="45"/>
                      </a:cubicBezTo>
                      <a:lnTo>
                        <a:pt x="333" y="45"/>
                      </a:lnTo>
                      <a:cubicBezTo>
                        <a:pt x="330" y="41"/>
                        <a:pt x="326" y="39"/>
                        <a:pt x="323" y="39"/>
                      </a:cubicBezTo>
                      <a:cubicBezTo>
                        <a:pt x="319" y="39"/>
                        <a:pt x="316" y="41"/>
                        <a:pt x="312" y="45"/>
                      </a:cubicBezTo>
                      <a:cubicBezTo>
                        <a:pt x="298" y="45"/>
                        <a:pt x="291" y="45"/>
                        <a:pt x="277" y="52"/>
                      </a:cubicBezTo>
                      <a:lnTo>
                        <a:pt x="241" y="59"/>
                      </a:lnTo>
                      <a:cubicBezTo>
                        <a:pt x="234" y="66"/>
                        <a:pt x="227" y="66"/>
                        <a:pt x="213" y="73"/>
                      </a:cubicBezTo>
                      <a:lnTo>
                        <a:pt x="213" y="66"/>
                      </a:lnTo>
                      <a:lnTo>
                        <a:pt x="199" y="52"/>
                      </a:lnTo>
                      <a:cubicBezTo>
                        <a:pt x="184" y="45"/>
                        <a:pt x="177" y="30"/>
                        <a:pt x="170" y="23"/>
                      </a:cubicBezTo>
                      <a:cubicBezTo>
                        <a:pt x="159" y="12"/>
                        <a:pt x="142" y="0"/>
                        <a:pt x="12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6" name="Google Shape;1616;p20"/>
                <p:cNvSpPr/>
                <p:nvPr/>
              </p:nvSpPr>
              <p:spPr>
                <a:xfrm rot="-1451773">
                  <a:off x="6852975" y="3748426"/>
                  <a:ext cx="12749" cy="9685"/>
                </a:xfrm>
                <a:custGeom>
                  <a:rect b="b" l="l" r="r" t="t"/>
                  <a:pathLst>
                    <a:path extrusionOk="0" h="275" w="362">
                      <a:moveTo>
                        <a:pt x="178" y="1"/>
                      </a:moveTo>
                      <a:cubicBezTo>
                        <a:pt x="57" y="8"/>
                        <a:pt x="0" y="157"/>
                        <a:pt x="85" y="235"/>
                      </a:cubicBezTo>
                      <a:cubicBezTo>
                        <a:pt x="113" y="262"/>
                        <a:pt x="147" y="274"/>
                        <a:pt x="180" y="274"/>
                      </a:cubicBezTo>
                      <a:cubicBezTo>
                        <a:pt x="216" y="274"/>
                        <a:pt x="251" y="260"/>
                        <a:pt x="277" y="235"/>
                      </a:cubicBezTo>
                      <a:cubicBezTo>
                        <a:pt x="362" y="142"/>
                        <a:pt x="298" y="1"/>
                        <a:pt x="17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7" name="Google Shape;1617;p20"/>
                <p:cNvSpPr/>
                <p:nvPr/>
              </p:nvSpPr>
              <p:spPr>
                <a:xfrm rot="-1451773">
                  <a:off x="6961870" y="3562357"/>
                  <a:ext cx="12749" cy="9790"/>
                </a:xfrm>
                <a:custGeom>
                  <a:rect b="b" l="l" r="r" t="t"/>
                  <a:pathLst>
                    <a:path extrusionOk="0" h="278" w="362">
                      <a:moveTo>
                        <a:pt x="177" y="0"/>
                      </a:moveTo>
                      <a:cubicBezTo>
                        <a:pt x="57" y="7"/>
                        <a:pt x="0" y="156"/>
                        <a:pt x="85" y="241"/>
                      </a:cubicBezTo>
                      <a:cubicBezTo>
                        <a:pt x="113" y="265"/>
                        <a:pt x="147" y="278"/>
                        <a:pt x="180" y="278"/>
                      </a:cubicBezTo>
                      <a:cubicBezTo>
                        <a:pt x="216" y="278"/>
                        <a:pt x="251" y="263"/>
                        <a:pt x="277" y="234"/>
                      </a:cubicBezTo>
                      <a:cubicBezTo>
                        <a:pt x="362" y="142"/>
                        <a:pt x="298" y="0"/>
                        <a:pt x="17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8" name="Google Shape;1618;p20"/>
                <p:cNvSpPr/>
                <p:nvPr/>
              </p:nvSpPr>
              <p:spPr>
                <a:xfrm rot="-1451773">
                  <a:off x="6978722" y="3585986"/>
                  <a:ext cx="12679" cy="9544"/>
                </a:xfrm>
                <a:custGeom>
                  <a:rect b="b" l="l" r="r" t="t"/>
                  <a:pathLst>
                    <a:path extrusionOk="0" h="271" w="360">
                      <a:moveTo>
                        <a:pt x="186" y="0"/>
                      </a:moveTo>
                      <a:cubicBezTo>
                        <a:pt x="183" y="0"/>
                        <a:pt x="180" y="0"/>
                        <a:pt x="177" y="0"/>
                      </a:cubicBezTo>
                      <a:cubicBezTo>
                        <a:pt x="57" y="0"/>
                        <a:pt x="0" y="149"/>
                        <a:pt x="85" y="234"/>
                      </a:cubicBezTo>
                      <a:cubicBezTo>
                        <a:pt x="113" y="258"/>
                        <a:pt x="147" y="271"/>
                        <a:pt x="181" y="271"/>
                      </a:cubicBezTo>
                      <a:cubicBezTo>
                        <a:pt x="218" y="271"/>
                        <a:pt x="254" y="257"/>
                        <a:pt x="284" y="227"/>
                      </a:cubicBezTo>
                      <a:cubicBezTo>
                        <a:pt x="360" y="144"/>
                        <a:pt x="301" y="0"/>
                        <a:pt x="1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63" name="Shape 163"/>
        <p:cNvGrpSpPr/>
        <p:nvPr/>
      </p:nvGrpSpPr>
      <p:grpSpPr>
        <a:xfrm>
          <a:off x="0" y="0"/>
          <a:ext cx="0" cy="0"/>
          <a:chOff x="0" y="0"/>
          <a:chExt cx="0" cy="0"/>
        </a:xfrm>
      </p:grpSpPr>
      <p:grpSp>
        <p:nvGrpSpPr>
          <p:cNvPr id="164" name="Google Shape;164;p3"/>
          <p:cNvGrpSpPr/>
          <p:nvPr/>
        </p:nvGrpSpPr>
        <p:grpSpPr>
          <a:xfrm>
            <a:off x="125353" y="10088"/>
            <a:ext cx="9007255" cy="4990625"/>
            <a:chOff x="125353" y="10088"/>
            <a:chExt cx="9007255" cy="4990625"/>
          </a:xfrm>
        </p:grpSpPr>
        <p:sp>
          <p:nvSpPr>
            <p:cNvPr id="165" name="Google Shape;165;p3"/>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
            <p:cNvSpPr/>
            <p:nvPr/>
          </p:nvSpPr>
          <p:spPr>
            <a:xfrm>
              <a:off x="1881288" y="15933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3"/>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3"/>
            <p:cNvSpPr/>
            <p:nvPr/>
          </p:nvSpPr>
          <p:spPr>
            <a:xfrm>
              <a:off x="5836150" y="14642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 name="Google Shape;169;p3"/>
            <p:cNvSpPr/>
            <p:nvPr/>
          </p:nvSpPr>
          <p:spPr>
            <a:xfrm>
              <a:off x="1143900" y="28100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 name="Google Shape;170;p3"/>
            <p:cNvSpPr/>
            <p:nvPr/>
          </p:nvSpPr>
          <p:spPr>
            <a:xfrm>
              <a:off x="7405088" y="41499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3"/>
            <p:cNvSpPr/>
            <p:nvPr/>
          </p:nvSpPr>
          <p:spPr>
            <a:xfrm rot="10800000">
              <a:off x="802425" y="23377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3"/>
            <p:cNvSpPr/>
            <p:nvPr/>
          </p:nvSpPr>
          <p:spPr>
            <a:xfrm rot="10800000">
              <a:off x="7243738" y="315563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3"/>
            <p:cNvSpPr/>
            <p:nvPr/>
          </p:nvSpPr>
          <p:spPr>
            <a:xfrm rot="10800000">
              <a:off x="2875688" y="139610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
            <p:cNvSpPr/>
            <p:nvPr/>
          </p:nvSpPr>
          <p:spPr>
            <a:xfrm rot="10800000">
              <a:off x="1071400" y="12783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 name="Google Shape;175;p3"/>
            <p:cNvSpPr/>
            <p:nvPr/>
          </p:nvSpPr>
          <p:spPr>
            <a:xfrm rot="10800000">
              <a:off x="1858688" y="26828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3"/>
            <p:cNvSpPr/>
            <p:nvPr/>
          </p:nvSpPr>
          <p:spPr>
            <a:xfrm rot="10800000">
              <a:off x="3588663" y="1702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3"/>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3"/>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 name="Google Shape;179;p3"/>
            <p:cNvSpPr/>
            <p:nvPr/>
          </p:nvSpPr>
          <p:spPr>
            <a:xfrm flipH="1">
              <a:off x="6806713"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3"/>
            <p:cNvSpPr/>
            <p:nvPr/>
          </p:nvSpPr>
          <p:spPr>
            <a:xfrm flipH="1">
              <a:off x="2183025" y="4833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
            <p:cNvSpPr/>
            <p:nvPr/>
          </p:nvSpPr>
          <p:spPr>
            <a:xfrm flipH="1">
              <a:off x="8977313" y="33936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3"/>
            <p:cNvSpPr/>
            <p:nvPr/>
          </p:nvSpPr>
          <p:spPr>
            <a:xfrm flipH="1">
              <a:off x="4025688" y="5113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3"/>
            <p:cNvSpPr/>
            <p:nvPr/>
          </p:nvSpPr>
          <p:spPr>
            <a:xfrm flipH="1" rot="10800000">
              <a:off x="7316138" y="22756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3"/>
            <p:cNvSpPr/>
            <p:nvPr/>
          </p:nvSpPr>
          <p:spPr>
            <a:xfrm flipH="1" rot="10800000">
              <a:off x="2791138" y="5655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 name="Google Shape;185;p3"/>
            <p:cNvSpPr/>
            <p:nvPr/>
          </p:nvSpPr>
          <p:spPr>
            <a:xfrm rot="10800000">
              <a:off x="7443475" y="7693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3"/>
            <p:cNvSpPr/>
            <p:nvPr/>
          </p:nvSpPr>
          <p:spPr>
            <a:xfrm rot="10800000">
              <a:off x="6666800" y="177922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3"/>
            <p:cNvSpPr/>
            <p:nvPr/>
          </p:nvSpPr>
          <p:spPr>
            <a:xfrm flipH="1">
              <a:off x="1139875" y="4647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
            <p:cNvSpPr/>
            <p:nvPr/>
          </p:nvSpPr>
          <p:spPr>
            <a:xfrm flipH="1">
              <a:off x="1653375" y="737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3"/>
            <p:cNvSpPr/>
            <p:nvPr/>
          </p:nvSpPr>
          <p:spPr>
            <a:xfrm flipH="1">
              <a:off x="404700" y="43270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3"/>
            <p:cNvSpPr/>
            <p:nvPr/>
          </p:nvSpPr>
          <p:spPr>
            <a:xfrm>
              <a:off x="1086225" y="378717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3"/>
            <p:cNvSpPr/>
            <p:nvPr/>
          </p:nvSpPr>
          <p:spPr>
            <a:xfrm>
              <a:off x="1757950" y="1081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3"/>
            <p:cNvSpPr/>
            <p:nvPr/>
          </p:nvSpPr>
          <p:spPr>
            <a:xfrm>
              <a:off x="358638" y="35331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3"/>
            <p:cNvSpPr/>
            <p:nvPr/>
          </p:nvSpPr>
          <p:spPr>
            <a:xfrm>
              <a:off x="6897850" y="8745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3"/>
            <p:cNvSpPr/>
            <p:nvPr/>
          </p:nvSpPr>
          <p:spPr>
            <a:xfrm>
              <a:off x="5731763" y="2507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3"/>
            <p:cNvSpPr/>
            <p:nvPr/>
          </p:nvSpPr>
          <p:spPr>
            <a:xfrm>
              <a:off x="7151675" y="26292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3"/>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3"/>
            <p:cNvSpPr/>
            <p:nvPr/>
          </p:nvSpPr>
          <p:spPr>
            <a:xfrm rot="-6201734">
              <a:off x="8454247" y="2977064"/>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3"/>
            <p:cNvSpPr/>
            <p:nvPr/>
          </p:nvSpPr>
          <p:spPr>
            <a:xfrm rot="-8100000">
              <a:off x="5651583" y="914233"/>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3"/>
            <p:cNvSpPr/>
            <p:nvPr/>
          </p:nvSpPr>
          <p:spPr>
            <a:xfrm rot="4429393">
              <a:off x="8241237" y="4775674"/>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3"/>
            <p:cNvSpPr/>
            <p:nvPr/>
          </p:nvSpPr>
          <p:spPr>
            <a:xfrm rot="5892960">
              <a:off x="7825076" y="347787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
            <p:cNvSpPr/>
            <p:nvPr/>
          </p:nvSpPr>
          <p:spPr>
            <a:xfrm rot="6793631">
              <a:off x="4550705" y="105350"/>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3"/>
            <p:cNvSpPr/>
            <p:nvPr/>
          </p:nvSpPr>
          <p:spPr>
            <a:xfrm flipH="1">
              <a:off x="6366125" y="1011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
            <p:cNvSpPr/>
            <p:nvPr/>
          </p:nvSpPr>
          <p:spPr>
            <a:xfrm rot="5892960">
              <a:off x="1067463" y="1504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
            <p:cNvSpPr/>
            <p:nvPr/>
          </p:nvSpPr>
          <p:spPr>
            <a:xfrm rot="-6608738">
              <a:off x="409565" y="707103"/>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3"/>
            <p:cNvSpPr/>
            <p:nvPr/>
          </p:nvSpPr>
          <p:spPr>
            <a:xfrm rot="4732326">
              <a:off x="4865500" y="426200"/>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3"/>
            <p:cNvSpPr/>
            <p:nvPr/>
          </p:nvSpPr>
          <p:spPr>
            <a:xfrm rot="9370977">
              <a:off x="5551281" y="47878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 name="Google Shape;208;p3"/>
            <p:cNvSpPr/>
            <p:nvPr/>
          </p:nvSpPr>
          <p:spPr>
            <a:xfrm rot="3532624">
              <a:off x="8242610" y="413294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3"/>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11" name="Google Shape;211;p3"/>
          <p:cNvSpPr txBox="1"/>
          <p:nvPr>
            <p:ph hasCustomPrompt="1" type="title"/>
          </p:nvPr>
        </p:nvSpPr>
        <p:spPr>
          <a:xfrm>
            <a:off x="3680100" y="1271800"/>
            <a:ext cx="1783800" cy="15510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15000">
                <a:solidFill>
                  <a:srgbClr val="F9B2A0"/>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212" name="Google Shape;212;p3"/>
          <p:cNvSpPr txBox="1"/>
          <p:nvPr>
            <p:ph idx="1" type="subTitle"/>
          </p:nvPr>
        </p:nvSpPr>
        <p:spPr>
          <a:xfrm>
            <a:off x="2084700" y="3264350"/>
            <a:ext cx="4974600" cy="6366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sz="5000">
                <a:latin typeface="Caveat Brush"/>
                <a:ea typeface="Caveat Brush"/>
                <a:cs typeface="Caveat Brush"/>
                <a:sym typeface="Caveat Brush"/>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213" name="Google Shape;213;p3"/>
          <p:cNvSpPr txBox="1"/>
          <p:nvPr>
            <p:ph idx="2" type="subTitle"/>
          </p:nvPr>
        </p:nvSpPr>
        <p:spPr>
          <a:xfrm>
            <a:off x="2521175" y="4013700"/>
            <a:ext cx="4176600" cy="3288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400"/>
              <a:buNone/>
              <a:defRPr>
                <a:solidFill>
                  <a:schemeClr val="accent6"/>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214" name="Google Shape;214;p3"/>
          <p:cNvGrpSpPr/>
          <p:nvPr/>
        </p:nvGrpSpPr>
        <p:grpSpPr>
          <a:xfrm rot="682833">
            <a:off x="7385718" y="832820"/>
            <a:ext cx="2090119" cy="2025286"/>
            <a:chOff x="6822550" y="286125"/>
            <a:chExt cx="1227475" cy="1189400"/>
          </a:xfrm>
        </p:grpSpPr>
        <p:sp>
          <p:nvSpPr>
            <p:cNvPr id="215" name="Google Shape;215;p3"/>
            <p:cNvSpPr/>
            <p:nvPr/>
          </p:nvSpPr>
          <p:spPr>
            <a:xfrm>
              <a:off x="7381200" y="642725"/>
              <a:ext cx="353400" cy="84625"/>
            </a:xfrm>
            <a:custGeom>
              <a:rect b="b" l="l" r="r" t="t"/>
              <a:pathLst>
                <a:path extrusionOk="0" h="3385" w="14136">
                  <a:moveTo>
                    <a:pt x="6879" y="0"/>
                  </a:moveTo>
                  <a:cubicBezTo>
                    <a:pt x="5682" y="0"/>
                    <a:pt x="4476" y="148"/>
                    <a:pt x="3315" y="430"/>
                  </a:cubicBezTo>
                  <a:cubicBezTo>
                    <a:pt x="2245" y="725"/>
                    <a:pt x="881" y="1205"/>
                    <a:pt x="51" y="1961"/>
                  </a:cubicBezTo>
                  <a:cubicBezTo>
                    <a:pt x="1" y="2011"/>
                    <a:pt x="27" y="2092"/>
                    <a:pt x="102" y="2092"/>
                  </a:cubicBezTo>
                  <a:cubicBezTo>
                    <a:pt x="109" y="2092"/>
                    <a:pt x="117" y="2091"/>
                    <a:pt x="125" y="2090"/>
                  </a:cubicBezTo>
                  <a:cubicBezTo>
                    <a:pt x="1250" y="1850"/>
                    <a:pt x="2301" y="1371"/>
                    <a:pt x="3444" y="1168"/>
                  </a:cubicBezTo>
                  <a:cubicBezTo>
                    <a:pt x="4262" y="1014"/>
                    <a:pt x="5081" y="941"/>
                    <a:pt x="5905" y="941"/>
                  </a:cubicBezTo>
                  <a:cubicBezTo>
                    <a:pt x="6270" y="941"/>
                    <a:pt x="6636" y="955"/>
                    <a:pt x="7003" y="983"/>
                  </a:cubicBezTo>
                  <a:cubicBezTo>
                    <a:pt x="8239" y="1131"/>
                    <a:pt x="9456" y="1426"/>
                    <a:pt x="10599" y="1868"/>
                  </a:cubicBezTo>
                  <a:cubicBezTo>
                    <a:pt x="11632" y="2256"/>
                    <a:pt x="12480" y="2864"/>
                    <a:pt x="13439" y="3344"/>
                  </a:cubicBezTo>
                  <a:cubicBezTo>
                    <a:pt x="13495" y="3372"/>
                    <a:pt x="13551" y="3385"/>
                    <a:pt x="13605" y="3385"/>
                  </a:cubicBezTo>
                  <a:cubicBezTo>
                    <a:pt x="13903" y="3385"/>
                    <a:pt x="14135" y="2998"/>
                    <a:pt x="14010" y="2717"/>
                  </a:cubicBezTo>
                  <a:cubicBezTo>
                    <a:pt x="13015" y="559"/>
                    <a:pt x="9382" y="24"/>
                    <a:pt x="7280" y="6"/>
                  </a:cubicBezTo>
                  <a:cubicBezTo>
                    <a:pt x="7146" y="2"/>
                    <a:pt x="7013" y="0"/>
                    <a:pt x="68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3"/>
            <p:cNvSpPr/>
            <p:nvPr/>
          </p:nvSpPr>
          <p:spPr>
            <a:xfrm>
              <a:off x="7335925" y="358550"/>
              <a:ext cx="354100" cy="304600"/>
            </a:xfrm>
            <a:custGeom>
              <a:rect b="b" l="l" r="r" t="t"/>
              <a:pathLst>
                <a:path extrusionOk="0" h="12184" w="14164">
                  <a:moveTo>
                    <a:pt x="13494" y="1"/>
                  </a:moveTo>
                  <a:cubicBezTo>
                    <a:pt x="13460" y="1"/>
                    <a:pt x="13424" y="5"/>
                    <a:pt x="13387" y="14"/>
                  </a:cubicBezTo>
                  <a:cubicBezTo>
                    <a:pt x="10418" y="788"/>
                    <a:pt x="7560" y="2559"/>
                    <a:pt x="5310" y="4605"/>
                  </a:cubicBezTo>
                  <a:cubicBezTo>
                    <a:pt x="3134" y="6579"/>
                    <a:pt x="1032" y="9252"/>
                    <a:pt x="36" y="12055"/>
                  </a:cubicBezTo>
                  <a:cubicBezTo>
                    <a:pt x="0" y="12127"/>
                    <a:pt x="58" y="12184"/>
                    <a:pt x="118" y="12184"/>
                  </a:cubicBezTo>
                  <a:cubicBezTo>
                    <a:pt x="150" y="12184"/>
                    <a:pt x="183" y="12168"/>
                    <a:pt x="202" y="12129"/>
                  </a:cubicBezTo>
                  <a:cubicBezTo>
                    <a:pt x="1014" y="10857"/>
                    <a:pt x="1751" y="9547"/>
                    <a:pt x="2729" y="8386"/>
                  </a:cubicBezTo>
                  <a:cubicBezTo>
                    <a:pt x="3706" y="7261"/>
                    <a:pt x="4757" y="6228"/>
                    <a:pt x="5919" y="5288"/>
                  </a:cubicBezTo>
                  <a:cubicBezTo>
                    <a:pt x="8279" y="3333"/>
                    <a:pt x="10842" y="2098"/>
                    <a:pt x="13682" y="954"/>
                  </a:cubicBezTo>
                  <a:cubicBezTo>
                    <a:pt x="14163" y="765"/>
                    <a:pt x="13956" y="1"/>
                    <a:pt x="134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
            <p:cNvSpPr/>
            <p:nvPr/>
          </p:nvSpPr>
          <p:spPr>
            <a:xfrm>
              <a:off x="7189300" y="286125"/>
              <a:ext cx="112125" cy="375675"/>
            </a:xfrm>
            <a:custGeom>
              <a:rect b="b" l="l" r="r" t="t"/>
              <a:pathLst>
                <a:path extrusionOk="0" h="15027" w="4485">
                  <a:moveTo>
                    <a:pt x="1520" y="1"/>
                  </a:moveTo>
                  <a:cubicBezTo>
                    <a:pt x="1353" y="1"/>
                    <a:pt x="1198" y="93"/>
                    <a:pt x="1144" y="311"/>
                  </a:cubicBezTo>
                  <a:cubicBezTo>
                    <a:pt x="1" y="5179"/>
                    <a:pt x="941" y="11135"/>
                    <a:pt x="4260" y="14989"/>
                  </a:cubicBezTo>
                  <a:cubicBezTo>
                    <a:pt x="4281" y="15016"/>
                    <a:pt x="4310" y="15027"/>
                    <a:pt x="4339" y="15027"/>
                  </a:cubicBezTo>
                  <a:cubicBezTo>
                    <a:pt x="4411" y="15027"/>
                    <a:pt x="4484" y="14957"/>
                    <a:pt x="4445" y="14879"/>
                  </a:cubicBezTo>
                  <a:cubicBezTo>
                    <a:pt x="3209" y="12740"/>
                    <a:pt x="2177" y="10600"/>
                    <a:pt x="1734" y="8129"/>
                  </a:cubicBezTo>
                  <a:cubicBezTo>
                    <a:pt x="1310" y="5640"/>
                    <a:pt x="1402" y="3077"/>
                    <a:pt x="2029" y="643"/>
                  </a:cubicBezTo>
                  <a:cubicBezTo>
                    <a:pt x="2122" y="270"/>
                    <a:pt x="1804" y="1"/>
                    <a:pt x="15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
            <p:cNvSpPr/>
            <p:nvPr/>
          </p:nvSpPr>
          <p:spPr>
            <a:xfrm>
              <a:off x="6822550" y="671875"/>
              <a:ext cx="448825" cy="200525"/>
            </a:xfrm>
            <a:custGeom>
              <a:rect b="b" l="l" r="r" t="t"/>
              <a:pathLst>
                <a:path extrusionOk="0" h="8021" w="17953">
                  <a:moveTo>
                    <a:pt x="16155" y="0"/>
                  </a:moveTo>
                  <a:cubicBezTo>
                    <a:pt x="15179" y="0"/>
                    <a:pt x="14177" y="149"/>
                    <a:pt x="13288" y="297"/>
                  </a:cubicBezTo>
                  <a:cubicBezTo>
                    <a:pt x="11628" y="573"/>
                    <a:pt x="10005" y="1016"/>
                    <a:pt x="8438" y="1606"/>
                  </a:cubicBezTo>
                  <a:cubicBezTo>
                    <a:pt x="5469" y="2731"/>
                    <a:pt x="2039" y="4612"/>
                    <a:pt x="213" y="7323"/>
                  </a:cubicBezTo>
                  <a:cubicBezTo>
                    <a:pt x="0" y="7650"/>
                    <a:pt x="281" y="8021"/>
                    <a:pt x="606" y="8021"/>
                  </a:cubicBezTo>
                  <a:cubicBezTo>
                    <a:pt x="703" y="8021"/>
                    <a:pt x="803" y="7988"/>
                    <a:pt x="896" y="7913"/>
                  </a:cubicBezTo>
                  <a:cubicBezTo>
                    <a:pt x="2113" y="6898"/>
                    <a:pt x="3164" y="5737"/>
                    <a:pt x="4455" y="4796"/>
                  </a:cubicBezTo>
                  <a:cubicBezTo>
                    <a:pt x="5746" y="3837"/>
                    <a:pt x="7129" y="3008"/>
                    <a:pt x="8585" y="2307"/>
                  </a:cubicBezTo>
                  <a:cubicBezTo>
                    <a:pt x="10116" y="1606"/>
                    <a:pt x="11739" y="1108"/>
                    <a:pt x="13398" y="813"/>
                  </a:cubicBezTo>
                  <a:cubicBezTo>
                    <a:pt x="14873" y="537"/>
                    <a:pt x="16422" y="610"/>
                    <a:pt x="17898" y="297"/>
                  </a:cubicBezTo>
                  <a:cubicBezTo>
                    <a:pt x="17935" y="297"/>
                    <a:pt x="17953" y="223"/>
                    <a:pt x="17898" y="205"/>
                  </a:cubicBezTo>
                  <a:cubicBezTo>
                    <a:pt x="17349" y="57"/>
                    <a:pt x="16757" y="0"/>
                    <a:pt x="161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3"/>
            <p:cNvSpPr/>
            <p:nvPr/>
          </p:nvSpPr>
          <p:spPr>
            <a:xfrm>
              <a:off x="6880425" y="599050"/>
              <a:ext cx="307850" cy="56550"/>
            </a:xfrm>
            <a:custGeom>
              <a:rect b="b" l="l" r="r" t="t"/>
              <a:pathLst>
                <a:path extrusionOk="0" h="2262" w="12314">
                  <a:moveTo>
                    <a:pt x="5826" y="1"/>
                  </a:moveTo>
                  <a:cubicBezTo>
                    <a:pt x="3862" y="1"/>
                    <a:pt x="1937" y="459"/>
                    <a:pt x="314" y="1587"/>
                  </a:cubicBezTo>
                  <a:cubicBezTo>
                    <a:pt x="0" y="1791"/>
                    <a:pt x="247" y="2262"/>
                    <a:pt x="555" y="2262"/>
                  </a:cubicBezTo>
                  <a:cubicBezTo>
                    <a:pt x="609" y="2262"/>
                    <a:pt x="665" y="2247"/>
                    <a:pt x="720" y="2214"/>
                  </a:cubicBezTo>
                  <a:cubicBezTo>
                    <a:pt x="2578" y="1148"/>
                    <a:pt x="4422" y="776"/>
                    <a:pt x="6296" y="776"/>
                  </a:cubicBezTo>
                  <a:cubicBezTo>
                    <a:pt x="8215" y="776"/>
                    <a:pt x="10165" y="1167"/>
                    <a:pt x="12190" y="1606"/>
                  </a:cubicBezTo>
                  <a:cubicBezTo>
                    <a:pt x="12196" y="1607"/>
                    <a:pt x="12202" y="1607"/>
                    <a:pt x="12208" y="1607"/>
                  </a:cubicBezTo>
                  <a:cubicBezTo>
                    <a:pt x="12302" y="1607"/>
                    <a:pt x="12313" y="1474"/>
                    <a:pt x="12227" y="1440"/>
                  </a:cubicBezTo>
                  <a:cubicBezTo>
                    <a:pt x="10294" y="581"/>
                    <a:pt x="8035" y="1"/>
                    <a:pt x="58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3"/>
            <p:cNvSpPr/>
            <p:nvPr/>
          </p:nvSpPr>
          <p:spPr>
            <a:xfrm>
              <a:off x="7210500" y="726400"/>
              <a:ext cx="123000" cy="454600"/>
            </a:xfrm>
            <a:custGeom>
              <a:rect b="b" l="l" r="r" t="t"/>
              <a:pathLst>
                <a:path extrusionOk="0" h="18184" w="4920">
                  <a:moveTo>
                    <a:pt x="4865" y="0"/>
                  </a:moveTo>
                  <a:cubicBezTo>
                    <a:pt x="4854" y="0"/>
                    <a:pt x="4842" y="5"/>
                    <a:pt x="4832" y="15"/>
                  </a:cubicBezTo>
                  <a:cubicBezTo>
                    <a:pt x="1347" y="5049"/>
                    <a:pt x="1" y="12536"/>
                    <a:pt x="3504" y="17957"/>
                  </a:cubicBezTo>
                  <a:cubicBezTo>
                    <a:pt x="3607" y="18117"/>
                    <a:pt x="3744" y="18183"/>
                    <a:pt x="3882" y="18183"/>
                  </a:cubicBezTo>
                  <a:cubicBezTo>
                    <a:pt x="4239" y="18183"/>
                    <a:pt x="4610" y="17742"/>
                    <a:pt x="4463" y="17330"/>
                  </a:cubicBezTo>
                  <a:cubicBezTo>
                    <a:pt x="3357" y="14491"/>
                    <a:pt x="2490" y="11817"/>
                    <a:pt x="2546" y="8737"/>
                  </a:cubicBezTo>
                  <a:cubicBezTo>
                    <a:pt x="2582" y="5713"/>
                    <a:pt x="3320" y="2652"/>
                    <a:pt x="4906" y="70"/>
                  </a:cubicBezTo>
                  <a:cubicBezTo>
                    <a:pt x="4919" y="31"/>
                    <a:pt x="4894" y="0"/>
                    <a:pt x="48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
            <p:cNvSpPr/>
            <p:nvPr/>
          </p:nvSpPr>
          <p:spPr>
            <a:xfrm>
              <a:off x="7077750" y="727600"/>
              <a:ext cx="200425" cy="319100"/>
            </a:xfrm>
            <a:custGeom>
              <a:rect b="b" l="l" r="r" t="t"/>
              <a:pathLst>
                <a:path extrusionOk="0" h="12764" w="8017">
                  <a:moveTo>
                    <a:pt x="7951" y="0"/>
                  </a:moveTo>
                  <a:cubicBezTo>
                    <a:pt x="7944" y="0"/>
                    <a:pt x="7937" y="1"/>
                    <a:pt x="7929" y="4"/>
                  </a:cubicBezTo>
                  <a:cubicBezTo>
                    <a:pt x="5809" y="1240"/>
                    <a:pt x="3928" y="3305"/>
                    <a:pt x="2619" y="5370"/>
                  </a:cubicBezTo>
                  <a:cubicBezTo>
                    <a:pt x="1365" y="7325"/>
                    <a:pt x="0" y="9980"/>
                    <a:pt x="92" y="12377"/>
                  </a:cubicBezTo>
                  <a:cubicBezTo>
                    <a:pt x="102" y="12639"/>
                    <a:pt x="310" y="12763"/>
                    <a:pt x="527" y="12763"/>
                  </a:cubicBezTo>
                  <a:cubicBezTo>
                    <a:pt x="723" y="12763"/>
                    <a:pt x="926" y="12662"/>
                    <a:pt x="996" y="12470"/>
                  </a:cubicBezTo>
                  <a:cubicBezTo>
                    <a:pt x="1402" y="11308"/>
                    <a:pt x="1494" y="10072"/>
                    <a:pt x="1863" y="8892"/>
                  </a:cubicBezTo>
                  <a:cubicBezTo>
                    <a:pt x="2213" y="7749"/>
                    <a:pt x="2692" y="6661"/>
                    <a:pt x="3282" y="5610"/>
                  </a:cubicBezTo>
                  <a:cubicBezTo>
                    <a:pt x="4499" y="3397"/>
                    <a:pt x="6104" y="1737"/>
                    <a:pt x="7985" y="78"/>
                  </a:cubicBezTo>
                  <a:cubicBezTo>
                    <a:pt x="8017" y="46"/>
                    <a:pt x="7993" y="0"/>
                    <a:pt x="795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
            <p:cNvSpPr/>
            <p:nvPr/>
          </p:nvSpPr>
          <p:spPr>
            <a:xfrm>
              <a:off x="7365125" y="722325"/>
              <a:ext cx="324400" cy="312750"/>
            </a:xfrm>
            <a:custGeom>
              <a:rect b="b" l="l" r="r" t="t"/>
              <a:pathLst>
                <a:path extrusionOk="0" h="12510" w="12976">
                  <a:moveTo>
                    <a:pt x="149" y="0"/>
                  </a:moveTo>
                  <a:cubicBezTo>
                    <a:pt x="77" y="0"/>
                    <a:pt x="0" y="60"/>
                    <a:pt x="12" y="141"/>
                  </a:cubicBezTo>
                  <a:cubicBezTo>
                    <a:pt x="491" y="3073"/>
                    <a:pt x="2317" y="5710"/>
                    <a:pt x="4456" y="7683"/>
                  </a:cubicBezTo>
                  <a:cubicBezTo>
                    <a:pt x="5562" y="8661"/>
                    <a:pt x="6761" y="9564"/>
                    <a:pt x="8033" y="10339"/>
                  </a:cubicBezTo>
                  <a:cubicBezTo>
                    <a:pt x="9269" y="11095"/>
                    <a:pt x="10596" y="11998"/>
                    <a:pt x="11979" y="12478"/>
                  </a:cubicBezTo>
                  <a:cubicBezTo>
                    <a:pt x="12046" y="12499"/>
                    <a:pt x="12110" y="12509"/>
                    <a:pt x="12172" y="12509"/>
                  </a:cubicBezTo>
                  <a:cubicBezTo>
                    <a:pt x="12686" y="12509"/>
                    <a:pt x="12976" y="11810"/>
                    <a:pt x="12514" y="11464"/>
                  </a:cubicBezTo>
                  <a:cubicBezTo>
                    <a:pt x="11371" y="10615"/>
                    <a:pt x="9951" y="10044"/>
                    <a:pt x="8734" y="9324"/>
                  </a:cubicBezTo>
                  <a:cubicBezTo>
                    <a:pt x="7591" y="8661"/>
                    <a:pt x="6503" y="7941"/>
                    <a:pt x="5452" y="7149"/>
                  </a:cubicBezTo>
                  <a:cubicBezTo>
                    <a:pt x="2962" y="5249"/>
                    <a:pt x="1395" y="2981"/>
                    <a:pt x="251" y="67"/>
                  </a:cubicBezTo>
                  <a:cubicBezTo>
                    <a:pt x="231" y="20"/>
                    <a:pt x="191" y="0"/>
                    <a:pt x="14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
            <p:cNvSpPr/>
            <p:nvPr/>
          </p:nvSpPr>
          <p:spPr>
            <a:xfrm>
              <a:off x="7674800" y="887300"/>
              <a:ext cx="375225" cy="588225"/>
            </a:xfrm>
            <a:custGeom>
              <a:rect b="b" l="l" r="r" t="t"/>
              <a:pathLst>
                <a:path extrusionOk="0" h="23529" w="15009">
                  <a:moveTo>
                    <a:pt x="628" y="0"/>
                  </a:moveTo>
                  <a:cubicBezTo>
                    <a:pt x="271" y="0"/>
                    <a:pt x="1" y="534"/>
                    <a:pt x="385" y="734"/>
                  </a:cubicBezTo>
                  <a:cubicBezTo>
                    <a:pt x="4608" y="3039"/>
                    <a:pt x="8388" y="6045"/>
                    <a:pt x="10509" y="10433"/>
                  </a:cubicBezTo>
                  <a:cubicBezTo>
                    <a:pt x="12482" y="14453"/>
                    <a:pt x="14621" y="18897"/>
                    <a:pt x="14806" y="23452"/>
                  </a:cubicBezTo>
                  <a:cubicBezTo>
                    <a:pt x="14806" y="23505"/>
                    <a:pt x="14844" y="23528"/>
                    <a:pt x="14883" y="23528"/>
                  </a:cubicBezTo>
                  <a:cubicBezTo>
                    <a:pt x="14926" y="23528"/>
                    <a:pt x="14972" y="23500"/>
                    <a:pt x="14972" y="23452"/>
                  </a:cubicBezTo>
                  <a:cubicBezTo>
                    <a:pt x="15009" y="18787"/>
                    <a:pt x="12833" y="14177"/>
                    <a:pt x="10749" y="10102"/>
                  </a:cubicBezTo>
                  <a:cubicBezTo>
                    <a:pt x="9606" y="7852"/>
                    <a:pt x="8259" y="5897"/>
                    <a:pt x="6434" y="4164"/>
                  </a:cubicBezTo>
                  <a:cubicBezTo>
                    <a:pt x="4737" y="2578"/>
                    <a:pt x="2801" y="1306"/>
                    <a:pt x="846" y="70"/>
                  </a:cubicBezTo>
                  <a:cubicBezTo>
                    <a:pt x="773" y="21"/>
                    <a:pt x="699" y="0"/>
                    <a:pt x="62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
            <p:cNvSpPr/>
            <p:nvPr/>
          </p:nvSpPr>
          <p:spPr>
            <a:xfrm>
              <a:off x="7408275" y="725350"/>
              <a:ext cx="237825" cy="98125"/>
            </a:xfrm>
            <a:custGeom>
              <a:rect b="b" l="l" r="r" t="t"/>
              <a:pathLst>
                <a:path extrusionOk="0" h="3925" w="9513">
                  <a:moveTo>
                    <a:pt x="2100" y="1"/>
                  </a:moveTo>
                  <a:cubicBezTo>
                    <a:pt x="1397" y="1"/>
                    <a:pt x="727" y="65"/>
                    <a:pt x="130" y="186"/>
                  </a:cubicBezTo>
                  <a:cubicBezTo>
                    <a:pt x="1" y="223"/>
                    <a:pt x="1" y="444"/>
                    <a:pt x="148" y="444"/>
                  </a:cubicBezTo>
                  <a:cubicBezTo>
                    <a:pt x="1753" y="444"/>
                    <a:pt x="3191" y="610"/>
                    <a:pt x="4666" y="1311"/>
                  </a:cubicBezTo>
                  <a:cubicBezTo>
                    <a:pt x="5385" y="1643"/>
                    <a:pt x="6086" y="2030"/>
                    <a:pt x="6731" y="2491"/>
                  </a:cubicBezTo>
                  <a:cubicBezTo>
                    <a:pt x="7321" y="2934"/>
                    <a:pt x="7838" y="3487"/>
                    <a:pt x="8465" y="3856"/>
                  </a:cubicBezTo>
                  <a:cubicBezTo>
                    <a:pt x="8548" y="3903"/>
                    <a:pt x="8642" y="3925"/>
                    <a:pt x="8737" y="3925"/>
                  </a:cubicBezTo>
                  <a:cubicBezTo>
                    <a:pt x="9120" y="3925"/>
                    <a:pt x="9513" y="3570"/>
                    <a:pt x="9276" y="3155"/>
                  </a:cubicBezTo>
                  <a:cubicBezTo>
                    <a:pt x="7988" y="945"/>
                    <a:pt x="4806" y="1"/>
                    <a:pt x="21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
            <p:cNvSpPr/>
            <p:nvPr/>
          </p:nvSpPr>
          <p:spPr>
            <a:xfrm>
              <a:off x="7290275" y="375500"/>
              <a:ext cx="96725" cy="241750"/>
            </a:xfrm>
            <a:custGeom>
              <a:rect b="b" l="l" r="r" t="t"/>
              <a:pathLst>
                <a:path extrusionOk="0" h="9670" w="3869">
                  <a:moveTo>
                    <a:pt x="3253" y="1"/>
                  </a:moveTo>
                  <a:cubicBezTo>
                    <a:pt x="3133" y="1"/>
                    <a:pt x="3010" y="49"/>
                    <a:pt x="2914" y="166"/>
                  </a:cubicBezTo>
                  <a:cubicBezTo>
                    <a:pt x="738" y="2803"/>
                    <a:pt x="0" y="6343"/>
                    <a:pt x="904" y="9644"/>
                  </a:cubicBezTo>
                  <a:cubicBezTo>
                    <a:pt x="912" y="9661"/>
                    <a:pt x="931" y="9670"/>
                    <a:pt x="950" y="9670"/>
                  </a:cubicBezTo>
                  <a:cubicBezTo>
                    <a:pt x="973" y="9670"/>
                    <a:pt x="996" y="9656"/>
                    <a:pt x="996" y="9626"/>
                  </a:cubicBezTo>
                  <a:cubicBezTo>
                    <a:pt x="572" y="6343"/>
                    <a:pt x="1531" y="3208"/>
                    <a:pt x="3614" y="645"/>
                  </a:cubicBezTo>
                  <a:cubicBezTo>
                    <a:pt x="3868" y="338"/>
                    <a:pt x="3570" y="1"/>
                    <a:pt x="32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3"/>
            <p:cNvSpPr/>
            <p:nvPr/>
          </p:nvSpPr>
          <p:spPr>
            <a:xfrm>
              <a:off x="7410725" y="492475"/>
              <a:ext cx="247050" cy="139450"/>
            </a:xfrm>
            <a:custGeom>
              <a:rect b="b" l="l" r="r" t="t"/>
              <a:pathLst>
                <a:path extrusionOk="0" h="5578" w="9882">
                  <a:moveTo>
                    <a:pt x="9464" y="0"/>
                  </a:moveTo>
                  <a:cubicBezTo>
                    <a:pt x="9449" y="0"/>
                    <a:pt x="9434" y="2"/>
                    <a:pt x="9418" y="5"/>
                  </a:cubicBezTo>
                  <a:cubicBezTo>
                    <a:pt x="5822" y="779"/>
                    <a:pt x="2577" y="2937"/>
                    <a:pt x="32" y="5518"/>
                  </a:cubicBezTo>
                  <a:cubicBezTo>
                    <a:pt x="0" y="5534"/>
                    <a:pt x="23" y="5577"/>
                    <a:pt x="53" y="5577"/>
                  </a:cubicBezTo>
                  <a:cubicBezTo>
                    <a:pt x="58" y="5577"/>
                    <a:pt x="64" y="5576"/>
                    <a:pt x="69" y="5573"/>
                  </a:cubicBezTo>
                  <a:cubicBezTo>
                    <a:pt x="2890" y="3121"/>
                    <a:pt x="6080" y="1701"/>
                    <a:pt x="9584" y="558"/>
                  </a:cubicBezTo>
                  <a:cubicBezTo>
                    <a:pt x="9881" y="470"/>
                    <a:pt x="9747" y="0"/>
                    <a:pt x="94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
            <p:cNvSpPr/>
            <p:nvPr/>
          </p:nvSpPr>
          <p:spPr>
            <a:xfrm>
              <a:off x="6988675" y="477725"/>
              <a:ext cx="227000" cy="131125"/>
            </a:xfrm>
            <a:custGeom>
              <a:rect b="b" l="l" r="r" t="t"/>
              <a:pathLst>
                <a:path extrusionOk="0" h="5245" w="9080">
                  <a:moveTo>
                    <a:pt x="324" y="0"/>
                  </a:moveTo>
                  <a:cubicBezTo>
                    <a:pt x="52" y="0"/>
                    <a:pt x="1" y="435"/>
                    <a:pt x="262" y="539"/>
                  </a:cubicBezTo>
                  <a:cubicBezTo>
                    <a:pt x="1885" y="1111"/>
                    <a:pt x="3452" y="1590"/>
                    <a:pt x="4965" y="2457"/>
                  </a:cubicBezTo>
                  <a:cubicBezTo>
                    <a:pt x="6384" y="3250"/>
                    <a:pt x="7528" y="4356"/>
                    <a:pt x="8874" y="5223"/>
                  </a:cubicBezTo>
                  <a:cubicBezTo>
                    <a:pt x="8893" y="5238"/>
                    <a:pt x="8914" y="5245"/>
                    <a:pt x="8934" y="5245"/>
                  </a:cubicBezTo>
                  <a:cubicBezTo>
                    <a:pt x="9011" y="5245"/>
                    <a:pt x="9080" y="5149"/>
                    <a:pt x="9021" y="5076"/>
                  </a:cubicBezTo>
                  <a:cubicBezTo>
                    <a:pt x="8044" y="3692"/>
                    <a:pt x="6403" y="2660"/>
                    <a:pt x="4946" y="1830"/>
                  </a:cubicBezTo>
                  <a:cubicBezTo>
                    <a:pt x="3545" y="1037"/>
                    <a:pt x="1977" y="300"/>
                    <a:pt x="373" y="4"/>
                  </a:cubicBezTo>
                  <a:cubicBezTo>
                    <a:pt x="356" y="1"/>
                    <a:pt x="340" y="0"/>
                    <a:pt x="32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3"/>
            <p:cNvSpPr/>
            <p:nvPr/>
          </p:nvSpPr>
          <p:spPr>
            <a:xfrm>
              <a:off x="6962275" y="735525"/>
              <a:ext cx="243650" cy="201675"/>
            </a:xfrm>
            <a:custGeom>
              <a:rect b="b" l="l" r="r" t="t"/>
              <a:pathLst>
                <a:path extrusionOk="0" h="8067" w="9746">
                  <a:moveTo>
                    <a:pt x="9653" y="1"/>
                  </a:moveTo>
                  <a:cubicBezTo>
                    <a:pt x="5689" y="701"/>
                    <a:pt x="1742" y="3633"/>
                    <a:pt x="175" y="7377"/>
                  </a:cubicBezTo>
                  <a:cubicBezTo>
                    <a:pt x="0" y="7784"/>
                    <a:pt x="325" y="8066"/>
                    <a:pt x="663" y="8066"/>
                  </a:cubicBezTo>
                  <a:cubicBezTo>
                    <a:pt x="860" y="8066"/>
                    <a:pt x="1062" y="7970"/>
                    <a:pt x="1171" y="7745"/>
                  </a:cubicBezTo>
                  <a:cubicBezTo>
                    <a:pt x="2996" y="4002"/>
                    <a:pt x="5670" y="1420"/>
                    <a:pt x="9672" y="111"/>
                  </a:cubicBezTo>
                  <a:cubicBezTo>
                    <a:pt x="9745" y="93"/>
                    <a:pt x="9709" y="1"/>
                    <a:pt x="96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3"/>
            <p:cNvSpPr/>
            <p:nvPr/>
          </p:nvSpPr>
          <p:spPr>
            <a:xfrm>
              <a:off x="7324375" y="866150"/>
              <a:ext cx="106025" cy="230675"/>
            </a:xfrm>
            <a:custGeom>
              <a:rect b="b" l="l" r="r" t="t"/>
              <a:pathLst>
                <a:path extrusionOk="0" h="9227" w="4241">
                  <a:moveTo>
                    <a:pt x="329" y="1"/>
                  </a:moveTo>
                  <a:cubicBezTo>
                    <a:pt x="267" y="1"/>
                    <a:pt x="203" y="38"/>
                    <a:pt x="203" y="105"/>
                  </a:cubicBezTo>
                  <a:cubicBezTo>
                    <a:pt x="1" y="3350"/>
                    <a:pt x="978" y="6688"/>
                    <a:pt x="3283" y="9067"/>
                  </a:cubicBezTo>
                  <a:cubicBezTo>
                    <a:pt x="3382" y="9179"/>
                    <a:pt x="3498" y="9226"/>
                    <a:pt x="3611" y="9226"/>
                  </a:cubicBezTo>
                  <a:cubicBezTo>
                    <a:pt x="3941" y="9226"/>
                    <a:pt x="4240" y="8825"/>
                    <a:pt x="3965" y="8495"/>
                  </a:cubicBezTo>
                  <a:cubicBezTo>
                    <a:pt x="1974" y="6042"/>
                    <a:pt x="628" y="3295"/>
                    <a:pt x="443" y="105"/>
                  </a:cubicBezTo>
                  <a:cubicBezTo>
                    <a:pt x="443" y="33"/>
                    <a:pt x="387" y="1"/>
                    <a:pt x="32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3"/>
            <p:cNvSpPr/>
            <p:nvPr/>
          </p:nvSpPr>
          <p:spPr>
            <a:xfrm>
              <a:off x="7685825" y="477750"/>
              <a:ext cx="34400" cy="23025"/>
            </a:xfrm>
            <a:custGeom>
              <a:rect b="b" l="l" r="r" t="t"/>
              <a:pathLst>
                <a:path extrusionOk="0" h="921" w="1376">
                  <a:moveTo>
                    <a:pt x="769" y="0"/>
                  </a:moveTo>
                  <a:cubicBezTo>
                    <a:pt x="712" y="0"/>
                    <a:pt x="652" y="13"/>
                    <a:pt x="590" y="40"/>
                  </a:cubicBezTo>
                  <a:lnTo>
                    <a:pt x="479" y="77"/>
                  </a:lnTo>
                  <a:cubicBezTo>
                    <a:pt x="0" y="285"/>
                    <a:pt x="226" y="920"/>
                    <a:pt x="642" y="920"/>
                  </a:cubicBezTo>
                  <a:cubicBezTo>
                    <a:pt x="707" y="920"/>
                    <a:pt x="776" y="905"/>
                    <a:pt x="848" y="870"/>
                  </a:cubicBezTo>
                  <a:lnTo>
                    <a:pt x="940" y="796"/>
                  </a:lnTo>
                  <a:cubicBezTo>
                    <a:pt x="1376" y="603"/>
                    <a:pt x="1162" y="0"/>
                    <a:pt x="76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3"/>
            <p:cNvSpPr/>
            <p:nvPr/>
          </p:nvSpPr>
          <p:spPr>
            <a:xfrm>
              <a:off x="7392200" y="342125"/>
              <a:ext cx="27050" cy="18650"/>
            </a:xfrm>
            <a:custGeom>
              <a:rect b="b" l="l" r="r" t="t"/>
              <a:pathLst>
                <a:path extrusionOk="0" h="746" w="1082">
                  <a:moveTo>
                    <a:pt x="558" y="0"/>
                  </a:moveTo>
                  <a:cubicBezTo>
                    <a:pt x="504" y="0"/>
                    <a:pt x="446" y="14"/>
                    <a:pt x="386" y="44"/>
                  </a:cubicBezTo>
                  <a:cubicBezTo>
                    <a:pt x="1" y="220"/>
                    <a:pt x="188" y="746"/>
                    <a:pt x="534" y="746"/>
                  </a:cubicBezTo>
                  <a:cubicBezTo>
                    <a:pt x="586" y="746"/>
                    <a:pt x="642" y="734"/>
                    <a:pt x="699" y="708"/>
                  </a:cubicBezTo>
                  <a:cubicBezTo>
                    <a:pt x="1081" y="533"/>
                    <a:pt x="900" y="0"/>
                    <a:pt x="5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3"/>
            <p:cNvSpPr/>
            <p:nvPr/>
          </p:nvSpPr>
          <p:spPr>
            <a:xfrm>
              <a:off x="6943400" y="461475"/>
              <a:ext cx="27950" cy="20125"/>
            </a:xfrm>
            <a:custGeom>
              <a:rect b="b" l="l" r="r" t="t"/>
              <a:pathLst>
                <a:path extrusionOk="0" h="805" w="1118">
                  <a:moveTo>
                    <a:pt x="524" y="1"/>
                  </a:moveTo>
                  <a:cubicBezTo>
                    <a:pt x="469" y="1"/>
                    <a:pt x="413" y="20"/>
                    <a:pt x="358" y="64"/>
                  </a:cubicBezTo>
                  <a:lnTo>
                    <a:pt x="285" y="138"/>
                  </a:lnTo>
                  <a:cubicBezTo>
                    <a:pt x="1" y="369"/>
                    <a:pt x="195" y="804"/>
                    <a:pt x="538" y="804"/>
                  </a:cubicBezTo>
                  <a:cubicBezTo>
                    <a:pt x="552" y="804"/>
                    <a:pt x="566" y="803"/>
                    <a:pt x="580" y="802"/>
                  </a:cubicBezTo>
                  <a:lnTo>
                    <a:pt x="690" y="784"/>
                  </a:lnTo>
                  <a:cubicBezTo>
                    <a:pt x="1117" y="704"/>
                    <a:pt x="852" y="1"/>
                    <a:pt x="52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3"/>
            <p:cNvSpPr/>
            <p:nvPr/>
          </p:nvSpPr>
          <p:spPr>
            <a:xfrm>
              <a:off x="6936300" y="961800"/>
              <a:ext cx="21125" cy="15050"/>
            </a:xfrm>
            <a:custGeom>
              <a:rect b="b" l="l" r="r" t="t"/>
              <a:pathLst>
                <a:path extrusionOk="0" h="602" w="845">
                  <a:moveTo>
                    <a:pt x="405" y="1"/>
                  </a:moveTo>
                  <a:cubicBezTo>
                    <a:pt x="369" y="1"/>
                    <a:pt x="331" y="8"/>
                    <a:pt x="292" y="22"/>
                  </a:cubicBezTo>
                  <a:cubicBezTo>
                    <a:pt x="1" y="184"/>
                    <a:pt x="150" y="601"/>
                    <a:pt x="427" y="601"/>
                  </a:cubicBezTo>
                  <a:cubicBezTo>
                    <a:pt x="466" y="601"/>
                    <a:pt x="507" y="593"/>
                    <a:pt x="550" y="575"/>
                  </a:cubicBezTo>
                  <a:cubicBezTo>
                    <a:pt x="845" y="412"/>
                    <a:pt x="689" y="1"/>
                    <a:pt x="4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3"/>
            <p:cNvSpPr/>
            <p:nvPr/>
          </p:nvSpPr>
          <p:spPr>
            <a:xfrm>
              <a:off x="7420500" y="1120600"/>
              <a:ext cx="21225" cy="14975"/>
            </a:xfrm>
            <a:custGeom>
              <a:rect b="b" l="l" r="r" t="t"/>
              <a:pathLst>
                <a:path extrusionOk="0" h="599" w="849">
                  <a:moveTo>
                    <a:pt x="436" y="0"/>
                  </a:moveTo>
                  <a:cubicBezTo>
                    <a:pt x="395" y="0"/>
                    <a:pt x="351" y="10"/>
                    <a:pt x="305" y="32"/>
                  </a:cubicBezTo>
                  <a:cubicBezTo>
                    <a:pt x="0" y="176"/>
                    <a:pt x="141" y="598"/>
                    <a:pt x="413" y="598"/>
                  </a:cubicBezTo>
                  <a:cubicBezTo>
                    <a:pt x="454" y="598"/>
                    <a:pt x="498" y="589"/>
                    <a:pt x="544" y="567"/>
                  </a:cubicBezTo>
                  <a:cubicBezTo>
                    <a:pt x="849" y="423"/>
                    <a:pt x="708" y="0"/>
                    <a:pt x="4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 name="Google Shape;235;p3"/>
            <p:cNvSpPr/>
            <p:nvPr/>
          </p:nvSpPr>
          <p:spPr>
            <a:xfrm>
              <a:off x="7363100" y="830700"/>
              <a:ext cx="97450" cy="179650"/>
            </a:xfrm>
            <a:custGeom>
              <a:rect b="b" l="l" r="r" t="t"/>
              <a:pathLst>
                <a:path extrusionOk="0" h="7186" w="3898">
                  <a:moveTo>
                    <a:pt x="69" y="1"/>
                  </a:moveTo>
                  <a:cubicBezTo>
                    <a:pt x="35" y="1"/>
                    <a:pt x="1" y="25"/>
                    <a:pt x="1" y="66"/>
                  </a:cubicBezTo>
                  <a:cubicBezTo>
                    <a:pt x="425" y="2684"/>
                    <a:pt x="1586" y="5137"/>
                    <a:pt x="3357" y="7110"/>
                  </a:cubicBezTo>
                  <a:cubicBezTo>
                    <a:pt x="3410" y="7163"/>
                    <a:pt x="3472" y="7186"/>
                    <a:pt x="3532" y="7186"/>
                  </a:cubicBezTo>
                  <a:cubicBezTo>
                    <a:pt x="3723" y="7186"/>
                    <a:pt x="3898" y="6965"/>
                    <a:pt x="3744" y="6797"/>
                  </a:cubicBezTo>
                  <a:cubicBezTo>
                    <a:pt x="2011" y="4860"/>
                    <a:pt x="775" y="2555"/>
                    <a:pt x="130" y="47"/>
                  </a:cubicBezTo>
                  <a:cubicBezTo>
                    <a:pt x="122" y="15"/>
                    <a:pt x="96" y="1"/>
                    <a:pt x="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3"/>
            <p:cNvSpPr/>
            <p:nvPr/>
          </p:nvSpPr>
          <p:spPr>
            <a:xfrm>
              <a:off x="7139050" y="822825"/>
              <a:ext cx="80775" cy="215000"/>
            </a:xfrm>
            <a:custGeom>
              <a:rect b="b" l="l" r="r" t="t"/>
              <a:pathLst>
                <a:path extrusionOk="0" h="8600" w="3231">
                  <a:moveTo>
                    <a:pt x="3121" y="0"/>
                  </a:moveTo>
                  <a:cubicBezTo>
                    <a:pt x="3099" y="0"/>
                    <a:pt x="3078" y="9"/>
                    <a:pt x="3062" y="31"/>
                  </a:cubicBezTo>
                  <a:cubicBezTo>
                    <a:pt x="1255" y="2428"/>
                    <a:pt x="1" y="5323"/>
                    <a:pt x="37" y="8366"/>
                  </a:cubicBezTo>
                  <a:cubicBezTo>
                    <a:pt x="47" y="8515"/>
                    <a:pt x="170" y="8600"/>
                    <a:pt x="284" y="8600"/>
                  </a:cubicBezTo>
                  <a:cubicBezTo>
                    <a:pt x="381" y="8600"/>
                    <a:pt x="472" y="8538"/>
                    <a:pt x="480" y="8402"/>
                  </a:cubicBezTo>
                  <a:cubicBezTo>
                    <a:pt x="701" y="5434"/>
                    <a:pt x="1421" y="2594"/>
                    <a:pt x="3191" y="123"/>
                  </a:cubicBezTo>
                  <a:cubicBezTo>
                    <a:pt x="3230" y="57"/>
                    <a:pt x="3176" y="0"/>
                    <a:pt x="31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3"/>
            <p:cNvSpPr/>
            <p:nvPr/>
          </p:nvSpPr>
          <p:spPr>
            <a:xfrm>
              <a:off x="7134450" y="379100"/>
              <a:ext cx="66775" cy="163875"/>
            </a:xfrm>
            <a:custGeom>
              <a:rect b="b" l="l" r="r" t="t"/>
              <a:pathLst>
                <a:path extrusionOk="0" h="6555" w="2671">
                  <a:moveTo>
                    <a:pt x="506" y="0"/>
                  </a:moveTo>
                  <a:cubicBezTo>
                    <a:pt x="432" y="0"/>
                    <a:pt x="359" y="47"/>
                    <a:pt x="351" y="151"/>
                  </a:cubicBezTo>
                  <a:cubicBezTo>
                    <a:pt x="0" y="2585"/>
                    <a:pt x="978" y="4798"/>
                    <a:pt x="2619" y="6550"/>
                  </a:cubicBezTo>
                  <a:cubicBezTo>
                    <a:pt x="2622" y="6553"/>
                    <a:pt x="2626" y="6555"/>
                    <a:pt x="2631" y="6555"/>
                  </a:cubicBezTo>
                  <a:cubicBezTo>
                    <a:pt x="2649" y="6555"/>
                    <a:pt x="2671" y="6528"/>
                    <a:pt x="2656" y="6513"/>
                  </a:cubicBezTo>
                  <a:cubicBezTo>
                    <a:pt x="1070" y="4761"/>
                    <a:pt x="535" y="2474"/>
                    <a:pt x="664" y="169"/>
                  </a:cubicBezTo>
                  <a:cubicBezTo>
                    <a:pt x="674" y="61"/>
                    <a:pt x="590" y="0"/>
                    <a:pt x="50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3"/>
            <p:cNvSpPr/>
            <p:nvPr/>
          </p:nvSpPr>
          <p:spPr>
            <a:xfrm>
              <a:off x="7337000" y="384525"/>
              <a:ext cx="142550" cy="187425"/>
            </a:xfrm>
            <a:custGeom>
              <a:rect b="b" l="l" r="r" t="t"/>
              <a:pathLst>
                <a:path extrusionOk="0" h="7497" w="5702">
                  <a:moveTo>
                    <a:pt x="5473" y="0"/>
                  </a:moveTo>
                  <a:cubicBezTo>
                    <a:pt x="5437" y="0"/>
                    <a:pt x="5398" y="13"/>
                    <a:pt x="5360" y="44"/>
                  </a:cubicBezTo>
                  <a:cubicBezTo>
                    <a:pt x="3110" y="1962"/>
                    <a:pt x="750" y="4452"/>
                    <a:pt x="12" y="7402"/>
                  </a:cubicBezTo>
                  <a:cubicBezTo>
                    <a:pt x="0" y="7460"/>
                    <a:pt x="48" y="7497"/>
                    <a:pt x="93" y="7497"/>
                  </a:cubicBezTo>
                  <a:cubicBezTo>
                    <a:pt x="120" y="7497"/>
                    <a:pt x="146" y="7484"/>
                    <a:pt x="159" y="7457"/>
                  </a:cubicBezTo>
                  <a:cubicBezTo>
                    <a:pt x="1303" y="4470"/>
                    <a:pt x="3460" y="2552"/>
                    <a:pt x="5599" y="303"/>
                  </a:cubicBezTo>
                  <a:cubicBezTo>
                    <a:pt x="5701" y="186"/>
                    <a:pt x="5608" y="0"/>
                    <a:pt x="547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 name="Google Shape;239;p3"/>
            <p:cNvSpPr/>
            <p:nvPr/>
          </p:nvSpPr>
          <p:spPr>
            <a:xfrm>
              <a:off x="7526550" y="587125"/>
              <a:ext cx="136400" cy="24500"/>
            </a:xfrm>
            <a:custGeom>
              <a:rect b="b" l="l" r="r" t="t"/>
              <a:pathLst>
                <a:path extrusionOk="0" h="980" w="5456">
                  <a:moveTo>
                    <a:pt x="4078" y="0"/>
                  </a:moveTo>
                  <a:cubicBezTo>
                    <a:pt x="2738" y="0"/>
                    <a:pt x="1413" y="233"/>
                    <a:pt x="156" y="681"/>
                  </a:cubicBezTo>
                  <a:cubicBezTo>
                    <a:pt x="1" y="733"/>
                    <a:pt x="56" y="979"/>
                    <a:pt x="200" y="979"/>
                  </a:cubicBezTo>
                  <a:cubicBezTo>
                    <a:pt x="210" y="979"/>
                    <a:pt x="220" y="978"/>
                    <a:pt x="230" y="976"/>
                  </a:cubicBezTo>
                  <a:cubicBezTo>
                    <a:pt x="1459" y="605"/>
                    <a:pt x="2743" y="410"/>
                    <a:pt x="4032" y="410"/>
                  </a:cubicBezTo>
                  <a:cubicBezTo>
                    <a:pt x="4406" y="410"/>
                    <a:pt x="4780" y="427"/>
                    <a:pt x="5154" y="460"/>
                  </a:cubicBezTo>
                  <a:cubicBezTo>
                    <a:pt x="5165" y="461"/>
                    <a:pt x="5176" y="462"/>
                    <a:pt x="5187" y="462"/>
                  </a:cubicBezTo>
                  <a:cubicBezTo>
                    <a:pt x="5433" y="462"/>
                    <a:pt x="5456" y="72"/>
                    <a:pt x="5191" y="54"/>
                  </a:cubicBezTo>
                  <a:cubicBezTo>
                    <a:pt x="4819" y="18"/>
                    <a:pt x="4448" y="0"/>
                    <a:pt x="40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3"/>
            <p:cNvSpPr/>
            <p:nvPr/>
          </p:nvSpPr>
          <p:spPr>
            <a:xfrm>
              <a:off x="7469250" y="806275"/>
              <a:ext cx="69175" cy="60850"/>
            </a:xfrm>
            <a:custGeom>
              <a:rect b="b" l="l" r="r" t="t"/>
              <a:pathLst>
                <a:path extrusionOk="0" h="2434" w="2767">
                  <a:moveTo>
                    <a:pt x="179" y="0"/>
                  </a:moveTo>
                  <a:cubicBezTo>
                    <a:pt x="86" y="0"/>
                    <a:pt x="1" y="117"/>
                    <a:pt x="70" y="213"/>
                  </a:cubicBezTo>
                  <a:cubicBezTo>
                    <a:pt x="697" y="1098"/>
                    <a:pt x="1489" y="1836"/>
                    <a:pt x="2393" y="2408"/>
                  </a:cubicBezTo>
                  <a:cubicBezTo>
                    <a:pt x="2426" y="2425"/>
                    <a:pt x="2458" y="2433"/>
                    <a:pt x="2489" y="2433"/>
                  </a:cubicBezTo>
                  <a:cubicBezTo>
                    <a:pt x="2651" y="2433"/>
                    <a:pt x="2766" y="2221"/>
                    <a:pt x="2596" y="2112"/>
                  </a:cubicBezTo>
                  <a:cubicBezTo>
                    <a:pt x="1729" y="1541"/>
                    <a:pt x="936" y="840"/>
                    <a:pt x="272" y="47"/>
                  </a:cubicBezTo>
                  <a:cubicBezTo>
                    <a:pt x="244" y="14"/>
                    <a:pt x="211" y="0"/>
                    <a:pt x="1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1" name="Google Shape;241;p3"/>
          <p:cNvGrpSpPr/>
          <p:nvPr/>
        </p:nvGrpSpPr>
        <p:grpSpPr>
          <a:xfrm>
            <a:off x="8394172" y="332146"/>
            <a:ext cx="634422" cy="622475"/>
            <a:chOff x="6822550" y="286125"/>
            <a:chExt cx="912050" cy="894875"/>
          </a:xfrm>
        </p:grpSpPr>
        <p:sp>
          <p:nvSpPr>
            <p:cNvPr id="242" name="Google Shape;242;p3"/>
            <p:cNvSpPr/>
            <p:nvPr/>
          </p:nvSpPr>
          <p:spPr>
            <a:xfrm>
              <a:off x="7381200" y="642725"/>
              <a:ext cx="353400" cy="84625"/>
            </a:xfrm>
            <a:custGeom>
              <a:rect b="b" l="l" r="r" t="t"/>
              <a:pathLst>
                <a:path extrusionOk="0" h="3385" w="14136">
                  <a:moveTo>
                    <a:pt x="6879" y="0"/>
                  </a:moveTo>
                  <a:cubicBezTo>
                    <a:pt x="5682" y="0"/>
                    <a:pt x="4476" y="148"/>
                    <a:pt x="3315" y="430"/>
                  </a:cubicBezTo>
                  <a:cubicBezTo>
                    <a:pt x="2245" y="725"/>
                    <a:pt x="881" y="1205"/>
                    <a:pt x="51" y="1961"/>
                  </a:cubicBezTo>
                  <a:cubicBezTo>
                    <a:pt x="1" y="2011"/>
                    <a:pt x="27" y="2092"/>
                    <a:pt x="102" y="2092"/>
                  </a:cubicBezTo>
                  <a:cubicBezTo>
                    <a:pt x="109" y="2092"/>
                    <a:pt x="117" y="2091"/>
                    <a:pt x="125" y="2090"/>
                  </a:cubicBezTo>
                  <a:cubicBezTo>
                    <a:pt x="1250" y="1850"/>
                    <a:pt x="2301" y="1371"/>
                    <a:pt x="3444" y="1168"/>
                  </a:cubicBezTo>
                  <a:cubicBezTo>
                    <a:pt x="4262" y="1014"/>
                    <a:pt x="5081" y="941"/>
                    <a:pt x="5905" y="941"/>
                  </a:cubicBezTo>
                  <a:cubicBezTo>
                    <a:pt x="6270" y="941"/>
                    <a:pt x="6636" y="955"/>
                    <a:pt x="7003" y="983"/>
                  </a:cubicBezTo>
                  <a:cubicBezTo>
                    <a:pt x="8239" y="1131"/>
                    <a:pt x="9456" y="1426"/>
                    <a:pt x="10599" y="1868"/>
                  </a:cubicBezTo>
                  <a:cubicBezTo>
                    <a:pt x="11632" y="2256"/>
                    <a:pt x="12480" y="2864"/>
                    <a:pt x="13439" y="3344"/>
                  </a:cubicBezTo>
                  <a:cubicBezTo>
                    <a:pt x="13495" y="3372"/>
                    <a:pt x="13551" y="3385"/>
                    <a:pt x="13605" y="3385"/>
                  </a:cubicBezTo>
                  <a:cubicBezTo>
                    <a:pt x="13903" y="3385"/>
                    <a:pt x="14135" y="2998"/>
                    <a:pt x="14010" y="2717"/>
                  </a:cubicBezTo>
                  <a:cubicBezTo>
                    <a:pt x="13015" y="559"/>
                    <a:pt x="9382" y="24"/>
                    <a:pt x="7280" y="6"/>
                  </a:cubicBezTo>
                  <a:cubicBezTo>
                    <a:pt x="7146" y="2"/>
                    <a:pt x="7013" y="0"/>
                    <a:pt x="68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
            <p:cNvSpPr/>
            <p:nvPr/>
          </p:nvSpPr>
          <p:spPr>
            <a:xfrm>
              <a:off x="7335925" y="358550"/>
              <a:ext cx="354100" cy="304600"/>
            </a:xfrm>
            <a:custGeom>
              <a:rect b="b" l="l" r="r" t="t"/>
              <a:pathLst>
                <a:path extrusionOk="0" h="12184" w="14164">
                  <a:moveTo>
                    <a:pt x="13494" y="1"/>
                  </a:moveTo>
                  <a:cubicBezTo>
                    <a:pt x="13460" y="1"/>
                    <a:pt x="13424" y="5"/>
                    <a:pt x="13387" y="14"/>
                  </a:cubicBezTo>
                  <a:cubicBezTo>
                    <a:pt x="10418" y="788"/>
                    <a:pt x="7560" y="2559"/>
                    <a:pt x="5310" y="4605"/>
                  </a:cubicBezTo>
                  <a:cubicBezTo>
                    <a:pt x="3134" y="6579"/>
                    <a:pt x="1032" y="9252"/>
                    <a:pt x="36" y="12055"/>
                  </a:cubicBezTo>
                  <a:cubicBezTo>
                    <a:pt x="0" y="12127"/>
                    <a:pt x="58" y="12184"/>
                    <a:pt x="118" y="12184"/>
                  </a:cubicBezTo>
                  <a:cubicBezTo>
                    <a:pt x="150" y="12184"/>
                    <a:pt x="183" y="12168"/>
                    <a:pt x="202" y="12129"/>
                  </a:cubicBezTo>
                  <a:cubicBezTo>
                    <a:pt x="1014" y="10857"/>
                    <a:pt x="1751" y="9547"/>
                    <a:pt x="2729" y="8386"/>
                  </a:cubicBezTo>
                  <a:cubicBezTo>
                    <a:pt x="3706" y="7261"/>
                    <a:pt x="4757" y="6228"/>
                    <a:pt x="5919" y="5288"/>
                  </a:cubicBezTo>
                  <a:cubicBezTo>
                    <a:pt x="8279" y="3333"/>
                    <a:pt x="10842" y="2098"/>
                    <a:pt x="13682" y="954"/>
                  </a:cubicBezTo>
                  <a:cubicBezTo>
                    <a:pt x="14163" y="765"/>
                    <a:pt x="13956" y="1"/>
                    <a:pt x="134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
            <p:cNvSpPr/>
            <p:nvPr/>
          </p:nvSpPr>
          <p:spPr>
            <a:xfrm>
              <a:off x="7189300" y="286125"/>
              <a:ext cx="112125" cy="375675"/>
            </a:xfrm>
            <a:custGeom>
              <a:rect b="b" l="l" r="r" t="t"/>
              <a:pathLst>
                <a:path extrusionOk="0" h="15027" w="4485">
                  <a:moveTo>
                    <a:pt x="1520" y="1"/>
                  </a:moveTo>
                  <a:cubicBezTo>
                    <a:pt x="1353" y="1"/>
                    <a:pt x="1198" y="93"/>
                    <a:pt x="1144" y="311"/>
                  </a:cubicBezTo>
                  <a:cubicBezTo>
                    <a:pt x="1" y="5179"/>
                    <a:pt x="941" y="11135"/>
                    <a:pt x="4260" y="14989"/>
                  </a:cubicBezTo>
                  <a:cubicBezTo>
                    <a:pt x="4281" y="15016"/>
                    <a:pt x="4310" y="15027"/>
                    <a:pt x="4339" y="15027"/>
                  </a:cubicBezTo>
                  <a:cubicBezTo>
                    <a:pt x="4411" y="15027"/>
                    <a:pt x="4484" y="14957"/>
                    <a:pt x="4445" y="14879"/>
                  </a:cubicBezTo>
                  <a:cubicBezTo>
                    <a:pt x="3209" y="12740"/>
                    <a:pt x="2177" y="10600"/>
                    <a:pt x="1734" y="8129"/>
                  </a:cubicBezTo>
                  <a:cubicBezTo>
                    <a:pt x="1310" y="5640"/>
                    <a:pt x="1402" y="3077"/>
                    <a:pt x="2029" y="643"/>
                  </a:cubicBezTo>
                  <a:cubicBezTo>
                    <a:pt x="2122" y="270"/>
                    <a:pt x="1804" y="1"/>
                    <a:pt x="15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3"/>
            <p:cNvSpPr/>
            <p:nvPr/>
          </p:nvSpPr>
          <p:spPr>
            <a:xfrm>
              <a:off x="6822550" y="671875"/>
              <a:ext cx="448825" cy="200525"/>
            </a:xfrm>
            <a:custGeom>
              <a:rect b="b" l="l" r="r" t="t"/>
              <a:pathLst>
                <a:path extrusionOk="0" h="8021" w="17953">
                  <a:moveTo>
                    <a:pt x="16155" y="0"/>
                  </a:moveTo>
                  <a:cubicBezTo>
                    <a:pt x="15179" y="0"/>
                    <a:pt x="14177" y="149"/>
                    <a:pt x="13288" y="297"/>
                  </a:cubicBezTo>
                  <a:cubicBezTo>
                    <a:pt x="11628" y="573"/>
                    <a:pt x="10005" y="1016"/>
                    <a:pt x="8438" y="1606"/>
                  </a:cubicBezTo>
                  <a:cubicBezTo>
                    <a:pt x="5469" y="2731"/>
                    <a:pt x="2039" y="4612"/>
                    <a:pt x="213" y="7323"/>
                  </a:cubicBezTo>
                  <a:cubicBezTo>
                    <a:pt x="0" y="7650"/>
                    <a:pt x="281" y="8021"/>
                    <a:pt x="606" y="8021"/>
                  </a:cubicBezTo>
                  <a:cubicBezTo>
                    <a:pt x="703" y="8021"/>
                    <a:pt x="803" y="7988"/>
                    <a:pt x="896" y="7913"/>
                  </a:cubicBezTo>
                  <a:cubicBezTo>
                    <a:pt x="2113" y="6898"/>
                    <a:pt x="3164" y="5737"/>
                    <a:pt x="4455" y="4796"/>
                  </a:cubicBezTo>
                  <a:cubicBezTo>
                    <a:pt x="5746" y="3837"/>
                    <a:pt x="7129" y="3008"/>
                    <a:pt x="8585" y="2307"/>
                  </a:cubicBezTo>
                  <a:cubicBezTo>
                    <a:pt x="10116" y="1606"/>
                    <a:pt x="11739" y="1108"/>
                    <a:pt x="13398" y="813"/>
                  </a:cubicBezTo>
                  <a:cubicBezTo>
                    <a:pt x="14873" y="537"/>
                    <a:pt x="16422" y="610"/>
                    <a:pt x="17898" y="297"/>
                  </a:cubicBezTo>
                  <a:cubicBezTo>
                    <a:pt x="17935" y="297"/>
                    <a:pt x="17953" y="223"/>
                    <a:pt x="17898" y="205"/>
                  </a:cubicBezTo>
                  <a:cubicBezTo>
                    <a:pt x="17349" y="57"/>
                    <a:pt x="16757" y="0"/>
                    <a:pt x="1615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3"/>
            <p:cNvSpPr/>
            <p:nvPr/>
          </p:nvSpPr>
          <p:spPr>
            <a:xfrm>
              <a:off x="6880425" y="599050"/>
              <a:ext cx="307850" cy="56550"/>
            </a:xfrm>
            <a:custGeom>
              <a:rect b="b" l="l" r="r" t="t"/>
              <a:pathLst>
                <a:path extrusionOk="0" h="2262" w="12314">
                  <a:moveTo>
                    <a:pt x="5826" y="1"/>
                  </a:moveTo>
                  <a:cubicBezTo>
                    <a:pt x="3862" y="1"/>
                    <a:pt x="1937" y="459"/>
                    <a:pt x="314" y="1587"/>
                  </a:cubicBezTo>
                  <a:cubicBezTo>
                    <a:pt x="0" y="1791"/>
                    <a:pt x="247" y="2262"/>
                    <a:pt x="555" y="2262"/>
                  </a:cubicBezTo>
                  <a:cubicBezTo>
                    <a:pt x="609" y="2262"/>
                    <a:pt x="665" y="2247"/>
                    <a:pt x="720" y="2214"/>
                  </a:cubicBezTo>
                  <a:cubicBezTo>
                    <a:pt x="2578" y="1148"/>
                    <a:pt x="4422" y="776"/>
                    <a:pt x="6296" y="776"/>
                  </a:cubicBezTo>
                  <a:cubicBezTo>
                    <a:pt x="8215" y="776"/>
                    <a:pt x="10165" y="1167"/>
                    <a:pt x="12190" y="1606"/>
                  </a:cubicBezTo>
                  <a:cubicBezTo>
                    <a:pt x="12196" y="1607"/>
                    <a:pt x="12202" y="1607"/>
                    <a:pt x="12208" y="1607"/>
                  </a:cubicBezTo>
                  <a:cubicBezTo>
                    <a:pt x="12302" y="1607"/>
                    <a:pt x="12313" y="1474"/>
                    <a:pt x="12227" y="1440"/>
                  </a:cubicBezTo>
                  <a:cubicBezTo>
                    <a:pt x="10294" y="581"/>
                    <a:pt x="8035" y="1"/>
                    <a:pt x="582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3"/>
            <p:cNvSpPr/>
            <p:nvPr/>
          </p:nvSpPr>
          <p:spPr>
            <a:xfrm>
              <a:off x="7210500" y="726400"/>
              <a:ext cx="123000" cy="454600"/>
            </a:xfrm>
            <a:custGeom>
              <a:rect b="b" l="l" r="r" t="t"/>
              <a:pathLst>
                <a:path extrusionOk="0" h="18184" w="4920">
                  <a:moveTo>
                    <a:pt x="4865" y="0"/>
                  </a:moveTo>
                  <a:cubicBezTo>
                    <a:pt x="4854" y="0"/>
                    <a:pt x="4842" y="5"/>
                    <a:pt x="4832" y="15"/>
                  </a:cubicBezTo>
                  <a:cubicBezTo>
                    <a:pt x="1347" y="5049"/>
                    <a:pt x="1" y="12536"/>
                    <a:pt x="3504" y="17957"/>
                  </a:cubicBezTo>
                  <a:cubicBezTo>
                    <a:pt x="3607" y="18117"/>
                    <a:pt x="3744" y="18183"/>
                    <a:pt x="3882" y="18183"/>
                  </a:cubicBezTo>
                  <a:cubicBezTo>
                    <a:pt x="4239" y="18183"/>
                    <a:pt x="4610" y="17742"/>
                    <a:pt x="4463" y="17330"/>
                  </a:cubicBezTo>
                  <a:cubicBezTo>
                    <a:pt x="3357" y="14491"/>
                    <a:pt x="2490" y="11817"/>
                    <a:pt x="2546" y="8737"/>
                  </a:cubicBezTo>
                  <a:cubicBezTo>
                    <a:pt x="2582" y="5713"/>
                    <a:pt x="3320" y="2652"/>
                    <a:pt x="4906" y="70"/>
                  </a:cubicBezTo>
                  <a:cubicBezTo>
                    <a:pt x="4919" y="31"/>
                    <a:pt x="4894" y="0"/>
                    <a:pt x="486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3"/>
            <p:cNvSpPr/>
            <p:nvPr/>
          </p:nvSpPr>
          <p:spPr>
            <a:xfrm>
              <a:off x="7077750" y="727600"/>
              <a:ext cx="200425" cy="319100"/>
            </a:xfrm>
            <a:custGeom>
              <a:rect b="b" l="l" r="r" t="t"/>
              <a:pathLst>
                <a:path extrusionOk="0" h="12764" w="8017">
                  <a:moveTo>
                    <a:pt x="7951" y="0"/>
                  </a:moveTo>
                  <a:cubicBezTo>
                    <a:pt x="7944" y="0"/>
                    <a:pt x="7937" y="1"/>
                    <a:pt x="7929" y="4"/>
                  </a:cubicBezTo>
                  <a:cubicBezTo>
                    <a:pt x="5809" y="1240"/>
                    <a:pt x="3928" y="3305"/>
                    <a:pt x="2619" y="5370"/>
                  </a:cubicBezTo>
                  <a:cubicBezTo>
                    <a:pt x="1365" y="7325"/>
                    <a:pt x="0" y="9980"/>
                    <a:pt x="92" y="12377"/>
                  </a:cubicBezTo>
                  <a:cubicBezTo>
                    <a:pt x="102" y="12639"/>
                    <a:pt x="310" y="12763"/>
                    <a:pt x="527" y="12763"/>
                  </a:cubicBezTo>
                  <a:cubicBezTo>
                    <a:pt x="723" y="12763"/>
                    <a:pt x="926" y="12662"/>
                    <a:pt x="996" y="12470"/>
                  </a:cubicBezTo>
                  <a:cubicBezTo>
                    <a:pt x="1402" y="11308"/>
                    <a:pt x="1494" y="10072"/>
                    <a:pt x="1863" y="8892"/>
                  </a:cubicBezTo>
                  <a:cubicBezTo>
                    <a:pt x="2213" y="7749"/>
                    <a:pt x="2692" y="6661"/>
                    <a:pt x="3282" y="5610"/>
                  </a:cubicBezTo>
                  <a:cubicBezTo>
                    <a:pt x="4499" y="3397"/>
                    <a:pt x="6104" y="1737"/>
                    <a:pt x="7985" y="78"/>
                  </a:cubicBezTo>
                  <a:cubicBezTo>
                    <a:pt x="8017" y="46"/>
                    <a:pt x="7993" y="0"/>
                    <a:pt x="79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3"/>
            <p:cNvSpPr/>
            <p:nvPr/>
          </p:nvSpPr>
          <p:spPr>
            <a:xfrm>
              <a:off x="7365125" y="722325"/>
              <a:ext cx="324400" cy="312750"/>
            </a:xfrm>
            <a:custGeom>
              <a:rect b="b" l="l" r="r" t="t"/>
              <a:pathLst>
                <a:path extrusionOk="0" h="12510" w="12976">
                  <a:moveTo>
                    <a:pt x="149" y="0"/>
                  </a:moveTo>
                  <a:cubicBezTo>
                    <a:pt x="77" y="0"/>
                    <a:pt x="0" y="60"/>
                    <a:pt x="12" y="141"/>
                  </a:cubicBezTo>
                  <a:cubicBezTo>
                    <a:pt x="491" y="3073"/>
                    <a:pt x="2317" y="5710"/>
                    <a:pt x="4456" y="7683"/>
                  </a:cubicBezTo>
                  <a:cubicBezTo>
                    <a:pt x="5562" y="8661"/>
                    <a:pt x="6761" y="9564"/>
                    <a:pt x="8033" y="10339"/>
                  </a:cubicBezTo>
                  <a:cubicBezTo>
                    <a:pt x="9269" y="11095"/>
                    <a:pt x="10596" y="11998"/>
                    <a:pt x="11979" y="12478"/>
                  </a:cubicBezTo>
                  <a:cubicBezTo>
                    <a:pt x="12046" y="12499"/>
                    <a:pt x="12110" y="12509"/>
                    <a:pt x="12172" y="12509"/>
                  </a:cubicBezTo>
                  <a:cubicBezTo>
                    <a:pt x="12686" y="12509"/>
                    <a:pt x="12976" y="11810"/>
                    <a:pt x="12514" y="11464"/>
                  </a:cubicBezTo>
                  <a:cubicBezTo>
                    <a:pt x="11371" y="10615"/>
                    <a:pt x="9951" y="10044"/>
                    <a:pt x="8734" y="9324"/>
                  </a:cubicBezTo>
                  <a:cubicBezTo>
                    <a:pt x="7591" y="8661"/>
                    <a:pt x="6503" y="7941"/>
                    <a:pt x="5452" y="7149"/>
                  </a:cubicBezTo>
                  <a:cubicBezTo>
                    <a:pt x="2962" y="5249"/>
                    <a:pt x="1395" y="2981"/>
                    <a:pt x="251" y="67"/>
                  </a:cubicBezTo>
                  <a:cubicBezTo>
                    <a:pt x="231" y="20"/>
                    <a:pt x="191" y="0"/>
                    <a:pt x="14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3"/>
            <p:cNvSpPr/>
            <p:nvPr/>
          </p:nvSpPr>
          <p:spPr>
            <a:xfrm>
              <a:off x="7408275" y="725350"/>
              <a:ext cx="237825" cy="98125"/>
            </a:xfrm>
            <a:custGeom>
              <a:rect b="b" l="l" r="r" t="t"/>
              <a:pathLst>
                <a:path extrusionOk="0" h="3925" w="9513">
                  <a:moveTo>
                    <a:pt x="2100" y="1"/>
                  </a:moveTo>
                  <a:cubicBezTo>
                    <a:pt x="1397" y="1"/>
                    <a:pt x="727" y="65"/>
                    <a:pt x="130" y="186"/>
                  </a:cubicBezTo>
                  <a:cubicBezTo>
                    <a:pt x="1" y="223"/>
                    <a:pt x="1" y="444"/>
                    <a:pt x="148" y="444"/>
                  </a:cubicBezTo>
                  <a:cubicBezTo>
                    <a:pt x="1753" y="444"/>
                    <a:pt x="3191" y="610"/>
                    <a:pt x="4666" y="1311"/>
                  </a:cubicBezTo>
                  <a:cubicBezTo>
                    <a:pt x="5385" y="1643"/>
                    <a:pt x="6086" y="2030"/>
                    <a:pt x="6731" y="2491"/>
                  </a:cubicBezTo>
                  <a:cubicBezTo>
                    <a:pt x="7321" y="2934"/>
                    <a:pt x="7838" y="3487"/>
                    <a:pt x="8465" y="3856"/>
                  </a:cubicBezTo>
                  <a:cubicBezTo>
                    <a:pt x="8548" y="3903"/>
                    <a:pt x="8642" y="3925"/>
                    <a:pt x="8737" y="3925"/>
                  </a:cubicBezTo>
                  <a:cubicBezTo>
                    <a:pt x="9120" y="3925"/>
                    <a:pt x="9513" y="3570"/>
                    <a:pt x="9276" y="3155"/>
                  </a:cubicBezTo>
                  <a:cubicBezTo>
                    <a:pt x="7988" y="945"/>
                    <a:pt x="4806" y="1"/>
                    <a:pt x="21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
            <p:cNvSpPr/>
            <p:nvPr/>
          </p:nvSpPr>
          <p:spPr>
            <a:xfrm>
              <a:off x="7290275" y="375500"/>
              <a:ext cx="96725" cy="241750"/>
            </a:xfrm>
            <a:custGeom>
              <a:rect b="b" l="l" r="r" t="t"/>
              <a:pathLst>
                <a:path extrusionOk="0" h="9670" w="3869">
                  <a:moveTo>
                    <a:pt x="3253" y="1"/>
                  </a:moveTo>
                  <a:cubicBezTo>
                    <a:pt x="3133" y="1"/>
                    <a:pt x="3010" y="49"/>
                    <a:pt x="2914" y="166"/>
                  </a:cubicBezTo>
                  <a:cubicBezTo>
                    <a:pt x="738" y="2803"/>
                    <a:pt x="0" y="6343"/>
                    <a:pt x="904" y="9644"/>
                  </a:cubicBezTo>
                  <a:cubicBezTo>
                    <a:pt x="912" y="9661"/>
                    <a:pt x="931" y="9670"/>
                    <a:pt x="950" y="9670"/>
                  </a:cubicBezTo>
                  <a:cubicBezTo>
                    <a:pt x="973" y="9670"/>
                    <a:pt x="996" y="9656"/>
                    <a:pt x="996" y="9626"/>
                  </a:cubicBezTo>
                  <a:cubicBezTo>
                    <a:pt x="572" y="6343"/>
                    <a:pt x="1531" y="3208"/>
                    <a:pt x="3614" y="645"/>
                  </a:cubicBezTo>
                  <a:cubicBezTo>
                    <a:pt x="3868" y="338"/>
                    <a:pt x="3570" y="1"/>
                    <a:pt x="32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3"/>
            <p:cNvSpPr/>
            <p:nvPr/>
          </p:nvSpPr>
          <p:spPr>
            <a:xfrm>
              <a:off x="7410725" y="492475"/>
              <a:ext cx="247050" cy="139450"/>
            </a:xfrm>
            <a:custGeom>
              <a:rect b="b" l="l" r="r" t="t"/>
              <a:pathLst>
                <a:path extrusionOk="0" h="5578" w="9882">
                  <a:moveTo>
                    <a:pt x="9464" y="0"/>
                  </a:moveTo>
                  <a:cubicBezTo>
                    <a:pt x="9449" y="0"/>
                    <a:pt x="9434" y="2"/>
                    <a:pt x="9418" y="5"/>
                  </a:cubicBezTo>
                  <a:cubicBezTo>
                    <a:pt x="5822" y="779"/>
                    <a:pt x="2577" y="2937"/>
                    <a:pt x="32" y="5518"/>
                  </a:cubicBezTo>
                  <a:cubicBezTo>
                    <a:pt x="0" y="5534"/>
                    <a:pt x="23" y="5577"/>
                    <a:pt x="53" y="5577"/>
                  </a:cubicBezTo>
                  <a:cubicBezTo>
                    <a:pt x="58" y="5577"/>
                    <a:pt x="64" y="5576"/>
                    <a:pt x="69" y="5573"/>
                  </a:cubicBezTo>
                  <a:cubicBezTo>
                    <a:pt x="2890" y="3121"/>
                    <a:pt x="6080" y="1701"/>
                    <a:pt x="9584" y="558"/>
                  </a:cubicBezTo>
                  <a:cubicBezTo>
                    <a:pt x="9881" y="470"/>
                    <a:pt x="9747" y="0"/>
                    <a:pt x="94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3"/>
            <p:cNvSpPr/>
            <p:nvPr/>
          </p:nvSpPr>
          <p:spPr>
            <a:xfrm>
              <a:off x="6988675" y="477725"/>
              <a:ext cx="227000" cy="131125"/>
            </a:xfrm>
            <a:custGeom>
              <a:rect b="b" l="l" r="r" t="t"/>
              <a:pathLst>
                <a:path extrusionOk="0" h="5245" w="9080">
                  <a:moveTo>
                    <a:pt x="324" y="0"/>
                  </a:moveTo>
                  <a:cubicBezTo>
                    <a:pt x="52" y="0"/>
                    <a:pt x="1" y="435"/>
                    <a:pt x="262" y="539"/>
                  </a:cubicBezTo>
                  <a:cubicBezTo>
                    <a:pt x="1885" y="1111"/>
                    <a:pt x="3452" y="1590"/>
                    <a:pt x="4965" y="2457"/>
                  </a:cubicBezTo>
                  <a:cubicBezTo>
                    <a:pt x="6384" y="3250"/>
                    <a:pt x="7528" y="4356"/>
                    <a:pt x="8874" y="5223"/>
                  </a:cubicBezTo>
                  <a:cubicBezTo>
                    <a:pt x="8893" y="5238"/>
                    <a:pt x="8914" y="5245"/>
                    <a:pt x="8934" y="5245"/>
                  </a:cubicBezTo>
                  <a:cubicBezTo>
                    <a:pt x="9011" y="5245"/>
                    <a:pt x="9080" y="5149"/>
                    <a:pt x="9021" y="5076"/>
                  </a:cubicBezTo>
                  <a:cubicBezTo>
                    <a:pt x="8044" y="3692"/>
                    <a:pt x="6403" y="2660"/>
                    <a:pt x="4946" y="1830"/>
                  </a:cubicBezTo>
                  <a:cubicBezTo>
                    <a:pt x="3545" y="1037"/>
                    <a:pt x="1977" y="300"/>
                    <a:pt x="373" y="4"/>
                  </a:cubicBezTo>
                  <a:cubicBezTo>
                    <a:pt x="356" y="1"/>
                    <a:pt x="340" y="0"/>
                    <a:pt x="3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3"/>
            <p:cNvSpPr/>
            <p:nvPr/>
          </p:nvSpPr>
          <p:spPr>
            <a:xfrm>
              <a:off x="6962275" y="735525"/>
              <a:ext cx="243650" cy="201675"/>
            </a:xfrm>
            <a:custGeom>
              <a:rect b="b" l="l" r="r" t="t"/>
              <a:pathLst>
                <a:path extrusionOk="0" h="8067" w="9746">
                  <a:moveTo>
                    <a:pt x="9653" y="1"/>
                  </a:moveTo>
                  <a:cubicBezTo>
                    <a:pt x="5689" y="701"/>
                    <a:pt x="1742" y="3633"/>
                    <a:pt x="175" y="7377"/>
                  </a:cubicBezTo>
                  <a:cubicBezTo>
                    <a:pt x="0" y="7784"/>
                    <a:pt x="325" y="8066"/>
                    <a:pt x="663" y="8066"/>
                  </a:cubicBezTo>
                  <a:cubicBezTo>
                    <a:pt x="860" y="8066"/>
                    <a:pt x="1062" y="7970"/>
                    <a:pt x="1171" y="7745"/>
                  </a:cubicBezTo>
                  <a:cubicBezTo>
                    <a:pt x="2996" y="4002"/>
                    <a:pt x="5670" y="1420"/>
                    <a:pt x="9672" y="111"/>
                  </a:cubicBezTo>
                  <a:cubicBezTo>
                    <a:pt x="9745" y="93"/>
                    <a:pt x="9709" y="1"/>
                    <a:pt x="965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3"/>
            <p:cNvSpPr/>
            <p:nvPr/>
          </p:nvSpPr>
          <p:spPr>
            <a:xfrm>
              <a:off x="7324375" y="866150"/>
              <a:ext cx="106025" cy="230675"/>
            </a:xfrm>
            <a:custGeom>
              <a:rect b="b" l="l" r="r" t="t"/>
              <a:pathLst>
                <a:path extrusionOk="0" h="9227" w="4241">
                  <a:moveTo>
                    <a:pt x="329" y="1"/>
                  </a:moveTo>
                  <a:cubicBezTo>
                    <a:pt x="267" y="1"/>
                    <a:pt x="203" y="38"/>
                    <a:pt x="203" y="105"/>
                  </a:cubicBezTo>
                  <a:cubicBezTo>
                    <a:pt x="1" y="3350"/>
                    <a:pt x="978" y="6688"/>
                    <a:pt x="3283" y="9067"/>
                  </a:cubicBezTo>
                  <a:cubicBezTo>
                    <a:pt x="3382" y="9179"/>
                    <a:pt x="3498" y="9226"/>
                    <a:pt x="3611" y="9226"/>
                  </a:cubicBezTo>
                  <a:cubicBezTo>
                    <a:pt x="3941" y="9226"/>
                    <a:pt x="4240" y="8825"/>
                    <a:pt x="3965" y="8495"/>
                  </a:cubicBezTo>
                  <a:cubicBezTo>
                    <a:pt x="1974" y="6042"/>
                    <a:pt x="628" y="3295"/>
                    <a:pt x="443" y="105"/>
                  </a:cubicBezTo>
                  <a:cubicBezTo>
                    <a:pt x="443" y="33"/>
                    <a:pt x="387" y="1"/>
                    <a:pt x="32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3"/>
            <p:cNvSpPr/>
            <p:nvPr/>
          </p:nvSpPr>
          <p:spPr>
            <a:xfrm>
              <a:off x="7685825" y="477750"/>
              <a:ext cx="34400" cy="23025"/>
            </a:xfrm>
            <a:custGeom>
              <a:rect b="b" l="l" r="r" t="t"/>
              <a:pathLst>
                <a:path extrusionOk="0" h="921" w="1376">
                  <a:moveTo>
                    <a:pt x="769" y="0"/>
                  </a:moveTo>
                  <a:cubicBezTo>
                    <a:pt x="712" y="0"/>
                    <a:pt x="652" y="13"/>
                    <a:pt x="590" y="40"/>
                  </a:cubicBezTo>
                  <a:lnTo>
                    <a:pt x="479" y="77"/>
                  </a:lnTo>
                  <a:cubicBezTo>
                    <a:pt x="0" y="285"/>
                    <a:pt x="226" y="920"/>
                    <a:pt x="642" y="920"/>
                  </a:cubicBezTo>
                  <a:cubicBezTo>
                    <a:pt x="707" y="920"/>
                    <a:pt x="776" y="905"/>
                    <a:pt x="848" y="870"/>
                  </a:cubicBezTo>
                  <a:lnTo>
                    <a:pt x="940" y="796"/>
                  </a:lnTo>
                  <a:cubicBezTo>
                    <a:pt x="1376" y="603"/>
                    <a:pt x="1162" y="0"/>
                    <a:pt x="76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3"/>
            <p:cNvSpPr/>
            <p:nvPr/>
          </p:nvSpPr>
          <p:spPr>
            <a:xfrm>
              <a:off x="7392200" y="342125"/>
              <a:ext cx="27050" cy="18650"/>
            </a:xfrm>
            <a:custGeom>
              <a:rect b="b" l="l" r="r" t="t"/>
              <a:pathLst>
                <a:path extrusionOk="0" h="746" w="1082">
                  <a:moveTo>
                    <a:pt x="558" y="0"/>
                  </a:moveTo>
                  <a:cubicBezTo>
                    <a:pt x="504" y="0"/>
                    <a:pt x="446" y="14"/>
                    <a:pt x="386" y="44"/>
                  </a:cubicBezTo>
                  <a:cubicBezTo>
                    <a:pt x="1" y="220"/>
                    <a:pt x="188" y="746"/>
                    <a:pt x="534" y="746"/>
                  </a:cubicBezTo>
                  <a:cubicBezTo>
                    <a:pt x="586" y="746"/>
                    <a:pt x="642" y="734"/>
                    <a:pt x="699" y="708"/>
                  </a:cubicBezTo>
                  <a:cubicBezTo>
                    <a:pt x="1081" y="533"/>
                    <a:pt x="900" y="0"/>
                    <a:pt x="55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3"/>
            <p:cNvSpPr/>
            <p:nvPr/>
          </p:nvSpPr>
          <p:spPr>
            <a:xfrm>
              <a:off x="6943400" y="461475"/>
              <a:ext cx="27950" cy="20125"/>
            </a:xfrm>
            <a:custGeom>
              <a:rect b="b" l="l" r="r" t="t"/>
              <a:pathLst>
                <a:path extrusionOk="0" h="805" w="1118">
                  <a:moveTo>
                    <a:pt x="524" y="1"/>
                  </a:moveTo>
                  <a:cubicBezTo>
                    <a:pt x="469" y="1"/>
                    <a:pt x="413" y="20"/>
                    <a:pt x="358" y="64"/>
                  </a:cubicBezTo>
                  <a:lnTo>
                    <a:pt x="285" y="138"/>
                  </a:lnTo>
                  <a:cubicBezTo>
                    <a:pt x="1" y="369"/>
                    <a:pt x="195" y="804"/>
                    <a:pt x="538" y="804"/>
                  </a:cubicBezTo>
                  <a:cubicBezTo>
                    <a:pt x="552" y="804"/>
                    <a:pt x="566" y="803"/>
                    <a:pt x="580" y="802"/>
                  </a:cubicBezTo>
                  <a:lnTo>
                    <a:pt x="690" y="784"/>
                  </a:lnTo>
                  <a:cubicBezTo>
                    <a:pt x="1117" y="704"/>
                    <a:pt x="852" y="1"/>
                    <a:pt x="52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
            <p:cNvSpPr/>
            <p:nvPr/>
          </p:nvSpPr>
          <p:spPr>
            <a:xfrm>
              <a:off x="6936300" y="961800"/>
              <a:ext cx="21125" cy="15050"/>
            </a:xfrm>
            <a:custGeom>
              <a:rect b="b" l="l" r="r" t="t"/>
              <a:pathLst>
                <a:path extrusionOk="0" h="602" w="845">
                  <a:moveTo>
                    <a:pt x="405" y="1"/>
                  </a:moveTo>
                  <a:cubicBezTo>
                    <a:pt x="369" y="1"/>
                    <a:pt x="331" y="8"/>
                    <a:pt x="292" y="22"/>
                  </a:cubicBezTo>
                  <a:cubicBezTo>
                    <a:pt x="1" y="184"/>
                    <a:pt x="150" y="601"/>
                    <a:pt x="427" y="601"/>
                  </a:cubicBezTo>
                  <a:cubicBezTo>
                    <a:pt x="466" y="601"/>
                    <a:pt x="507" y="593"/>
                    <a:pt x="550" y="575"/>
                  </a:cubicBezTo>
                  <a:cubicBezTo>
                    <a:pt x="845" y="412"/>
                    <a:pt x="689" y="1"/>
                    <a:pt x="40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
            <p:cNvSpPr/>
            <p:nvPr/>
          </p:nvSpPr>
          <p:spPr>
            <a:xfrm>
              <a:off x="7420500" y="1120600"/>
              <a:ext cx="21225" cy="14975"/>
            </a:xfrm>
            <a:custGeom>
              <a:rect b="b" l="l" r="r" t="t"/>
              <a:pathLst>
                <a:path extrusionOk="0" h="599" w="849">
                  <a:moveTo>
                    <a:pt x="436" y="0"/>
                  </a:moveTo>
                  <a:cubicBezTo>
                    <a:pt x="395" y="0"/>
                    <a:pt x="351" y="10"/>
                    <a:pt x="305" y="32"/>
                  </a:cubicBezTo>
                  <a:cubicBezTo>
                    <a:pt x="0" y="176"/>
                    <a:pt x="141" y="598"/>
                    <a:pt x="413" y="598"/>
                  </a:cubicBezTo>
                  <a:cubicBezTo>
                    <a:pt x="454" y="598"/>
                    <a:pt x="498" y="589"/>
                    <a:pt x="544" y="567"/>
                  </a:cubicBezTo>
                  <a:cubicBezTo>
                    <a:pt x="849" y="423"/>
                    <a:pt x="708" y="0"/>
                    <a:pt x="43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3"/>
            <p:cNvSpPr/>
            <p:nvPr/>
          </p:nvSpPr>
          <p:spPr>
            <a:xfrm>
              <a:off x="7363100" y="830700"/>
              <a:ext cx="97450" cy="179650"/>
            </a:xfrm>
            <a:custGeom>
              <a:rect b="b" l="l" r="r" t="t"/>
              <a:pathLst>
                <a:path extrusionOk="0" h="7186" w="3898">
                  <a:moveTo>
                    <a:pt x="69" y="1"/>
                  </a:moveTo>
                  <a:cubicBezTo>
                    <a:pt x="35" y="1"/>
                    <a:pt x="1" y="25"/>
                    <a:pt x="1" y="66"/>
                  </a:cubicBezTo>
                  <a:cubicBezTo>
                    <a:pt x="425" y="2684"/>
                    <a:pt x="1586" y="5137"/>
                    <a:pt x="3357" y="7110"/>
                  </a:cubicBezTo>
                  <a:cubicBezTo>
                    <a:pt x="3410" y="7163"/>
                    <a:pt x="3472" y="7186"/>
                    <a:pt x="3532" y="7186"/>
                  </a:cubicBezTo>
                  <a:cubicBezTo>
                    <a:pt x="3723" y="7186"/>
                    <a:pt x="3898" y="6965"/>
                    <a:pt x="3744" y="6797"/>
                  </a:cubicBezTo>
                  <a:cubicBezTo>
                    <a:pt x="2011" y="4860"/>
                    <a:pt x="775" y="2555"/>
                    <a:pt x="130" y="47"/>
                  </a:cubicBezTo>
                  <a:cubicBezTo>
                    <a:pt x="122" y="15"/>
                    <a:pt x="96" y="1"/>
                    <a:pt x="6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3"/>
            <p:cNvSpPr/>
            <p:nvPr/>
          </p:nvSpPr>
          <p:spPr>
            <a:xfrm>
              <a:off x="7139050" y="822825"/>
              <a:ext cx="80775" cy="215000"/>
            </a:xfrm>
            <a:custGeom>
              <a:rect b="b" l="l" r="r" t="t"/>
              <a:pathLst>
                <a:path extrusionOk="0" h="8600" w="3231">
                  <a:moveTo>
                    <a:pt x="3121" y="0"/>
                  </a:moveTo>
                  <a:cubicBezTo>
                    <a:pt x="3099" y="0"/>
                    <a:pt x="3078" y="9"/>
                    <a:pt x="3062" y="31"/>
                  </a:cubicBezTo>
                  <a:cubicBezTo>
                    <a:pt x="1255" y="2428"/>
                    <a:pt x="1" y="5323"/>
                    <a:pt x="37" y="8366"/>
                  </a:cubicBezTo>
                  <a:cubicBezTo>
                    <a:pt x="47" y="8515"/>
                    <a:pt x="170" y="8600"/>
                    <a:pt x="284" y="8600"/>
                  </a:cubicBezTo>
                  <a:cubicBezTo>
                    <a:pt x="381" y="8600"/>
                    <a:pt x="472" y="8538"/>
                    <a:pt x="480" y="8402"/>
                  </a:cubicBezTo>
                  <a:cubicBezTo>
                    <a:pt x="701" y="5434"/>
                    <a:pt x="1421" y="2594"/>
                    <a:pt x="3191" y="123"/>
                  </a:cubicBezTo>
                  <a:cubicBezTo>
                    <a:pt x="3230" y="57"/>
                    <a:pt x="3176" y="0"/>
                    <a:pt x="31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3"/>
            <p:cNvSpPr/>
            <p:nvPr/>
          </p:nvSpPr>
          <p:spPr>
            <a:xfrm>
              <a:off x="7134450" y="379100"/>
              <a:ext cx="66775" cy="163875"/>
            </a:xfrm>
            <a:custGeom>
              <a:rect b="b" l="l" r="r" t="t"/>
              <a:pathLst>
                <a:path extrusionOk="0" h="6555" w="2671">
                  <a:moveTo>
                    <a:pt x="506" y="0"/>
                  </a:moveTo>
                  <a:cubicBezTo>
                    <a:pt x="432" y="0"/>
                    <a:pt x="359" y="47"/>
                    <a:pt x="351" y="151"/>
                  </a:cubicBezTo>
                  <a:cubicBezTo>
                    <a:pt x="0" y="2585"/>
                    <a:pt x="978" y="4798"/>
                    <a:pt x="2619" y="6550"/>
                  </a:cubicBezTo>
                  <a:cubicBezTo>
                    <a:pt x="2622" y="6553"/>
                    <a:pt x="2626" y="6555"/>
                    <a:pt x="2631" y="6555"/>
                  </a:cubicBezTo>
                  <a:cubicBezTo>
                    <a:pt x="2649" y="6555"/>
                    <a:pt x="2671" y="6528"/>
                    <a:pt x="2656" y="6513"/>
                  </a:cubicBezTo>
                  <a:cubicBezTo>
                    <a:pt x="1070" y="4761"/>
                    <a:pt x="535" y="2474"/>
                    <a:pt x="664" y="169"/>
                  </a:cubicBezTo>
                  <a:cubicBezTo>
                    <a:pt x="674" y="61"/>
                    <a:pt x="590" y="0"/>
                    <a:pt x="5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3"/>
            <p:cNvSpPr/>
            <p:nvPr/>
          </p:nvSpPr>
          <p:spPr>
            <a:xfrm>
              <a:off x="7337000" y="384525"/>
              <a:ext cx="142550" cy="187425"/>
            </a:xfrm>
            <a:custGeom>
              <a:rect b="b" l="l" r="r" t="t"/>
              <a:pathLst>
                <a:path extrusionOk="0" h="7497" w="5702">
                  <a:moveTo>
                    <a:pt x="5473" y="0"/>
                  </a:moveTo>
                  <a:cubicBezTo>
                    <a:pt x="5437" y="0"/>
                    <a:pt x="5398" y="13"/>
                    <a:pt x="5360" y="44"/>
                  </a:cubicBezTo>
                  <a:cubicBezTo>
                    <a:pt x="3110" y="1962"/>
                    <a:pt x="750" y="4452"/>
                    <a:pt x="12" y="7402"/>
                  </a:cubicBezTo>
                  <a:cubicBezTo>
                    <a:pt x="0" y="7460"/>
                    <a:pt x="48" y="7497"/>
                    <a:pt x="93" y="7497"/>
                  </a:cubicBezTo>
                  <a:cubicBezTo>
                    <a:pt x="120" y="7497"/>
                    <a:pt x="146" y="7484"/>
                    <a:pt x="159" y="7457"/>
                  </a:cubicBezTo>
                  <a:cubicBezTo>
                    <a:pt x="1303" y="4470"/>
                    <a:pt x="3460" y="2552"/>
                    <a:pt x="5599" y="303"/>
                  </a:cubicBezTo>
                  <a:cubicBezTo>
                    <a:pt x="5701" y="186"/>
                    <a:pt x="5608" y="0"/>
                    <a:pt x="54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3"/>
            <p:cNvSpPr/>
            <p:nvPr/>
          </p:nvSpPr>
          <p:spPr>
            <a:xfrm>
              <a:off x="7526550" y="587125"/>
              <a:ext cx="136400" cy="24500"/>
            </a:xfrm>
            <a:custGeom>
              <a:rect b="b" l="l" r="r" t="t"/>
              <a:pathLst>
                <a:path extrusionOk="0" h="980" w="5456">
                  <a:moveTo>
                    <a:pt x="4078" y="0"/>
                  </a:moveTo>
                  <a:cubicBezTo>
                    <a:pt x="2738" y="0"/>
                    <a:pt x="1413" y="233"/>
                    <a:pt x="156" y="681"/>
                  </a:cubicBezTo>
                  <a:cubicBezTo>
                    <a:pt x="1" y="733"/>
                    <a:pt x="56" y="979"/>
                    <a:pt x="200" y="979"/>
                  </a:cubicBezTo>
                  <a:cubicBezTo>
                    <a:pt x="210" y="979"/>
                    <a:pt x="220" y="978"/>
                    <a:pt x="230" y="976"/>
                  </a:cubicBezTo>
                  <a:cubicBezTo>
                    <a:pt x="1459" y="605"/>
                    <a:pt x="2743" y="410"/>
                    <a:pt x="4032" y="410"/>
                  </a:cubicBezTo>
                  <a:cubicBezTo>
                    <a:pt x="4406" y="410"/>
                    <a:pt x="4780" y="427"/>
                    <a:pt x="5154" y="460"/>
                  </a:cubicBezTo>
                  <a:cubicBezTo>
                    <a:pt x="5165" y="461"/>
                    <a:pt x="5176" y="462"/>
                    <a:pt x="5187" y="462"/>
                  </a:cubicBezTo>
                  <a:cubicBezTo>
                    <a:pt x="5433" y="462"/>
                    <a:pt x="5456" y="72"/>
                    <a:pt x="5191" y="54"/>
                  </a:cubicBezTo>
                  <a:cubicBezTo>
                    <a:pt x="4819" y="18"/>
                    <a:pt x="4448" y="0"/>
                    <a:pt x="40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3"/>
            <p:cNvSpPr/>
            <p:nvPr/>
          </p:nvSpPr>
          <p:spPr>
            <a:xfrm>
              <a:off x="7469250" y="806275"/>
              <a:ext cx="69175" cy="60850"/>
            </a:xfrm>
            <a:custGeom>
              <a:rect b="b" l="l" r="r" t="t"/>
              <a:pathLst>
                <a:path extrusionOk="0" h="2434" w="2767">
                  <a:moveTo>
                    <a:pt x="179" y="0"/>
                  </a:moveTo>
                  <a:cubicBezTo>
                    <a:pt x="86" y="0"/>
                    <a:pt x="1" y="117"/>
                    <a:pt x="70" y="213"/>
                  </a:cubicBezTo>
                  <a:cubicBezTo>
                    <a:pt x="697" y="1098"/>
                    <a:pt x="1489" y="1836"/>
                    <a:pt x="2393" y="2408"/>
                  </a:cubicBezTo>
                  <a:cubicBezTo>
                    <a:pt x="2426" y="2425"/>
                    <a:pt x="2458" y="2433"/>
                    <a:pt x="2489" y="2433"/>
                  </a:cubicBezTo>
                  <a:cubicBezTo>
                    <a:pt x="2651" y="2433"/>
                    <a:pt x="2766" y="2221"/>
                    <a:pt x="2596" y="2112"/>
                  </a:cubicBezTo>
                  <a:cubicBezTo>
                    <a:pt x="1729" y="1541"/>
                    <a:pt x="936" y="840"/>
                    <a:pt x="272" y="47"/>
                  </a:cubicBezTo>
                  <a:cubicBezTo>
                    <a:pt x="244" y="14"/>
                    <a:pt x="211" y="0"/>
                    <a:pt x="17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7" name="Google Shape;267;p3"/>
          <p:cNvGrpSpPr/>
          <p:nvPr/>
        </p:nvGrpSpPr>
        <p:grpSpPr>
          <a:xfrm>
            <a:off x="383275" y="2927142"/>
            <a:ext cx="1701424" cy="2206422"/>
            <a:chOff x="0" y="2940519"/>
            <a:chExt cx="1701424" cy="2206422"/>
          </a:xfrm>
        </p:grpSpPr>
        <p:sp>
          <p:nvSpPr>
            <p:cNvPr id="268" name="Google Shape;268;p3"/>
            <p:cNvSpPr/>
            <p:nvPr/>
          </p:nvSpPr>
          <p:spPr>
            <a:xfrm>
              <a:off x="102844" y="3941703"/>
              <a:ext cx="1254777" cy="1201788"/>
            </a:xfrm>
            <a:custGeom>
              <a:rect b="b" l="l" r="r" t="t"/>
              <a:pathLst>
                <a:path extrusionOk="0" h="11113" w="11603">
                  <a:moveTo>
                    <a:pt x="8603" y="0"/>
                  </a:moveTo>
                  <a:lnTo>
                    <a:pt x="2515" y="1437"/>
                  </a:lnTo>
                  <a:cubicBezTo>
                    <a:pt x="971" y="2568"/>
                    <a:pt x="163" y="4463"/>
                    <a:pt x="243" y="6348"/>
                  </a:cubicBezTo>
                  <a:cubicBezTo>
                    <a:pt x="252" y="6411"/>
                    <a:pt x="243" y="6474"/>
                    <a:pt x="225" y="6528"/>
                  </a:cubicBezTo>
                  <a:cubicBezTo>
                    <a:pt x="181" y="6672"/>
                    <a:pt x="1" y="6788"/>
                    <a:pt x="46" y="6941"/>
                  </a:cubicBezTo>
                  <a:cubicBezTo>
                    <a:pt x="138" y="6976"/>
                    <a:pt x="237" y="6992"/>
                    <a:pt x="335" y="6992"/>
                  </a:cubicBezTo>
                  <a:cubicBezTo>
                    <a:pt x="389" y="6992"/>
                    <a:pt x="443" y="6987"/>
                    <a:pt x="495" y="6977"/>
                  </a:cubicBezTo>
                  <a:lnTo>
                    <a:pt x="495" y="6977"/>
                  </a:lnTo>
                  <a:cubicBezTo>
                    <a:pt x="432" y="7094"/>
                    <a:pt x="477" y="7246"/>
                    <a:pt x="594" y="7300"/>
                  </a:cubicBezTo>
                  <a:cubicBezTo>
                    <a:pt x="616" y="7308"/>
                    <a:pt x="638" y="7311"/>
                    <a:pt x="660" y="7311"/>
                  </a:cubicBezTo>
                  <a:cubicBezTo>
                    <a:pt x="769" y="7311"/>
                    <a:pt x="863" y="7224"/>
                    <a:pt x="863" y="7112"/>
                  </a:cubicBezTo>
                  <a:cubicBezTo>
                    <a:pt x="881" y="7193"/>
                    <a:pt x="917" y="7282"/>
                    <a:pt x="962" y="7354"/>
                  </a:cubicBezTo>
                  <a:cubicBezTo>
                    <a:pt x="1007" y="7435"/>
                    <a:pt x="1096" y="7480"/>
                    <a:pt x="1186" y="7480"/>
                  </a:cubicBezTo>
                  <a:cubicBezTo>
                    <a:pt x="1231" y="7399"/>
                    <a:pt x="1267" y="7309"/>
                    <a:pt x="1294" y="7219"/>
                  </a:cubicBezTo>
                  <a:cubicBezTo>
                    <a:pt x="1339" y="7327"/>
                    <a:pt x="1438" y="7399"/>
                    <a:pt x="1545" y="7408"/>
                  </a:cubicBezTo>
                  <a:cubicBezTo>
                    <a:pt x="1698" y="6833"/>
                    <a:pt x="1680" y="6214"/>
                    <a:pt x="1788" y="5621"/>
                  </a:cubicBezTo>
                  <a:cubicBezTo>
                    <a:pt x="1914" y="4966"/>
                    <a:pt x="2084" y="4319"/>
                    <a:pt x="2318" y="3700"/>
                  </a:cubicBezTo>
                  <a:cubicBezTo>
                    <a:pt x="2371" y="5953"/>
                    <a:pt x="2542" y="8207"/>
                    <a:pt x="2829" y="10452"/>
                  </a:cubicBezTo>
                  <a:cubicBezTo>
                    <a:pt x="2524" y="10605"/>
                    <a:pt x="2255" y="10829"/>
                    <a:pt x="2048" y="11108"/>
                  </a:cubicBezTo>
                  <a:cubicBezTo>
                    <a:pt x="2170" y="11111"/>
                    <a:pt x="2292" y="11113"/>
                    <a:pt x="2414" y="11113"/>
                  </a:cubicBezTo>
                  <a:cubicBezTo>
                    <a:pt x="3261" y="11113"/>
                    <a:pt x="4107" y="11031"/>
                    <a:pt x="4940" y="10874"/>
                  </a:cubicBezTo>
                  <a:cubicBezTo>
                    <a:pt x="5020" y="10856"/>
                    <a:pt x="4904" y="7794"/>
                    <a:pt x="4904" y="7552"/>
                  </a:cubicBezTo>
                  <a:cubicBezTo>
                    <a:pt x="4904" y="7372"/>
                    <a:pt x="5748" y="7264"/>
                    <a:pt x="5864" y="7237"/>
                  </a:cubicBezTo>
                  <a:cubicBezTo>
                    <a:pt x="6356" y="7137"/>
                    <a:pt x="6856" y="7084"/>
                    <a:pt x="7363" y="7084"/>
                  </a:cubicBezTo>
                  <a:cubicBezTo>
                    <a:pt x="7402" y="7084"/>
                    <a:pt x="7441" y="7084"/>
                    <a:pt x="7481" y="7085"/>
                  </a:cubicBezTo>
                  <a:cubicBezTo>
                    <a:pt x="7494" y="7083"/>
                    <a:pt x="7507" y="7081"/>
                    <a:pt x="7520" y="7081"/>
                  </a:cubicBezTo>
                  <a:cubicBezTo>
                    <a:pt x="7557" y="7081"/>
                    <a:pt x="7591" y="7092"/>
                    <a:pt x="7624" y="7112"/>
                  </a:cubicBezTo>
                  <a:cubicBezTo>
                    <a:pt x="7660" y="7139"/>
                    <a:pt x="7696" y="7175"/>
                    <a:pt x="7714" y="7210"/>
                  </a:cubicBezTo>
                  <a:cubicBezTo>
                    <a:pt x="8298" y="8180"/>
                    <a:pt x="8522" y="9321"/>
                    <a:pt x="8828" y="10389"/>
                  </a:cubicBezTo>
                  <a:cubicBezTo>
                    <a:pt x="8833" y="10409"/>
                    <a:pt x="8923" y="10416"/>
                    <a:pt x="9046" y="10416"/>
                  </a:cubicBezTo>
                  <a:cubicBezTo>
                    <a:pt x="9309" y="10416"/>
                    <a:pt x="9724" y="10383"/>
                    <a:pt x="9797" y="10371"/>
                  </a:cubicBezTo>
                  <a:cubicBezTo>
                    <a:pt x="10166" y="10308"/>
                    <a:pt x="10543" y="10219"/>
                    <a:pt x="10902" y="10102"/>
                  </a:cubicBezTo>
                  <a:cubicBezTo>
                    <a:pt x="11162" y="10030"/>
                    <a:pt x="11432" y="9931"/>
                    <a:pt x="11602" y="9725"/>
                  </a:cubicBezTo>
                  <a:cubicBezTo>
                    <a:pt x="11377" y="9680"/>
                    <a:pt x="11151" y="9660"/>
                    <a:pt x="10925" y="9660"/>
                  </a:cubicBezTo>
                  <a:cubicBezTo>
                    <a:pt x="10881" y="9660"/>
                    <a:pt x="10838" y="9660"/>
                    <a:pt x="10794" y="9662"/>
                  </a:cubicBezTo>
                  <a:cubicBezTo>
                    <a:pt x="10453" y="8584"/>
                    <a:pt x="10192" y="7480"/>
                    <a:pt x="9995" y="6366"/>
                  </a:cubicBezTo>
                  <a:cubicBezTo>
                    <a:pt x="9609" y="4220"/>
                    <a:pt x="9321" y="2083"/>
                    <a:pt x="860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3"/>
            <p:cNvSpPr/>
            <p:nvPr/>
          </p:nvSpPr>
          <p:spPr>
            <a:xfrm>
              <a:off x="978799" y="3864922"/>
              <a:ext cx="491400" cy="384663"/>
            </a:xfrm>
            <a:custGeom>
              <a:rect b="b" l="l" r="r" t="t"/>
              <a:pathLst>
                <a:path extrusionOk="0" h="3557" w="4544">
                  <a:moveTo>
                    <a:pt x="3745" y="1"/>
                  </a:moveTo>
                  <a:cubicBezTo>
                    <a:pt x="3700" y="1"/>
                    <a:pt x="3646" y="19"/>
                    <a:pt x="3619" y="55"/>
                  </a:cubicBezTo>
                  <a:cubicBezTo>
                    <a:pt x="3448" y="207"/>
                    <a:pt x="3305" y="369"/>
                    <a:pt x="3134" y="513"/>
                  </a:cubicBezTo>
                  <a:cubicBezTo>
                    <a:pt x="3017" y="611"/>
                    <a:pt x="2901" y="710"/>
                    <a:pt x="2784" y="791"/>
                  </a:cubicBezTo>
                  <a:cubicBezTo>
                    <a:pt x="2425" y="1069"/>
                    <a:pt x="2012" y="1276"/>
                    <a:pt x="1581" y="1419"/>
                  </a:cubicBezTo>
                  <a:cubicBezTo>
                    <a:pt x="1069" y="1572"/>
                    <a:pt x="539" y="1689"/>
                    <a:pt x="0" y="1761"/>
                  </a:cubicBezTo>
                  <a:lnTo>
                    <a:pt x="422" y="3557"/>
                  </a:lnTo>
                  <a:cubicBezTo>
                    <a:pt x="1967" y="3458"/>
                    <a:pt x="3403" y="2757"/>
                    <a:pt x="4418" y="1599"/>
                  </a:cubicBezTo>
                  <a:cubicBezTo>
                    <a:pt x="4463" y="1545"/>
                    <a:pt x="4544" y="1446"/>
                    <a:pt x="4544" y="1375"/>
                  </a:cubicBezTo>
                  <a:cubicBezTo>
                    <a:pt x="4544" y="1339"/>
                    <a:pt x="4458" y="1258"/>
                    <a:pt x="4410" y="1258"/>
                  </a:cubicBezTo>
                  <a:cubicBezTo>
                    <a:pt x="4400" y="1258"/>
                    <a:pt x="4391" y="1261"/>
                    <a:pt x="4385" y="1270"/>
                  </a:cubicBezTo>
                  <a:lnTo>
                    <a:pt x="4385" y="1270"/>
                  </a:lnTo>
                  <a:cubicBezTo>
                    <a:pt x="4428" y="1190"/>
                    <a:pt x="4445" y="1094"/>
                    <a:pt x="4436" y="1006"/>
                  </a:cubicBezTo>
                  <a:cubicBezTo>
                    <a:pt x="4436" y="979"/>
                    <a:pt x="4427" y="962"/>
                    <a:pt x="4418" y="944"/>
                  </a:cubicBezTo>
                  <a:cubicBezTo>
                    <a:pt x="4400" y="908"/>
                    <a:pt x="4364" y="881"/>
                    <a:pt x="4319" y="881"/>
                  </a:cubicBezTo>
                  <a:cubicBezTo>
                    <a:pt x="4301" y="876"/>
                    <a:pt x="4281" y="874"/>
                    <a:pt x="4260" y="874"/>
                  </a:cubicBezTo>
                  <a:cubicBezTo>
                    <a:pt x="4238" y="874"/>
                    <a:pt x="4216" y="876"/>
                    <a:pt x="4194" y="881"/>
                  </a:cubicBezTo>
                  <a:cubicBezTo>
                    <a:pt x="4247" y="818"/>
                    <a:pt x="4301" y="710"/>
                    <a:pt x="4238" y="638"/>
                  </a:cubicBezTo>
                  <a:lnTo>
                    <a:pt x="4238" y="638"/>
                  </a:lnTo>
                  <a:cubicBezTo>
                    <a:pt x="4208" y="654"/>
                    <a:pt x="4178" y="661"/>
                    <a:pt x="4150" y="661"/>
                  </a:cubicBezTo>
                  <a:cubicBezTo>
                    <a:pt x="3989" y="661"/>
                    <a:pt x="3891" y="431"/>
                    <a:pt x="4059" y="324"/>
                  </a:cubicBezTo>
                  <a:cubicBezTo>
                    <a:pt x="4035" y="300"/>
                    <a:pt x="3935" y="268"/>
                    <a:pt x="3861" y="268"/>
                  </a:cubicBezTo>
                  <a:cubicBezTo>
                    <a:pt x="3823" y="268"/>
                    <a:pt x="3793" y="276"/>
                    <a:pt x="3781" y="297"/>
                  </a:cubicBezTo>
                  <a:cubicBezTo>
                    <a:pt x="3799" y="252"/>
                    <a:pt x="3816" y="207"/>
                    <a:pt x="3816" y="153"/>
                  </a:cubicBezTo>
                  <a:cubicBezTo>
                    <a:pt x="3825" y="117"/>
                    <a:pt x="3816" y="91"/>
                    <a:pt x="3807" y="64"/>
                  </a:cubicBezTo>
                  <a:cubicBezTo>
                    <a:pt x="3799" y="37"/>
                    <a:pt x="3772" y="10"/>
                    <a:pt x="37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3"/>
            <p:cNvSpPr/>
            <p:nvPr/>
          </p:nvSpPr>
          <p:spPr>
            <a:xfrm>
              <a:off x="326275" y="4478175"/>
              <a:ext cx="1031350" cy="664677"/>
            </a:xfrm>
            <a:custGeom>
              <a:rect b="b" l="l" r="r" t="t"/>
              <a:pathLst>
                <a:path extrusionOk="0" h="6152" w="9546">
                  <a:moveTo>
                    <a:pt x="1178" y="1"/>
                  </a:moveTo>
                  <a:cubicBezTo>
                    <a:pt x="742" y="1"/>
                    <a:pt x="494" y="228"/>
                    <a:pt x="332" y="621"/>
                  </a:cubicBezTo>
                  <a:cubicBezTo>
                    <a:pt x="422" y="2247"/>
                    <a:pt x="557" y="3881"/>
                    <a:pt x="781" y="5497"/>
                  </a:cubicBezTo>
                  <a:cubicBezTo>
                    <a:pt x="467" y="5650"/>
                    <a:pt x="198" y="5874"/>
                    <a:pt x="0" y="6144"/>
                  </a:cubicBezTo>
                  <a:cubicBezTo>
                    <a:pt x="150" y="6149"/>
                    <a:pt x="300" y="6152"/>
                    <a:pt x="450" y="6152"/>
                  </a:cubicBezTo>
                  <a:cubicBezTo>
                    <a:pt x="1270" y="6152"/>
                    <a:pt x="2087" y="6069"/>
                    <a:pt x="2892" y="5910"/>
                  </a:cubicBezTo>
                  <a:cubicBezTo>
                    <a:pt x="2963" y="5901"/>
                    <a:pt x="2847" y="2839"/>
                    <a:pt x="2847" y="2597"/>
                  </a:cubicBezTo>
                  <a:cubicBezTo>
                    <a:pt x="2847" y="2417"/>
                    <a:pt x="3691" y="2300"/>
                    <a:pt x="3807" y="2282"/>
                  </a:cubicBezTo>
                  <a:cubicBezTo>
                    <a:pt x="4299" y="2174"/>
                    <a:pt x="4799" y="2120"/>
                    <a:pt x="5306" y="2120"/>
                  </a:cubicBezTo>
                  <a:cubicBezTo>
                    <a:pt x="5345" y="2120"/>
                    <a:pt x="5385" y="2120"/>
                    <a:pt x="5424" y="2121"/>
                  </a:cubicBezTo>
                  <a:cubicBezTo>
                    <a:pt x="5478" y="2121"/>
                    <a:pt x="5522" y="2130"/>
                    <a:pt x="5567" y="2157"/>
                  </a:cubicBezTo>
                  <a:cubicBezTo>
                    <a:pt x="5603" y="2175"/>
                    <a:pt x="5630" y="2211"/>
                    <a:pt x="5657" y="2255"/>
                  </a:cubicBezTo>
                  <a:cubicBezTo>
                    <a:pt x="6241" y="3216"/>
                    <a:pt x="6456" y="4357"/>
                    <a:pt x="6771" y="5434"/>
                  </a:cubicBezTo>
                  <a:cubicBezTo>
                    <a:pt x="6776" y="5450"/>
                    <a:pt x="6852" y="5456"/>
                    <a:pt x="6961" y="5456"/>
                  </a:cubicBezTo>
                  <a:cubicBezTo>
                    <a:pt x="7221" y="5456"/>
                    <a:pt x="7664" y="5423"/>
                    <a:pt x="7740" y="5416"/>
                  </a:cubicBezTo>
                  <a:cubicBezTo>
                    <a:pt x="8108" y="5353"/>
                    <a:pt x="8486" y="5264"/>
                    <a:pt x="8845" y="5147"/>
                  </a:cubicBezTo>
                  <a:cubicBezTo>
                    <a:pt x="9105" y="5066"/>
                    <a:pt x="9375" y="4967"/>
                    <a:pt x="9545" y="4761"/>
                  </a:cubicBezTo>
                  <a:cubicBezTo>
                    <a:pt x="9343" y="4720"/>
                    <a:pt x="9141" y="4700"/>
                    <a:pt x="8939" y="4700"/>
                  </a:cubicBezTo>
                  <a:cubicBezTo>
                    <a:pt x="8872" y="4700"/>
                    <a:pt x="8804" y="4702"/>
                    <a:pt x="8737" y="4707"/>
                  </a:cubicBezTo>
                  <a:cubicBezTo>
                    <a:pt x="8396" y="3629"/>
                    <a:pt x="8126" y="2525"/>
                    <a:pt x="7938" y="1411"/>
                  </a:cubicBezTo>
                  <a:cubicBezTo>
                    <a:pt x="7857" y="962"/>
                    <a:pt x="7776" y="514"/>
                    <a:pt x="7704" y="65"/>
                  </a:cubicBezTo>
                  <a:cubicBezTo>
                    <a:pt x="6636" y="65"/>
                    <a:pt x="5576" y="74"/>
                    <a:pt x="4517" y="91"/>
                  </a:cubicBezTo>
                  <a:cubicBezTo>
                    <a:pt x="4010" y="104"/>
                    <a:pt x="3520" y="123"/>
                    <a:pt x="3033" y="123"/>
                  </a:cubicBezTo>
                  <a:cubicBezTo>
                    <a:pt x="2493" y="123"/>
                    <a:pt x="1958" y="100"/>
                    <a:pt x="1410" y="20"/>
                  </a:cubicBezTo>
                  <a:cubicBezTo>
                    <a:pt x="1327" y="7"/>
                    <a:pt x="1250" y="1"/>
                    <a:pt x="117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3"/>
            <p:cNvSpPr/>
            <p:nvPr/>
          </p:nvSpPr>
          <p:spPr>
            <a:xfrm>
              <a:off x="172812" y="3986366"/>
              <a:ext cx="994478" cy="644205"/>
            </a:xfrm>
            <a:custGeom>
              <a:rect b="b" l="l" r="r" t="t"/>
              <a:pathLst>
                <a:path extrusionOk="0" h="5957" w="9196">
                  <a:moveTo>
                    <a:pt x="8100" y="0"/>
                  </a:moveTo>
                  <a:lnTo>
                    <a:pt x="2874" y="790"/>
                  </a:lnTo>
                  <a:lnTo>
                    <a:pt x="1859" y="1024"/>
                  </a:lnTo>
                  <a:cubicBezTo>
                    <a:pt x="1024" y="1652"/>
                    <a:pt x="378" y="2505"/>
                    <a:pt x="0" y="3484"/>
                  </a:cubicBezTo>
                  <a:lnTo>
                    <a:pt x="1329" y="4400"/>
                  </a:lnTo>
                  <a:cubicBezTo>
                    <a:pt x="1428" y="4023"/>
                    <a:pt x="1545" y="3655"/>
                    <a:pt x="1671" y="3287"/>
                  </a:cubicBezTo>
                  <a:cubicBezTo>
                    <a:pt x="1698" y="4176"/>
                    <a:pt x="1733" y="5064"/>
                    <a:pt x="1787" y="5953"/>
                  </a:cubicBezTo>
                  <a:cubicBezTo>
                    <a:pt x="1908" y="5956"/>
                    <a:pt x="2028" y="5957"/>
                    <a:pt x="2148" y="5957"/>
                  </a:cubicBezTo>
                  <a:cubicBezTo>
                    <a:pt x="4522" y="5957"/>
                    <a:pt x="6871" y="5545"/>
                    <a:pt x="9195" y="5100"/>
                  </a:cubicBezTo>
                  <a:cubicBezTo>
                    <a:pt x="8908" y="3385"/>
                    <a:pt x="8639" y="1679"/>
                    <a:pt x="8100"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
            <p:cNvSpPr/>
            <p:nvPr/>
          </p:nvSpPr>
          <p:spPr>
            <a:xfrm>
              <a:off x="1038061" y="3978579"/>
              <a:ext cx="266139" cy="268085"/>
            </a:xfrm>
            <a:custGeom>
              <a:rect b="b" l="l" r="r" t="t"/>
              <a:pathLst>
                <a:path extrusionOk="0" h="2479" w="2461">
                  <a:moveTo>
                    <a:pt x="1832" y="0"/>
                  </a:moveTo>
                  <a:cubicBezTo>
                    <a:pt x="1580" y="144"/>
                    <a:pt x="1311" y="270"/>
                    <a:pt x="1033" y="360"/>
                  </a:cubicBezTo>
                  <a:cubicBezTo>
                    <a:pt x="700" y="467"/>
                    <a:pt x="350" y="557"/>
                    <a:pt x="0" y="611"/>
                  </a:cubicBezTo>
                  <a:lnTo>
                    <a:pt x="162" y="2479"/>
                  </a:lnTo>
                  <a:cubicBezTo>
                    <a:pt x="970" y="2380"/>
                    <a:pt x="1760" y="2119"/>
                    <a:pt x="2460" y="1697"/>
                  </a:cubicBezTo>
                  <a:cubicBezTo>
                    <a:pt x="2380" y="1096"/>
                    <a:pt x="2164" y="512"/>
                    <a:pt x="1832"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3"/>
            <p:cNvSpPr/>
            <p:nvPr/>
          </p:nvSpPr>
          <p:spPr>
            <a:xfrm>
              <a:off x="994700" y="4793407"/>
              <a:ext cx="368324" cy="274600"/>
            </a:xfrm>
            <a:custGeom>
              <a:rect b="b" l="l" r="r" t="t"/>
              <a:pathLst>
                <a:path extrusionOk="0" h="2478" w="3324">
                  <a:moveTo>
                    <a:pt x="2039" y="1"/>
                  </a:moveTo>
                  <a:lnTo>
                    <a:pt x="1922" y="19"/>
                  </a:lnTo>
                  <a:cubicBezTo>
                    <a:pt x="1276" y="162"/>
                    <a:pt x="629" y="333"/>
                    <a:pt x="1" y="540"/>
                  </a:cubicBezTo>
                  <a:cubicBezTo>
                    <a:pt x="216" y="1168"/>
                    <a:pt x="369" y="1824"/>
                    <a:pt x="549" y="2452"/>
                  </a:cubicBezTo>
                  <a:cubicBezTo>
                    <a:pt x="554" y="2471"/>
                    <a:pt x="633" y="2478"/>
                    <a:pt x="744" y="2478"/>
                  </a:cubicBezTo>
                  <a:cubicBezTo>
                    <a:pt x="1005" y="2478"/>
                    <a:pt x="1443" y="2441"/>
                    <a:pt x="1518" y="2434"/>
                  </a:cubicBezTo>
                  <a:cubicBezTo>
                    <a:pt x="1886" y="2371"/>
                    <a:pt x="2264" y="2282"/>
                    <a:pt x="2623" y="2165"/>
                  </a:cubicBezTo>
                  <a:cubicBezTo>
                    <a:pt x="2883" y="2093"/>
                    <a:pt x="3153" y="1994"/>
                    <a:pt x="3323" y="1788"/>
                  </a:cubicBezTo>
                  <a:cubicBezTo>
                    <a:pt x="3098" y="1743"/>
                    <a:pt x="2872" y="1723"/>
                    <a:pt x="2646" y="1723"/>
                  </a:cubicBezTo>
                  <a:cubicBezTo>
                    <a:pt x="2602" y="1723"/>
                    <a:pt x="2559" y="1723"/>
                    <a:pt x="2515" y="1725"/>
                  </a:cubicBezTo>
                  <a:cubicBezTo>
                    <a:pt x="2326" y="1159"/>
                    <a:pt x="2174" y="584"/>
                    <a:pt x="20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3"/>
            <p:cNvSpPr/>
            <p:nvPr/>
          </p:nvSpPr>
          <p:spPr>
            <a:xfrm>
              <a:off x="378716" y="4832040"/>
              <a:ext cx="269059" cy="35146"/>
            </a:xfrm>
            <a:custGeom>
              <a:rect b="b" l="l" r="r" t="t"/>
              <a:pathLst>
                <a:path extrusionOk="0" h="325" w="2488">
                  <a:moveTo>
                    <a:pt x="2440" y="1"/>
                  </a:moveTo>
                  <a:cubicBezTo>
                    <a:pt x="2438" y="1"/>
                    <a:pt x="2436" y="1"/>
                    <a:pt x="2433" y="1"/>
                  </a:cubicBezTo>
                  <a:cubicBezTo>
                    <a:pt x="1634" y="46"/>
                    <a:pt x="844" y="118"/>
                    <a:pt x="63" y="226"/>
                  </a:cubicBezTo>
                  <a:cubicBezTo>
                    <a:pt x="0" y="235"/>
                    <a:pt x="0" y="324"/>
                    <a:pt x="63" y="324"/>
                  </a:cubicBezTo>
                  <a:lnTo>
                    <a:pt x="63" y="315"/>
                  </a:lnTo>
                  <a:cubicBezTo>
                    <a:pt x="844" y="217"/>
                    <a:pt x="1634" y="145"/>
                    <a:pt x="2433" y="100"/>
                  </a:cubicBezTo>
                  <a:cubicBezTo>
                    <a:pt x="2485" y="100"/>
                    <a:pt x="2487" y="1"/>
                    <a:pt x="244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3"/>
            <p:cNvSpPr/>
            <p:nvPr/>
          </p:nvSpPr>
          <p:spPr>
            <a:xfrm>
              <a:off x="970688" y="4749311"/>
              <a:ext cx="236832" cy="60776"/>
            </a:xfrm>
            <a:custGeom>
              <a:rect b="b" l="l" r="r" t="t"/>
              <a:pathLst>
                <a:path extrusionOk="0" h="562" w="2190">
                  <a:moveTo>
                    <a:pt x="2119" y="1"/>
                  </a:moveTo>
                  <a:cubicBezTo>
                    <a:pt x="2115" y="1"/>
                    <a:pt x="2110" y="1"/>
                    <a:pt x="2105" y="3"/>
                  </a:cubicBezTo>
                  <a:lnTo>
                    <a:pt x="57" y="470"/>
                  </a:lnTo>
                  <a:cubicBezTo>
                    <a:pt x="0" y="486"/>
                    <a:pt x="17" y="562"/>
                    <a:pt x="68" y="562"/>
                  </a:cubicBezTo>
                  <a:cubicBezTo>
                    <a:pt x="73" y="562"/>
                    <a:pt x="79" y="561"/>
                    <a:pt x="84" y="560"/>
                  </a:cubicBezTo>
                  <a:lnTo>
                    <a:pt x="2132" y="93"/>
                  </a:lnTo>
                  <a:cubicBezTo>
                    <a:pt x="2189" y="84"/>
                    <a:pt x="2171" y="1"/>
                    <a:pt x="211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3"/>
            <p:cNvSpPr/>
            <p:nvPr/>
          </p:nvSpPr>
          <p:spPr>
            <a:xfrm>
              <a:off x="0" y="3507510"/>
              <a:ext cx="330267" cy="532926"/>
            </a:xfrm>
            <a:custGeom>
              <a:rect b="b" l="l" r="r" t="t"/>
              <a:pathLst>
                <a:path extrusionOk="0" h="4928" w="3054">
                  <a:moveTo>
                    <a:pt x="1861" y="0"/>
                  </a:moveTo>
                  <a:cubicBezTo>
                    <a:pt x="1843" y="0"/>
                    <a:pt x="1824" y="0"/>
                    <a:pt x="1805" y="1"/>
                  </a:cubicBezTo>
                  <a:cubicBezTo>
                    <a:pt x="1060" y="28"/>
                    <a:pt x="422" y="657"/>
                    <a:pt x="216" y="1384"/>
                  </a:cubicBezTo>
                  <a:cubicBezTo>
                    <a:pt x="0" y="2103"/>
                    <a:pt x="135" y="2875"/>
                    <a:pt x="377" y="3584"/>
                  </a:cubicBezTo>
                  <a:cubicBezTo>
                    <a:pt x="539" y="4024"/>
                    <a:pt x="754" y="4473"/>
                    <a:pt x="1150" y="4724"/>
                  </a:cubicBezTo>
                  <a:cubicBezTo>
                    <a:pt x="1363" y="4865"/>
                    <a:pt x="1609" y="4927"/>
                    <a:pt x="1859" y="4927"/>
                  </a:cubicBezTo>
                  <a:cubicBezTo>
                    <a:pt x="2218" y="4927"/>
                    <a:pt x="2586" y="4798"/>
                    <a:pt x="2883" y="4581"/>
                  </a:cubicBezTo>
                  <a:lnTo>
                    <a:pt x="3053" y="953"/>
                  </a:lnTo>
                  <a:cubicBezTo>
                    <a:pt x="2923" y="388"/>
                    <a:pt x="2422" y="0"/>
                    <a:pt x="186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
            <p:cNvSpPr/>
            <p:nvPr/>
          </p:nvSpPr>
          <p:spPr>
            <a:xfrm>
              <a:off x="136909" y="3658477"/>
              <a:ext cx="183626" cy="283225"/>
            </a:xfrm>
            <a:custGeom>
              <a:rect b="b" l="l" r="r" t="t"/>
              <a:pathLst>
                <a:path extrusionOk="0" h="2619" w="1698">
                  <a:moveTo>
                    <a:pt x="834" y="1"/>
                  </a:moveTo>
                  <a:cubicBezTo>
                    <a:pt x="532" y="1"/>
                    <a:pt x="230" y="168"/>
                    <a:pt x="108" y="518"/>
                  </a:cubicBezTo>
                  <a:cubicBezTo>
                    <a:pt x="9" y="796"/>
                    <a:pt x="0" y="1093"/>
                    <a:pt x="81" y="1380"/>
                  </a:cubicBezTo>
                  <a:cubicBezTo>
                    <a:pt x="126" y="1640"/>
                    <a:pt x="234" y="1901"/>
                    <a:pt x="395" y="2116"/>
                  </a:cubicBezTo>
                  <a:cubicBezTo>
                    <a:pt x="654" y="2434"/>
                    <a:pt x="1041" y="2618"/>
                    <a:pt x="1440" y="2618"/>
                  </a:cubicBezTo>
                  <a:cubicBezTo>
                    <a:pt x="1525" y="2618"/>
                    <a:pt x="1612" y="2610"/>
                    <a:pt x="1697" y="2592"/>
                  </a:cubicBezTo>
                  <a:lnTo>
                    <a:pt x="1599" y="626"/>
                  </a:lnTo>
                  <a:cubicBezTo>
                    <a:pt x="1517" y="216"/>
                    <a:pt x="1176" y="1"/>
                    <a:pt x="83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3"/>
            <p:cNvSpPr/>
            <p:nvPr/>
          </p:nvSpPr>
          <p:spPr>
            <a:xfrm>
              <a:off x="978799" y="3421537"/>
              <a:ext cx="368117" cy="547309"/>
            </a:xfrm>
            <a:custGeom>
              <a:rect b="b" l="l" r="r" t="t"/>
              <a:pathLst>
                <a:path extrusionOk="0" h="5061" w="3404">
                  <a:moveTo>
                    <a:pt x="1317" y="1"/>
                  </a:moveTo>
                  <a:cubicBezTo>
                    <a:pt x="1270" y="1"/>
                    <a:pt x="1223" y="3"/>
                    <a:pt x="1177" y="6"/>
                  </a:cubicBezTo>
                  <a:cubicBezTo>
                    <a:pt x="611" y="78"/>
                    <a:pt x="90" y="509"/>
                    <a:pt x="0" y="1075"/>
                  </a:cubicBezTo>
                  <a:lnTo>
                    <a:pt x="512" y="5035"/>
                  </a:lnTo>
                  <a:cubicBezTo>
                    <a:pt x="642" y="5052"/>
                    <a:pt x="771" y="5060"/>
                    <a:pt x="898" y="5060"/>
                  </a:cubicBezTo>
                  <a:cubicBezTo>
                    <a:pt x="1829" y="5060"/>
                    <a:pt x="2646" y="4597"/>
                    <a:pt x="3017" y="3688"/>
                  </a:cubicBezTo>
                  <a:cubicBezTo>
                    <a:pt x="3403" y="2754"/>
                    <a:pt x="3359" y="1443"/>
                    <a:pt x="2685" y="644"/>
                  </a:cubicBezTo>
                  <a:cubicBezTo>
                    <a:pt x="2347" y="231"/>
                    <a:pt x="1842" y="1"/>
                    <a:pt x="131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3"/>
            <p:cNvSpPr/>
            <p:nvPr/>
          </p:nvSpPr>
          <p:spPr>
            <a:xfrm>
              <a:off x="1024435" y="3599432"/>
              <a:ext cx="205903" cy="304421"/>
            </a:xfrm>
            <a:custGeom>
              <a:rect b="b" l="l" r="r" t="t"/>
              <a:pathLst>
                <a:path extrusionOk="0" h="2815" w="1904">
                  <a:moveTo>
                    <a:pt x="663" y="0"/>
                  </a:moveTo>
                  <a:cubicBezTo>
                    <a:pt x="356" y="0"/>
                    <a:pt x="68" y="214"/>
                    <a:pt x="0" y="543"/>
                  </a:cubicBezTo>
                  <a:lnTo>
                    <a:pt x="261" y="2815"/>
                  </a:lnTo>
                  <a:cubicBezTo>
                    <a:pt x="1338" y="2617"/>
                    <a:pt x="1904" y="1405"/>
                    <a:pt x="1347" y="462"/>
                  </a:cubicBezTo>
                  <a:cubicBezTo>
                    <a:pt x="1257" y="292"/>
                    <a:pt x="1132" y="166"/>
                    <a:pt x="970" y="76"/>
                  </a:cubicBezTo>
                  <a:cubicBezTo>
                    <a:pt x="871" y="24"/>
                    <a:pt x="766" y="0"/>
                    <a:pt x="6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3"/>
            <p:cNvSpPr/>
            <p:nvPr/>
          </p:nvSpPr>
          <p:spPr>
            <a:xfrm>
              <a:off x="276737" y="3420456"/>
              <a:ext cx="841024" cy="733531"/>
            </a:xfrm>
            <a:custGeom>
              <a:rect b="b" l="l" r="r" t="t"/>
              <a:pathLst>
                <a:path extrusionOk="0" h="6783" w="7777">
                  <a:moveTo>
                    <a:pt x="4336" y="1"/>
                  </a:moveTo>
                  <a:cubicBezTo>
                    <a:pt x="3761" y="1"/>
                    <a:pt x="3171" y="97"/>
                    <a:pt x="2658" y="178"/>
                  </a:cubicBezTo>
                  <a:cubicBezTo>
                    <a:pt x="1805" y="313"/>
                    <a:pt x="925" y="591"/>
                    <a:pt x="431" y="1336"/>
                  </a:cubicBezTo>
                  <a:cubicBezTo>
                    <a:pt x="27" y="1947"/>
                    <a:pt x="0" y="2719"/>
                    <a:pt x="54" y="3419"/>
                  </a:cubicBezTo>
                  <a:cubicBezTo>
                    <a:pt x="126" y="4210"/>
                    <a:pt x="81" y="4946"/>
                    <a:pt x="440" y="5682"/>
                  </a:cubicBezTo>
                  <a:cubicBezTo>
                    <a:pt x="737" y="6293"/>
                    <a:pt x="1132" y="6580"/>
                    <a:pt x="1796" y="6679"/>
                  </a:cubicBezTo>
                  <a:cubicBezTo>
                    <a:pt x="2188" y="6751"/>
                    <a:pt x="2591" y="6783"/>
                    <a:pt x="2992" y="6783"/>
                  </a:cubicBezTo>
                  <a:cubicBezTo>
                    <a:pt x="3087" y="6783"/>
                    <a:pt x="3183" y="6781"/>
                    <a:pt x="3278" y="6778"/>
                  </a:cubicBezTo>
                  <a:lnTo>
                    <a:pt x="3538" y="6760"/>
                  </a:lnTo>
                  <a:cubicBezTo>
                    <a:pt x="4319" y="6697"/>
                    <a:pt x="5083" y="6535"/>
                    <a:pt x="5810" y="6275"/>
                  </a:cubicBezTo>
                  <a:cubicBezTo>
                    <a:pt x="6142" y="6140"/>
                    <a:pt x="6582" y="6050"/>
                    <a:pt x="6842" y="5790"/>
                  </a:cubicBezTo>
                  <a:cubicBezTo>
                    <a:pt x="7776" y="4874"/>
                    <a:pt x="7336" y="3608"/>
                    <a:pt x="7166" y="2494"/>
                  </a:cubicBezTo>
                  <a:cubicBezTo>
                    <a:pt x="7040" y="1677"/>
                    <a:pt x="6717" y="1049"/>
                    <a:pt x="6079" y="519"/>
                  </a:cubicBezTo>
                  <a:cubicBezTo>
                    <a:pt x="5601" y="121"/>
                    <a:pt x="4977" y="1"/>
                    <a:pt x="433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
            <p:cNvSpPr/>
            <p:nvPr/>
          </p:nvSpPr>
          <p:spPr>
            <a:xfrm>
              <a:off x="448576" y="3720227"/>
              <a:ext cx="122417" cy="108251"/>
            </a:xfrm>
            <a:custGeom>
              <a:rect b="b" l="l" r="r" t="t"/>
              <a:pathLst>
                <a:path extrusionOk="0" h="1001" w="1132">
                  <a:moveTo>
                    <a:pt x="1052" y="0"/>
                  </a:moveTo>
                  <a:cubicBezTo>
                    <a:pt x="1052" y="0"/>
                    <a:pt x="1051" y="1"/>
                    <a:pt x="1051" y="1"/>
                  </a:cubicBezTo>
                  <a:cubicBezTo>
                    <a:pt x="1033" y="1"/>
                    <a:pt x="1069" y="118"/>
                    <a:pt x="1051" y="315"/>
                  </a:cubicBezTo>
                  <a:cubicBezTo>
                    <a:pt x="1033" y="423"/>
                    <a:pt x="1006" y="540"/>
                    <a:pt x="961" y="638"/>
                  </a:cubicBezTo>
                  <a:cubicBezTo>
                    <a:pt x="943" y="665"/>
                    <a:pt x="925" y="692"/>
                    <a:pt x="907" y="719"/>
                  </a:cubicBezTo>
                  <a:cubicBezTo>
                    <a:pt x="890" y="746"/>
                    <a:pt x="872" y="764"/>
                    <a:pt x="845" y="791"/>
                  </a:cubicBezTo>
                  <a:cubicBezTo>
                    <a:pt x="800" y="836"/>
                    <a:pt x="737" y="863"/>
                    <a:pt x="674" y="881"/>
                  </a:cubicBezTo>
                  <a:cubicBezTo>
                    <a:pt x="656" y="883"/>
                    <a:pt x="637" y="885"/>
                    <a:pt x="619" y="885"/>
                  </a:cubicBezTo>
                  <a:cubicBezTo>
                    <a:pt x="512" y="885"/>
                    <a:pt x="410" y="841"/>
                    <a:pt x="333" y="764"/>
                  </a:cubicBezTo>
                  <a:cubicBezTo>
                    <a:pt x="252" y="683"/>
                    <a:pt x="189" y="593"/>
                    <a:pt x="144" y="486"/>
                  </a:cubicBezTo>
                  <a:cubicBezTo>
                    <a:pt x="63" y="315"/>
                    <a:pt x="63" y="189"/>
                    <a:pt x="45" y="189"/>
                  </a:cubicBezTo>
                  <a:cubicBezTo>
                    <a:pt x="28" y="189"/>
                    <a:pt x="1" y="315"/>
                    <a:pt x="72" y="522"/>
                  </a:cubicBezTo>
                  <a:cubicBezTo>
                    <a:pt x="108" y="638"/>
                    <a:pt x="171" y="755"/>
                    <a:pt x="261" y="845"/>
                  </a:cubicBezTo>
                  <a:cubicBezTo>
                    <a:pt x="315" y="899"/>
                    <a:pt x="378" y="944"/>
                    <a:pt x="450" y="971"/>
                  </a:cubicBezTo>
                  <a:cubicBezTo>
                    <a:pt x="497" y="992"/>
                    <a:pt x="547" y="1000"/>
                    <a:pt x="597" y="1000"/>
                  </a:cubicBezTo>
                  <a:cubicBezTo>
                    <a:pt x="632" y="1000"/>
                    <a:pt x="667" y="996"/>
                    <a:pt x="701" y="989"/>
                  </a:cubicBezTo>
                  <a:cubicBezTo>
                    <a:pt x="782" y="980"/>
                    <a:pt x="863" y="944"/>
                    <a:pt x="925" y="881"/>
                  </a:cubicBezTo>
                  <a:cubicBezTo>
                    <a:pt x="952" y="854"/>
                    <a:pt x="979" y="818"/>
                    <a:pt x="997" y="791"/>
                  </a:cubicBezTo>
                  <a:cubicBezTo>
                    <a:pt x="1024" y="755"/>
                    <a:pt x="1042" y="728"/>
                    <a:pt x="1051" y="692"/>
                  </a:cubicBezTo>
                  <a:cubicBezTo>
                    <a:pt x="1105" y="576"/>
                    <a:pt x="1132" y="459"/>
                    <a:pt x="1132" y="333"/>
                  </a:cubicBezTo>
                  <a:cubicBezTo>
                    <a:pt x="1123" y="117"/>
                    <a:pt x="1065" y="0"/>
                    <a:pt x="10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3"/>
            <p:cNvSpPr/>
            <p:nvPr/>
          </p:nvSpPr>
          <p:spPr>
            <a:xfrm>
              <a:off x="817558" y="3642472"/>
              <a:ext cx="117659" cy="105439"/>
            </a:xfrm>
            <a:custGeom>
              <a:rect b="b" l="l" r="r" t="t"/>
              <a:pathLst>
                <a:path extrusionOk="0" h="975" w="1088">
                  <a:moveTo>
                    <a:pt x="981" y="1"/>
                  </a:moveTo>
                  <a:cubicBezTo>
                    <a:pt x="980" y="1"/>
                    <a:pt x="980" y="1"/>
                    <a:pt x="979" y="1"/>
                  </a:cubicBezTo>
                  <a:cubicBezTo>
                    <a:pt x="979" y="100"/>
                    <a:pt x="988" y="199"/>
                    <a:pt x="997" y="298"/>
                  </a:cubicBezTo>
                  <a:cubicBezTo>
                    <a:pt x="997" y="406"/>
                    <a:pt x="979" y="504"/>
                    <a:pt x="935" y="603"/>
                  </a:cubicBezTo>
                  <a:cubicBezTo>
                    <a:pt x="881" y="711"/>
                    <a:pt x="791" y="801"/>
                    <a:pt x="674" y="846"/>
                  </a:cubicBezTo>
                  <a:cubicBezTo>
                    <a:pt x="639" y="856"/>
                    <a:pt x="604" y="861"/>
                    <a:pt x="568" y="861"/>
                  </a:cubicBezTo>
                  <a:cubicBezTo>
                    <a:pt x="486" y="861"/>
                    <a:pt x="405" y="833"/>
                    <a:pt x="342" y="783"/>
                  </a:cubicBezTo>
                  <a:cubicBezTo>
                    <a:pt x="252" y="720"/>
                    <a:pt x="189" y="639"/>
                    <a:pt x="144" y="540"/>
                  </a:cubicBezTo>
                  <a:cubicBezTo>
                    <a:pt x="108" y="441"/>
                    <a:pt x="64" y="352"/>
                    <a:pt x="10" y="262"/>
                  </a:cubicBezTo>
                  <a:lnTo>
                    <a:pt x="10" y="262"/>
                  </a:lnTo>
                  <a:cubicBezTo>
                    <a:pt x="1" y="262"/>
                    <a:pt x="1" y="388"/>
                    <a:pt x="73" y="576"/>
                  </a:cubicBezTo>
                  <a:cubicBezTo>
                    <a:pt x="108" y="684"/>
                    <a:pt x="180" y="783"/>
                    <a:pt x="279" y="864"/>
                  </a:cubicBezTo>
                  <a:cubicBezTo>
                    <a:pt x="333" y="908"/>
                    <a:pt x="396" y="944"/>
                    <a:pt x="468" y="962"/>
                  </a:cubicBezTo>
                  <a:cubicBezTo>
                    <a:pt x="504" y="970"/>
                    <a:pt x="540" y="975"/>
                    <a:pt x="577" y="975"/>
                  </a:cubicBezTo>
                  <a:cubicBezTo>
                    <a:pt x="621" y="975"/>
                    <a:pt x="666" y="968"/>
                    <a:pt x="710" y="953"/>
                  </a:cubicBezTo>
                  <a:cubicBezTo>
                    <a:pt x="854" y="899"/>
                    <a:pt x="970" y="783"/>
                    <a:pt x="1033" y="648"/>
                  </a:cubicBezTo>
                  <a:cubicBezTo>
                    <a:pt x="1078" y="531"/>
                    <a:pt x="1087" y="415"/>
                    <a:pt x="1078" y="298"/>
                  </a:cubicBezTo>
                  <a:cubicBezTo>
                    <a:pt x="1052" y="108"/>
                    <a:pt x="993" y="1"/>
                    <a:pt x="98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3"/>
            <p:cNvSpPr/>
            <p:nvPr/>
          </p:nvSpPr>
          <p:spPr>
            <a:xfrm>
              <a:off x="452469" y="3859839"/>
              <a:ext cx="122417" cy="88569"/>
            </a:xfrm>
            <a:custGeom>
              <a:rect b="b" l="l" r="r" t="t"/>
              <a:pathLst>
                <a:path extrusionOk="0" h="819" w="1132">
                  <a:moveTo>
                    <a:pt x="674" y="1"/>
                  </a:moveTo>
                  <a:cubicBezTo>
                    <a:pt x="527" y="1"/>
                    <a:pt x="375" y="45"/>
                    <a:pt x="270" y="111"/>
                  </a:cubicBezTo>
                  <a:cubicBezTo>
                    <a:pt x="90" y="227"/>
                    <a:pt x="0" y="497"/>
                    <a:pt x="117" y="667"/>
                  </a:cubicBezTo>
                  <a:cubicBezTo>
                    <a:pt x="180" y="748"/>
                    <a:pt x="279" y="802"/>
                    <a:pt x="378" y="811"/>
                  </a:cubicBezTo>
                  <a:cubicBezTo>
                    <a:pt x="404" y="816"/>
                    <a:pt x="432" y="818"/>
                    <a:pt x="462" y="818"/>
                  </a:cubicBezTo>
                  <a:cubicBezTo>
                    <a:pt x="707" y="818"/>
                    <a:pt x="1050" y="658"/>
                    <a:pt x="1114" y="434"/>
                  </a:cubicBezTo>
                  <a:cubicBezTo>
                    <a:pt x="1132" y="344"/>
                    <a:pt x="1114" y="245"/>
                    <a:pt x="1060" y="173"/>
                  </a:cubicBezTo>
                  <a:cubicBezTo>
                    <a:pt x="977" y="49"/>
                    <a:pt x="829" y="1"/>
                    <a:pt x="674"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
            <p:cNvSpPr/>
            <p:nvPr/>
          </p:nvSpPr>
          <p:spPr>
            <a:xfrm>
              <a:off x="889581" y="3771595"/>
              <a:ext cx="128149" cy="77214"/>
            </a:xfrm>
            <a:custGeom>
              <a:rect b="b" l="l" r="r" t="t"/>
              <a:pathLst>
                <a:path extrusionOk="0" h="714" w="1185">
                  <a:moveTo>
                    <a:pt x="614" y="0"/>
                  </a:moveTo>
                  <a:cubicBezTo>
                    <a:pt x="356" y="0"/>
                    <a:pt x="0" y="160"/>
                    <a:pt x="17" y="442"/>
                  </a:cubicBezTo>
                  <a:cubicBezTo>
                    <a:pt x="26" y="532"/>
                    <a:pt x="89" y="612"/>
                    <a:pt x="170" y="657"/>
                  </a:cubicBezTo>
                  <a:cubicBezTo>
                    <a:pt x="237" y="695"/>
                    <a:pt x="311" y="713"/>
                    <a:pt x="385" y="713"/>
                  </a:cubicBezTo>
                  <a:cubicBezTo>
                    <a:pt x="400" y="713"/>
                    <a:pt x="415" y="713"/>
                    <a:pt x="430" y="711"/>
                  </a:cubicBezTo>
                  <a:cubicBezTo>
                    <a:pt x="601" y="711"/>
                    <a:pt x="762" y="657"/>
                    <a:pt x="897" y="558"/>
                  </a:cubicBezTo>
                  <a:cubicBezTo>
                    <a:pt x="1184" y="361"/>
                    <a:pt x="906" y="11"/>
                    <a:pt x="655" y="2"/>
                  </a:cubicBezTo>
                  <a:cubicBezTo>
                    <a:pt x="642" y="1"/>
                    <a:pt x="628" y="0"/>
                    <a:pt x="614"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3"/>
            <p:cNvSpPr/>
            <p:nvPr/>
          </p:nvSpPr>
          <p:spPr>
            <a:xfrm>
              <a:off x="473881" y="3043471"/>
              <a:ext cx="377742" cy="468149"/>
            </a:xfrm>
            <a:custGeom>
              <a:rect b="b" l="l" r="r" t="t"/>
              <a:pathLst>
                <a:path extrusionOk="0" h="4329" w="3493">
                  <a:moveTo>
                    <a:pt x="1365" y="0"/>
                  </a:moveTo>
                  <a:cubicBezTo>
                    <a:pt x="826" y="1329"/>
                    <a:pt x="422" y="2703"/>
                    <a:pt x="36" y="4086"/>
                  </a:cubicBezTo>
                  <a:cubicBezTo>
                    <a:pt x="0" y="4194"/>
                    <a:pt x="889" y="4292"/>
                    <a:pt x="988" y="4301"/>
                  </a:cubicBezTo>
                  <a:cubicBezTo>
                    <a:pt x="1158" y="4319"/>
                    <a:pt x="1326" y="4328"/>
                    <a:pt x="1491" y="4328"/>
                  </a:cubicBezTo>
                  <a:cubicBezTo>
                    <a:pt x="2161" y="4328"/>
                    <a:pt x="2789" y="4175"/>
                    <a:pt x="3394" y="3807"/>
                  </a:cubicBezTo>
                  <a:cubicBezTo>
                    <a:pt x="3493" y="3745"/>
                    <a:pt x="2676" y="2218"/>
                    <a:pt x="2613" y="2110"/>
                  </a:cubicBezTo>
                  <a:cubicBezTo>
                    <a:pt x="2227" y="1392"/>
                    <a:pt x="1805" y="683"/>
                    <a:pt x="136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3"/>
            <p:cNvSpPr/>
            <p:nvPr/>
          </p:nvSpPr>
          <p:spPr>
            <a:xfrm>
              <a:off x="441763" y="3764457"/>
              <a:ext cx="441978" cy="522653"/>
            </a:xfrm>
            <a:custGeom>
              <a:rect b="b" l="l" r="r" t="t"/>
              <a:pathLst>
                <a:path extrusionOk="0" h="4833" w="4087">
                  <a:moveTo>
                    <a:pt x="3126" y="0"/>
                  </a:moveTo>
                  <a:cubicBezTo>
                    <a:pt x="3060" y="0"/>
                    <a:pt x="2995" y="5"/>
                    <a:pt x="2928" y="14"/>
                  </a:cubicBezTo>
                  <a:cubicBezTo>
                    <a:pt x="2578" y="50"/>
                    <a:pt x="2219" y="122"/>
                    <a:pt x="1922" y="310"/>
                  </a:cubicBezTo>
                  <a:cubicBezTo>
                    <a:pt x="1743" y="418"/>
                    <a:pt x="1599" y="580"/>
                    <a:pt x="1500" y="768"/>
                  </a:cubicBezTo>
                  <a:cubicBezTo>
                    <a:pt x="1446" y="894"/>
                    <a:pt x="1428" y="1038"/>
                    <a:pt x="1455" y="1172"/>
                  </a:cubicBezTo>
                  <a:cubicBezTo>
                    <a:pt x="1554" y="1576"/>
                    <a:pt x="1617" y="1935"/>
                    <a:pt x="1509" y="2357"/>
                  </a:cubicBezTo>
                  <a:cubicBezTo>
                    <a:pt x="1393" y="2762"/>
                    <a:pt x="1204" y="3148"/>
                    <a:pt x="935" y="3480"/>
                  </a:cubicBezTo>
                  <a:cubicBezTo>
                    <a:pt x="864" y="3559"/>
                    <a:pt x="56" y="4307"/>
                    <a:pt x="3" y="4307"/>
                  </a:cubicBezTo>
                  <a:cubicBezTo>
                    <a:pt x="2" y="4307"/>
                    <a:pt x="1" y="4307"/>
                    <a:pt x="1" y="4306"/>
                  </a:cubicBezTo>
                  <a:lnTo>
                    <a:pt x="1" y="4306"/>
                  </a:lnTo>
                  <a:lnTo>
                    <a:pt x="162" y="4719"/>
                  </a:lnTo>
                  <a:cubicBezTo>
                    <a:pt x="180" y="4764"/>
                    <a:pt x="207" y="4809"/>
                    <a:pt x="252" y="4827"/>
                  </a:cubicBezTo>
                  <a:cubicBezTo>
                    <a:pt x="267" y="4830"/>
                    <a:pt x="283" y="4833"/>
                    <a:pt x="300" y="4833"/>
                  </a:cubicBezTo>
                  <a:cubicBezTo>
                    <a:pt x="324" y="4833"/>
                    <a:pt x="348" y="4828"/>
                    <a:pt x="369" y="4818"/>
                  </a:cubicBezTo>
                  <a:cubicBezTo>
                    <a:pt x="1644" y="4333"/>
                    <a:pt x="3323" y="3875"/>
                    <a:pt x="3826" y="2438"/>
                  </a:cubicBezTo>
                  <a:cubicBezTo>
                    <a:pt x="3997" y="1944"/>
                    <a:pt x="4086" y="1226"/>
                    <a:pt x="3961" y="723"/>
                  </a:cubicBezTo>
                  <a:cubicBezTo>
                    <a:pt x="3880" y="400"/>
                    <a:pt x="3646" y="86"/>
                    <a:pt x="3323" y="14"/>
                  </a:cubicBezTo>
                  <a:cubicBezTo>
                    <a:pt x="3256" y="5"/>
                    <a:pt x="3191" y="0"/>
                    <a:pt x="31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3"/>
            <p:cNvSpPr/>
            <p:nvPr/>
          </p:nvSpPr>
          <p:spPr>
            <a:xfrm>
              <a:off x="541795" y="3360004"/>
              <a:ext cx="279765" cy="151616"/>
            </a:xfrm>
            <a:custGeom>
              <a:rect b="b" l="l" r="r" t="t"/>
              <a:pathLst>
                <a:path extrusionOk="0" h="1402" w="2587">
                  <a:moveTo>
                    <a:pt x="2416" y="1"/>
                  </a:moveTo>
                  <a:cubicBezTo>
                    <a:pt x="1671" y="539"/>
                    <a:pt x="854" y="979"/>
                    <a:pt x="1" y="1329"/>
                  </a:cubicBezTo>
                  <a:cubicBezTo>
                    <a:pt x="171" y="1356"/>
                    <a:pt x="324" y="1374"/>
                    <a:pt x="360" y="1374"/>
                  </a:cubicBezTo>
                  <a:cubicBezTo>
                    <a:pt x="512" y="1392"/>
                    <a:pt x="656" y="1401"/>
                    <a:pt x="800" y="1401"/>
                  </a:cubicBezTo>
                  <a:cubicBezTo>
                    <a:pt x="1428" y="1105"/>
                    <a:pt x="2021" y="755"/>
                    <a:pt x="2587" y="360"/>
                  </a:cubicBezTo>
                  <a:cubicBezTo>
                    <a:pt x="2542" y="243"/>
                    <a:pt x="2479" y="126"/>
                    <a:pt x="241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3"/>
            <p:cNvSpPr/>
            <p:nvPr/>
          </p:nvSpPr>
          <p:spPr>
            <a:xfrm>
              <a:off x="480586" y="3273598"/>
              <a:ext cx="298257" cy="201145"/>
            </a:xfrm>
            <a:custGeom>
              <a:rect b="b" l="l" r="r" t="t"/>
              <a:pathLst>
                <a:path extrusionOk="0" h="1860" w="2758">
                  <a:moveTo>
                    <a:pt x="2578" y="0"/>
                  </a:moveTo>
                  <a:cubicBezTo>
                    <a:pt x="1824" y="557"/>
                    <a:pt x="1007" y="1015"/>
                    <a:pt x="136" y="1383"/>
                  </a:cubicBezTo>
                  <a:cubicBezTo>
                    <a:pt x="91" y="1536"/>
                    <a:pt x="46" y="1697"/>
                    <a:pt x="1" y="1859"/>
                  </a:cubicBezTo>
                  <a:cubicBezTo>
                    <a:pt x="980" y="1473"/>
                    <a:pt x="1905" y="961"/>
                    <a:pt x="2758" y="342"/>
                  </a:cubicBezTo>
                  <a:cubicBezTo>
                    <a:pt x="2668" y="180"/>
                    <a:pt x="2605" y="45"/>
                    <a:pt x="257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3"/>
            <p:cNvSpPr/>
            <p:nvPr/>
          </p:nvSpPr>
          <p:spPr>
            <a:xfrm>
              <a:off x="516597" y="3181353"/>
              <a:ext cx="210770" cy="167080"/>
            </a:xfrm>
            <a:custGeom>
              <a:rect b="b" l="l" r="r" t="t"/>
              <a:pathLst>
                <a:path extrusionOk="0" h="1545" w="1949">
                  <a:moveTo>
                    <a:pt x="1751" y="0"/>
                  </a:moveTo>
                  <a:cubicBezTo>
                    <a:pt x="1257" y="395"/>
                    <a:pt x="718" y="737"/>
                    <a:pt x="162" y="1042"/>
                  </a:cubicBezTo>
                  <a:cubicBezTo>
                    <a:pt x="108" y="1204"/>
                    <a:pt x="54" y="1374"/>
                    <a:pt x="0" y="1545"/>
                  </a:cubicBezTo>
                  <a:cubicBezTo>
                    <a:pt x="692" y="1213"/>
                    <a:pt x="1347" y="808"/>
                    <a:pt x="1949" y="342"/>
                  </a:cubicBezTo>
                  <a:cubicBezTo>
                    <a:pt x="1886" y="225"/>
                    <a:pt x="1823" y="117"/>
                    <a:pt x="175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3"/>
            <p:cNvSpPr/>
            <p:nvPr/>
          </p:nvSpPr>
          <p:spPr>
            <a:xfrm>
              <a:off x="559314" y="3096893"/>
              <a:ext cx="118524" cy="117551"/>
            </a:xfrm>
            <a:custGeom>
              <a:rect b="b" l="l" r="r" t="t"/>
              <a:pathLst>
                <a:path extrusionOk="0" h="1087" w="1096">
                  <a:moveTo>
                    <a:pt x="889" y="0"/>
                  </a:moveTo>
                  <a:cubicBezTo>
                    <a:pt x="665" y="171"/>
                    <a:pt x="431" y="341"/>
                    <a:pt x="198" y="494"/>
                  </a:cubicBezTo>
                  <a:cubicBezTo>
                    <a:pt x="126" y="692"/>
                    <a:pt x="63" y="889"/>
                    <a:pt x="0" y="1087"/>
                  </a:cubicBezTo>
                  <a:cubicBezTo>
                    <a:pt x="377" y="853"/>
                    <a:pt x="745" y="602"/>
                    <a:pt x="1096" y="332"/>
                  </a:cubicBezTo>
                  <a:cubicBezTo>
                    <a:pt x="1024" y="225"/>
                    <a:pt x="952" y="108"/>
                    <a:pt x="88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1" name="Google Shape;291;p3"/>
            <p:cNvGrpSpPr/>
            <p:nvPr/>
          </p:nvGrpSpPr>
          <p:grpSpPr>
            <a:xfrm>
              <a:off x="490319" y="3881359"/>
              <a:ext cx="347786" cy="363467"/>
              <a:chOff x="490319" y="3881359"/>
              <a:chExt cx="347786" cy="363467"/>
            </a:xfrm>
          </p:grpSpPr>
          <p:sp>
            <p:nvSpPr>
              <p:cNvPr id="292" name="Google Shape;292;p3"/>
              <p:cNvSpPr/>
              <p:nvPr/>
            </p:nvSpPr>
            <p:spPr>
              <a:xfrm>
                <a:off x="539848" y="4154311"/>
                <a:ext cx="43798" cy="71050"/>
              </a:xfrm>
              <a:custGeom>
                <a:rect b="b" l="l" r="r" t="t"/>
                <a:pathLst>
                  <a:path extrusionOk="0" h="657" w="405">
                    <a:moveTo>
                      <a:pt x="28" y="1"/>
                    </a:moveTo>
                    <a:lnTo>
                      <a:pt x="28" y="1"/>
                    </a:lnTo>
                    <a:cubicBezTo>
                      <a:pt x="1" y="279"/>
                      <a:pt x="153" y="539"/>
                      <a:pt x="405" y="656"/>
                    </a:cubicBezTo>
                    <a:cubicBezTo>
                      <a:pt x="315" y="557"/>
                      <a:pt x="234" y="468"/>
                      <a:pt x="162" y="360"/>
                    </a:cubicBezTo>
                    <a:cubicBezTo>
                      <a:pt x="108" y="243"/>
                      <a:pt x="63" y="126"/>
                      <a:pt x="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
              <p:cNvSpPr/>
              <p:nvPr/>
            </p:nvSpPr>
            <p:spPr>
              <a:xfrm>
                <a:off x="521464" y="4179616"/>
                <a:ext cx="30172" cy="56450"/>
              </a:xfrm>
              <a:custGeom>
                <a:rect b="b" l="l" r="r" t="t"/>
                <a:pathLst>
                  <a:path extrusionOk="0" h="522" w="279">
                    <a:moveTo>
                      <a:pt x="18" y="0"/>
                    </a:moveTo>
                    <a:cubicBezTo>
                      <a:pt x="0" y="108"/>
                      <a:pt x="18" y="207"/>
                      <a:pt x="72" y="296"/>
                    </a:cubicBezTo>
                    <a:cubicBezTo>
                      <a:pt x="149" y="441"/>
                      <a:pt x="250" y="522"/>
                      <a:pt x="267" y="522"/>
                    </a:cubicBezTo>
                    <a:cubicBezTo>
                      <a:pt x="268" y="522"/>
                      <a:pt x="269" y="521"/>
                      <a:pt x="269" y="521"/>
                    </a:cubicBezTo>
                    <a:cubicBezTo>
                      <a:pt x="278" y="512"/>
                      <a:pt x="198" y="413"/>
                      <a:pt x="126" y="269"/>
                    </a:cubicBezTo>
                    <a:cubicBezTo>
                      <a:pt x="54" y="135"/>
                      <a:pt x="36" y="0"/>
                      <a:pt x="1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3"/>
              <p:cNvSpPr/>
              <p:nvPr/>
            </p:nvSpPr>
            <p:spPr>
              <a:xfrm>
                <a:off x="634040" y="3881359"/>
                <a:ext cx="204065" cy="57856"/>
              </a:xfrm>
              <a:custGeom>
                <a:rect b="b" l="l" r="r" t="t"/>
                <a:pathLst>
                  <a:path extrusionOk="0" h="535" w="1887">
                    <a:moveTo>
                      <a:pt x="1885" y="1"/>
                    </a:moveTo>
                    <a:cubicBezTo>
                      <a:pt x="1876" y="1"/>
                      <a:pt x="1788" y="69"/>
                      <a:pt x="1644" y="154"/>
                    </a:cubicBezTo>
                    <a:cubicBezTo>
                      <a:pt x="1437" y="271"/>
                      <a:pt x="1222" y="361"/>
                      <a:pt x="997" y="405"/>
                    </a:cubicBezTo>
                    <a:cubicBezTo>
                      <a:pt x="764" y="450"/>
                      <a:pt x="530" y="486"/>
                      <a:pt x="297" y="495"/>
                    </a:cubicBezTo>
                    <a:cubicBezTo>
                      <a:pt x="198" y="495"/>
                      <a:pt x="99" y="504"/>
                      <a:pt x="1" y="522"/>
                    </a:cubicBezTo>
                    <a:cubicBezTo>
                      <a:pt x="70" y="529"/>
                      <a:pt x="140" y="535"/>
                      <a:pt x="210" y="535"/>
                    </a:cubicBezTo>
                    <a:cubicBezTo>
                      <a:pt x="239" y="535"/>
                      <a:pt x="268" y="534"/>
                      <a:pt x="297" y="531"/>
                    </a:cubicBezTo>
                    <a:cubicBezTo>
                      <a:pt x="539" y="531"/>
                      <a:pt x="773" y="513"/>
                      <a:pt x="1006" y="459"/>
                    </a:cubicBezTo>
                    <a:cubicBezTo>
                      <a:pt x="1240" y="414"/>
                      <a:pt x="1464" y="316"/>
                      <a:pt x="1662" y="190"/>
                    </a:cubicBezTo>
                    <a:cubicBezTo>
                      <a:pt x="1752" y="145"/>
                      <a:pt x="1823" y="73"/>
                      <a:pt x="1886" y="1"/>
                    </a:cubicBezTo>
                    <a:cubicBezTo>
                      <a:pt x="1886" y="1"/>
                      <a:pt x="1886" y="1"/>
                      <a:pt x="188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3"/>
              <p:cNvSpPr/>
              <p:nvPr/>
            </p:nvSpPr>
            <p:spPr>
              <a:xfrm>
                <a:off x="641827" y="3950354"/>
                <a:ext cx="184599" cy="44122"/>
              </a:xfrm>
              <a:custGeom>
                <a:rect b="b" l="l" r="r" t="t"/>
                <a:pathLst>
                  <a:path extrusionOk="0" h="408" w="1707">
                    <a:moveTo>
                      <a:pt x="1707" y="1"/>
                    </a:moveTo>
                    <a:cubicBezTo>
                      <a:pt x="1706" y="1"/>
                      <a:pt x="1626" y="64"/>
                      <a:pt x="1482" y="136"/>
                    </a:cubicBezTo>
                    <a:cubicBezTo>
                      <a:pt x="1302" y="234"/>
                      <a:pt x="1096" y="297"/>
                      <a:pt x="889" y="333"/>
                    </a:cubicBezTo>
                    <a:cubicBezTo>
                      <a:pt x="735" y="353"/>
                      <a:pt x="580" y="363"/>
                      <a:pt x="425" y="363"/>
                    </a:cubicBezTo>
                    <a:cubicBezTo>
                      <a:pt x="373" y="363"/>
                      <a:pt x="321" y="362"/>
                      <a:pt x="270" y="360"/>
                    </a:cubicBezTo>
                    <a:cubicBezTo>
                      <a:pt x="225" y="356"/>
                      <a:pt x="180" y="353"/>
                      <a:pt x="135" y="353"/>
                    </a:cubicBezTo>
                    <a:cubicBezTo>
                      <a:pt x="90" y="353"/>
                      <a:pt x="45" y="356"/>
                      <a:pt x="0" y="360"/>
                    </a:cubicBezTo>
                    <a:cubicBezTo>
                      <a:pt x="90" y="387"/>
                      <a:pt x="180" y="396"/>
                      <a:pt x="261" y="396"/>
                    </a:cubicBezTo>
                    <a:cubicBezTo>
                      <a:pt x="350" y="403"/>
                      <a:pt x="439" y="408"/>
                      <a:pt x="528" y="408"/>
                    </a:cubicBezTo>
                    <a:cubicBezTo>
                      <a:pt x="653" y="408"/>
                      <a:pt x="777" y="399"/>
                      <a:pt x="898" y="378"/>
                    </a:cubicBezTo>
                    <a:cubicBezTo>
                      <a:pt x="1114" y="351"/>
                      <a:pt x="1320" y="279"/>
                      <a:pt x="1509" y="172"/>
                    </a:cubicBezTo>
                    <a:cubicBezTo>
                      <a:pt x="1581" y="127"/>
                      <a:pt x="1653" y="73"/>
                      <a:pt x="17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 name="Google Shape;296;p3"/>
              <p:cNvSpPr/>
              <p:nvPr/>
            </p:nvSpPr>
            <p:spPr>
              <a:xfrm>
                <a:off x="642800" y="4018268"/>
                <a:ext cx="178760" cy="40662"/>
              </a:xfrm>
              <a:custGeom>
                <a:rect b="b" l="l" r="r" t="t"/>
                <a:pathLst>
                  <a:path extrusionOk="0" h="376" w="1653">
                    <a:moveTo>
                      <a:pt x="1652" y="1"/>
                    </a:moveTo>
                    <a:cubicBezTo>
                      <a:pt x="1641" y="1"/>
                      <a:pt x="1554" y="59"/>
                      <a:pt x="1428" y="118"/>
                    </a:cubicBezTo>
                    <a:cubicBezTo>
                      <a:pt x="1145" y="256"/>
                      <a:pt x="841" y="325"/>
                      <a:pt x="531" y="325"/>
                    </a:cubicBezTo>
                    <a:cubicBezTo>
                      <a:pt x="438" y="325"/>
                      <a:pt x="345" y="319"/>
                      <a:pt x="252" y="307"/>
                    </a:cubicBezTo>
                    <a:cubicBezTo>
                      <a:pt x="112" y="291"/>
                      <a:pt x="26" y="269"/>
                      <a:pt x="5" y="269"/>
                    </a:cubicBezTo>
                    <a:cubicBezTo>
                      <a:pt x="2" y="269"/>
                      <a:pt x="0" y="270"/>
                      <a:pt x="0" y="271"/>
                    </a:cubicBezTo>
                    <a:cubicBezTo>
                      <a:pt x="72" y="307"/>
                      <a:pt x="153" y="334"/>
                      <a:pt x="243" y="343"/>
                    </a:cubicBezTo>
                    <a:cubicBezTo>
                      <a:pt x="355" y="365"/>
                      <a:pt x="468" y="375"/>
                      <a:pt x="580" y="375"/>
                    </a:cubicBezTo>
                    <a:cubicBezTo>
                      <a:pt x="881" y="375"/>
                      <a:pt x="1178" y="298"/>
                      <a:pt x="1446" y="154"/>
                    </a:cubicBezTo>
                    <a:cubicBezTo>
                      <a:pt x="1518" y="109"/>
                      <a:pt x="1590" y="64"/>
                      <a:pt x="1653" y="1"/>
                    </a:cubicBezTo>
                    <a:cubicBezTo>
                      <a:pt x="1653" y="1"/>
                      <a:pt x="1652" y="1"/>
                      <a:pt x="165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3"/>
              <p:cNvSpPr/>
              <p:nvPr/>
            </p:nvSpPr>
            <p:spPr>
              <a:xfrm>
                <a:off x="490319" y="4212492"/>
                <a:ext cx="21520" cy="32335"/>
              </a:xfrm>
              <a:custGeom>
                <a:rect b="b" l="l" r="r" t="t"/>
                <a:pathLst>
                  <a:path extrusionOk="0" h="299" w="199">
                    <a:moveTo>
                      <a:pt x="22" y="1"/>
                    </a:moveTo>
                    <a:cubicBezTo>
                      <a:pt x="21" y="1"/>
                      <a:pt x="20" y="1"/>
                      <a:pt x="19" y="1"/>
                    </a:cubicBezTo>
                    <a:cubicBezTo>
                      <a:pt x="1" y="1"/>
                      <a:pt x="19" y="82"/>
                      <a:pt x="64" y="172"/>
                    </a:cubicBezTo>
                    <a:cubicBezTo>
                      <a:pt x="105" y="254"/>
                      <a:pt x="168" y="299"/>
                      <a:pt x="186" y="299"/>
                    </a:cubicBezTo>
                    <a:cubicBezTo>
                      <a:pt x="187" y="299"/>
                      <a:pt x="189" y="298"/>
                      <a:pt x="189" y="298"/>
                    </a:cubicBezTo>
                    <a:cubicBezTo>
                      <a:pt x="198" y="289"/>
                      <a:pt x="153" y="226"/>
                      <a:pt x="108" y="145"/>
                    </a:cubicBezTo>
                    <a:cubicBezTo>
                      <a:pt x="66" y="69"/>
                      <a:pt x="40" y="1"/>
                      <a:pt x="2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98" name="Google Shape;298;p3"/>
            <p:cNvSpPr/>
            <p:nvPr/>
          </p:nvSpPr>
          <p:spPr>
            <a:xfrm>
              <a:off x="317116" y="4886466"/>
              <a:ext cx="331624" cy="260475"/>
            </a:xfrm>
            <a:custGeom>
              <a:rect b="b" l="l" r="r" t="t"/>
              <a:pathLst>
                <a:path extrusionOk="0" h="2314" w="2946">
                  <a:moveTo>
                    <a:pt x="2892" y="1"/>
                  </a:moveTo>
                  <a:cubicBezTo>
                    <a:pt x="2137" y="100"/>
                    <a:pt x="1374" y="180"/>
                    <a:pt x="620" y="252"/>
                  </a:cubicBezTo>
                  <a:cubicBezTo>
                    <a:pt x="665" y="719"/>
                    <a:pt x="719" y="1186"/>
                    <a:pt x="781" y="1653"/>
                  </a:cubicBezTo>
                  <a:cubicBezTo>
                    <a:pt x="476" y="1806"/>
                    <a:pt x="207" y="2030"/>
                    <a:pt x="0" y="2309"/>
                  </a:cubicBezTo>
                  <a:cubicBezTo>
                    <a:pt x="122" y="2312"/>
                    <a:pt x="244" y="2314"/>
                    <a:pt x="366" y="2314"/>
                  </a:cubicBezTo>
                  <a:cubicBezTo>
                    <a:pt x="1213" y="2314"/>
                    <a:pt x="2059" y="2232"/>
                    <a:pt x="2892" y="2075"/>
                  </a:cubicBezTo>
                  <a:cubicBezTo>
                    <a:pt x="2945" y="2066"/>
                    <a:pt x="2918" y="944"/>
                    <a:pt x="289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99" name="Google Shape;299;p3"/>
            <p:cNvGrpSpPr/>
            <p:nvPr/>
          </p:nvGrpSpPr>
          <p:grpSpPr>
            <a:xfrm rot="737186">
              <a:off x="1394055" y="3503698"/>
              <a:ext cx="260251" cy="470852"/>
              <a:chOff x="1354100" y="3459750"/>
              <a:chExt cx="260250" cy="470850"/>
            </a:xfrm>
          </p:grpSpPr>
          <p:sp>
            <p:nvSpPr>
              <p:cNvPr id="300" name="Google Shape;300;p3"/>
              <p:cNvSpPr/>
              <p:nvPr/>
            </p:nvSpPr>
            <p:spPr>
              <a:xfrm>
                <a:off x="1424975" y="3617650"/>
                <a:ext cx="65525" cy="312950"/>
              </a:xfrm>
              <a:custGeom>
                <a:rect b="b" l="l" r="r" t="t"/>
                <a:pathLst>
                  <a:path extrusionOk="0" h="12518" w="2621">
                    <a:moveTo>
                      <a:pt x="2400" y="1"/>
                    </a:moveTo>
                    <a:cubicBezTo>
                      <a:pt x="2314" y="1"/>
                      <a:pt x="2229" y="55"/>
                      <a:pt x="2213" y="177"/>
                    </a:cubicBezTo>
                    <a:cubicBezTo>
                      <a:pt x="1826" y="2187"/>
                      <a:pt x="1475" y="4234"/>
                      <a:pt x="1107" y="6243"/>
                    </a:cubicBezTo>
                    <a:cubicBezTo>
                      <a:pt x="738" y="8272"/>
                      <a:pt x="222" y="10282"/>
                      <a:pt x="0" y="12329"/>
                    </a:cubicBezTo>
                    <a:cubicBezTo>
                      <a:pt x="10" y="12451"/>
                      <a:pt x="111" y="12517"/>
                      <a:pt x="215" y="12517"/>
                    </a:cubicBezTo>
                    <a:cubicBezTo>
                      <a:pt x="298" y="12517"/>
                      <a:pt x="383" y="12475"/>
                      <a:pt x="424" y="12384"/>
                    </a:cubicBezTo>
                    <a:cubicBezTo>
                      <a:pt x="996" y="10429"/>
                      <a:pt x="1291" y="8346"/>
                      <a:pt x="1641" y="6336"/>
                    </a:cubicBezTo>
                    <a:cubicBezTo>
                      <a:pt x="1992" y="4326"/>
                      <a:pt x="2361" y="2279"/>
                      <a:pt x="2600" y="232"/>
                    </a:cubicBezTo>
                    <a:cubicBezTo>
                      <a:pt x="2621" y="88"/>
                      <a:pt x="2509" y="1"/>
                      <a:pt x="24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 name="Google Shape;301;p3"/>
              <p:cNvSpPr/>
              <p:nvPr/>
            </p:nvSpPr>
            <p:spPr>
              <a:xfrm>
                <a:off x="1422200" y="3510125"/>
                <a:ext cx="135575" cy="136650"/>
              </a:xfrm>
              <a:custGeom>
                <a:rect b="b" l="l" r="r" t="t"/>
                <a:pathLst>
                  <a:path extrusionOk="0" h="5466" w="5423">
                    <a:moveTo>
                      <a:pt x="2939" y="1"/>
                    </a:moveTo>
                    <a:cubicBezTo>
                      <a:pt x="2890" y="1"/>
                      <a:pt x="2840" y="21"/>
                      <a:pt x="2804" y="70"/>
                    </a:cubicBezTo>
                    <a:cubicBezTo>
                      <a:pt x="2582" y="421"/>
                      <a:pt x="2490" y="790"/>
                      <a:pt x="2232" y="1177"/>
                    </a:cubicBezTo>
                    <a:cubicBezTo>
                      <a:pt x="1992" y="1564"/>
                      <a:pt x="2047" y="1785"/>
                      <a:pt x="1716" y="1841"/>
                    </a:cubicBezTo>
                    <a:cubicBezTo>
                      <a:pt x="1531" y="1878"/>
                      <a:pt x="1347" y="1896"/>
                      <a:pt x="1162" y="1896"/>
                    </a:cubicBezTo>
                    <a:cubicBezTo>
                      <a:pt x="1052" y="1896"/>
                      <a:pt x="941" y="1933"/>
                      <a:pt x="849" y="1933"/>
                    </a:cubicBezTo>
                    <a:cubicBezTo>
                      <a:pt x="683" y="1951"/>
                      <a:pt x="56" y="1915"/>
                      <a:pt x="19" y="2154"/>
                    </a:cubicBezTo>
                    <a:cubicBezTo>
                      <a:pt x="1" y="2412"/>
                      <a:pt x="572" y="2671"/>
                      <a:pt x="720" y="2763"/>
                    </a:cubicBezTo>
                    <a:cubicBezTo>
                      <a:pt x="904" y="2873"/>
                      <a:pt x="1089" y="2984"/>
                      <a:pt x="1291" y="3058"/>
                    </a:cubicBezTo>
                    <a:cubicBezTo>
                      <a:pt x="1015" y="3611"/>
                      <a:pt x="775" y="4183"/>
                      <a:pt x="572" y="4773"/>
                    </a:cubicBezTo>
                    <a:cubicBezTo>
                      <a:pt x="529" y="4901"/>
                      <a:pt x="630" y="5030"/>
                      <a:pt x="747" y="5030"/>
                    </a:cubicBezTo>
                    <a:cubicBezTo>
                      <a:pt x="780" y="5030"/>
                      <a:pt x="816" y="5019"/>
                      <a:pt x="849" y="4994"/>
                    </a:cubicBezTo>
                    <a:cubicBezTo>
                      <a:pt x="1420" y="4607"/>
                      <a:pt x="2011" y="4220"/>
                      <a:pt x="2564" y="3795"/>
                    </a:cubicBezTo>
                    <a:cubicBezTo>
                      <a:pt x="2711" y="4017"/>
                      <a:pt x="2859" y="4238"/>
                      <a:pt x="3025" y="4422"/>
                    </a:cubicBezTo>
                    <a:cubicBezTo>
                      <a:pt x="3265" y="4754"/>
                      <a:pt x="3523" y="5068"/>
                      <a:pt x="3781" y="5381"/>
                    </a:cubicBezTo>
                    <a:cubicBezTo>
                      <a:pt x="3824" y="5439"/>
                      <a:pt x="3884" y="5466"/>
                      <a:pt x="3943" y="5466"/>
                    </a:cubicBezTo>
                    <a:cubicBezTo>
                      <a:pt x="4034" y="5466"/>
                      <a:pt x="4120" y="5401"/>
                      <a:pt x="4131" y="5289"/>
                    </a:cubicBezTo>
                    <a:cubicBezTo>
                      <a:pt x="4168" y="4883"/>
                      <a:pt x="4150" y="4459"/>
                      <a:pt x="4076" y="4054"/>
                    </a:cubicBezTo>
                    <a:cubicBezTo>
                      <a:pt x="4039" y="3795"/>
                      <a:pt x="3965" y="3556"/>
                      <a:pt x="3873" y="3316"/>
                    </a:cubicBezTo>
                    <a:lnTo>
                      <a:pt x="3873" y="3316"/>
                    </a:lnTo>
                    <a:cubicBezTo>
                      <a:pt x="3877" y="3324"/>
                      <a:pt x="3887" y="3328"/>
                      <a:pt x="3900" y="3328"/>
                    </a:cubicBezTo>
                    <a:cubicBezTo>
                      <a:pt x="4072" y="3328"/>
                      <a:pt x="4934" y="2737"/>
                      <a:pt x="5053" y="2652"/>
                    </a:cubicBezTo>
                    <a:cubicBezTo>
                      <a:pt x="5182" y="2578"/>
                      <a:pt x="5422" y="2265"/>
                      <a:pt x="5109" y="2210"/>
                    </a:cubicBezTo>
                    <a:cubicBezTo>
                      <a:pt x="4611" y="2154"/>
                      <a:pt x="4131" y="2062"/>
                      <a:pt x="3652" y="1915"/>
                    </a:cubicBezTo>
                    <a:cubicBezTo>
                      <a:pt x="3504" y="1343"/>
                      <a:pt x="3265" y="734"/>
                      <a:pt x="3154" y="181"/>
                    </a:cubicBezTo>
                    <a:cubicBezTo>
                      <a:pt x="3142" y="83"/>
                      <a:pt x="3039" y="1"/>
                      <a:pt x="293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 name="Google Shape;302;p3"/>
              <p:cNvSpPr/>
              <p:nvPr/>
            </p:nvSpPr>
            <p:spPr>
              <a:xfrm>
                <a:off x="1405725" y="3496950"/>
                <a:ext cx="51325" cy="40000"/>
              </a:xfrm>
              <a:custGeom>
                <a:rect b="b" l="l" r="r" t="t"/>
                <a:pathLst>
                  <a:path extrusionOk="0" h="1600" w="2053">
                    <a:moveTo>
                      <a:pt x="19" y="0"/>
                    </a:moveTo>
                    <a:cubicBezTo>
                      <a:pt x="7" y="0"/>
                      <a:pt x="1" y="17"/>
                      <a:pt x="14" y="44"/>
                    </a:cubicBezTo>
                    <a:cubicBezTo>
                      <a:pt x="549" y="579"/>
                      <a:pt x="1139" y="1317"/>
                      <a:pt x="1877" y="1593"/>
                    </a:cubicBezTo>
                    <a:cubicBezTo>
                      <a:pt x="1890" y="1598"/>
                      <a:pt x="1903" y="1600"/>
                      <a:pt x="1915" y="1600"/>
                    </a:cubicBezTo>
                    <a:cubicBezTo>
                      <a:pt x="2003" y="1600"/>
                      <a:pt x="2052" y="1492"/>
                      <a:pt x="1987" y="1427"/>
                    </a:cubicBezTo>
                    <a:cubicBezTo>
                      <a:pt x="1674" y="1169"/>
                      <a:pt x="1342" y="948"/>
                      <a:pt x="992" y="745"/>
                    </a:cubicBezTo>
                    <a:cubicBezTo>
                      <a:pt x="660" y="505"/>
                      <a:pt x="346" y="266"/>
                      <a:pt x="33" y="7"/>
                    </a:cubicBezTo>
                    <a:cubicBezTo>
                      <a:pt x="28" y="2"/>
                      <a:pt x="23" y="0"/>
                      <a:pt x="1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3"/>
              <p:cNvSpPr/>
              <p:nvPr/>
            </p:nvSpPr>
            <p:spPr>
              <a:xfrm>
                <a:off x="1447725" y="3459750"/>
                <a:ext cx="25225" cy="65850"/>
              </a:xfrm>
              <a:custGeom>
                <a:rect b="b" l="l" r="r" t="t"/>
                <a:pathLst>
                  <a:path extrusionOk="0" h="2634" w="1009">
                    <a:moveTo>
                      <a:pt x="36" y="0"/>
                    </a:moveTo>
                    <a:cubicBezTo>
                      <a:pt x="18" y="0"/>
                      <a:pt x="1" y="16"/>
                      <a:pt x="12" y="39"/>
                    </a:cubicBezTo>
                    <a:cubicBezTo>
                      <a:pt x="86" y="481"/>
                      <a:pt x="215" y="905"/>
                      <a:pt x="381" y="1311"/>
                    </a:cubicBezTo>
                    <a:cubicBezTo>
                      <a:pt x="510" y="1735"/>
                      <a:pt x="584" y="2196"/>
                      <a:pt x="805" y="2583"/>
                    </a:cubicBezTo>
                    <a:cubicBezTo>
                      <a:pt x="829" y="2619"/>
                      <a:pt x="859" y="2634"/>
                      <a:pt x="889" y="2634"/>
                    </a:cubicBezTo>
                    <a:cubicBezTo>
                      <a:pt x="949" y="2634"/>
                      <a:pt x="1008" y="2572"/>
                      <a:pt x="1008" y="2510"/>
                    </a:cubicBezTo>
                    <a:cubicBezTo>
                      <a:pt x="1008" y="2067"/>
                      <a:pt x="805" y="1606"/>
                      <a:pt x="639" y="1200"/>
                    </a:cubicBezTo>
                    <a:cubicBezTo>
                      <a:pt x="510" y="776"/>
                      <a:pt x="307" y="371"/>
                      <a:pt x="68" y="20"/>
                    </a:cubicBezTo>
                    <a:cubicBezTo>
                      <a:pt x="61" y="6"/>
                      <a:pt x="48" y="0"/>
                      <a:pt x="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
              <p:cNvSpPr/>
              <p:nvPr/>
            </p:nvSpPr>
            <p:spPr>
              <a:xfrm>
                <a:off x="1422350" y="3469725"/>
                <a:ext cx="20325" cy="36775"/>
              </a:xfrm>
              <a:custGeom>
                <a:rect b="b" l="l" r="r" t="t"/>
                <a:pathLst>
                  <a:path extrusionOk="0" h="1471" w="813">
                    <a:moveTo>
                      <a:pt x="23" y="0"/>
                    </a:moveTo>
                    <a:cubicBezTo>
                      <a:pt x="13" y="0"/>
                      <a:pt x="1" y="8"/>
                      <a:pt x="13" y="8"/>
                    </a:cubicBezTo>
                    <a:cubicBezTo>
                      <a:pt x="124" y="248"/>
                      <a:pt x="234" y="488"/>
                      <a:pt x="308" y="746"/>
                    </a:cubicBezTo>
                    <a:cubicBezTo>
                      <a:pt x="382" y="986"/>
                      <a:pt x="492" y="1207"/>
                      <a:pt x="622" y="1428"/>
                    </a:cubicBezTo>
                    <a:cubicBezTo>
                      <a:pt x="645" y="1458"/>
                      <a:pt x="674" y="1470"/>
                      <a:pt x="701" y="1470"/>
                    </a:cubicBezTo>
                    <a:cubicBezTo>
                      <a:pt x="760" y="1470"/>
                      <a:pt x="813" y="1412"/>
                      <a:pt x="788" y="1336"/>
                    </a:cubicBezTo>
                    <a:cubicBezTo>
                      <a:pt x="714" y="1115"/>
                      <a:pt x="603" y="912"/>
                      <a:pt x="474" y="728"/>
                    </a:cubicBezTo>
                    <a:cubicBezTo>
                      <a:pt x="308" y="488"/>
                      <a:pt x="161" y="248"/>
                      <a:pt x="31" y="8"/>
                    </a:cubicBezTo>
                    <a:cubicBezTo>
                      <a:pt x="31" y="2"/>
                      <a:pt x="27" y="0"/>
                      <a:pt x="2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3"/>
              <p:cNvSpPr/>
              <p:nvPr/>
            </p:nvSpPr>
            <p:spPr>
              <a:xfrm>
                <a:off x="1523275" y="3516375"/>
                <a:ext cx="68775" cy="30600"/>
              </a:xfrm>
              <a:custGeom>
                <a:rect b="b" l="l" r="r" t="t"/>
                <a:pathLst>
                  <a:path extrusionOk="0" h="1224" w="2751">
                    <a:moveTo>
                      <a:pt x="2578" y="0"/>
                    </a:moveTo>
                    <a:cubicBezTo>
                      <a:pt x="2567" y="0"/>
                      <a:pt x="2554" y="2"/>
                      <a:pt x="2541" y="5"/>
                    </a:cubicBezTo>
                    <a:cubicBezTo>
                      <a:pt x="1693" y="281"/>
                      <a:pt x="863" y="632"/>
                      <a:pt x="70" y="1074"/>
                    </a:cubicBezTo>
                    <a:cubicBezTo>
                      <a:pt x="1" y="1109"/>
                      <a:pt x="45" y="1224"/>
                      <a:pt x="111" y="1224"/>
                    </a:cubicBezTo>
                    <a:cubicBezTo>
                      <a:pt x="115" y="1224"/>
                      <a:pt x="120" y="1223"/>
                      <a:pt x="125" y="1222"/>
                    </a:cubicBezTo>
                    <a:cubicBezTo>
                      <a:pt x="992" y="1001"/>
                      <a:pt x="1840" y="669"/>
                      <a:pt x="2633" y="226"/>
                    </a:cubicBezTo>
                    <a:cubicBezTo>
                      <a:pt x="2751" y="159"/>
                      <a:pt x="2700" y="0"/>
                      <a:pt x="257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3"/>
              <p:cNvSpPr/>
              <p:nvPr/>
            </p:nvSpPr>
            <p:spPr>
              <a:xfrm>
                <a:off x="1525000" y="3476625"/>
                <a:ext cx="27775" cy="45250"/>
              </a:xfrm>
              <a:custGeom>
                <a:rect b="b" l="l" r="r" t="t"/>
                <a:pathLst>
                  <a:path extrusionOk="0" h="1810" w="1111">
                    <a:moveTo>
                      <a:pt x="964" y="0"/>
                    </a:moveTo>
                    <a:cubicBezTo>
                      <a:pt x="944" y="0"/>
                      <a:pt x="924" y="8"/>
                      <a:pt x="904" y="27"/>
                    </a:cubicBezTo>
                    <a:cubicBezTo>
                      <a:pt x="425" y="488"/>
                      <a:pt x="185" y="1152"/>
                      <a:pt x="1" y="1779"/>
                    </a:cubicBezTo>
                    <a:cubicBezTo>
                      <a:pt x="1" y="1801"/>
                      <a:pt x="20" y="1810"/>
                      <a:pt x="35" y="1810"/>
                    </a:cubicBezTo>
                    <a:cubicBezTo>
                      <a:pt x="47" y="1810"/>
                      <a:pt x="56" y="1805"/>
                      <a:pt x="56" y="1798"/>
                    </a:cubicBezTo>
                    <a:cubicBezTo>
                      <a:pt x="296" y="1189"/>
                      <a:pt x="701" y="728"/>
                      <a:pt x="1052" y="175"/>
                    </a:cubicBezTo>
                    <a:cubicBezTo>
                      <a:pt x="1110" y="117"/>
                      <a:pt x="1041" y="0"/>
                      <a:pt x="96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3"/>
              <p:cNvSpPr/>
              <p:nvPr/>
            </p:nvSpPr>
            <p:spPr>
              <a:xfrm>
                <a:off x="1545425" y="3489200"/>
                <a:ext cx="28925" cy="24175"/>
              </a:xfrm>
              <a:custGeom>
                <a:rect b="b" l="l" r="r" t="t"/>
                <a:pathLst>
                  <a:path extrusionOk="0" h="967" w="1157">
                    <a:moveTo>
                      <a:pt x="1004" y="1"/>
                    </a:moveTo>
                    <a:cubicBezTo>
                      <a:pt x="982" y="1"/>
                      <a:pt x="958" y="7"/>
                      <a:pt x="936" y="22"/>
                    </a:cubicBezTo>
                    <a:cubicBezTo>
                      <a:pt x="567" y="225"/>
                      <a:pt x="253" y="520"/>
                      <a:pt x="32" y="871"/>
                    </a:cubicBezTo>
                    <a:cubicBezTo>
                      <a:pt x="0" y="919"/>
                      <a:pt x="51" y="966"/>
                      <a:pt x="101" y="966"/>
                    </a:cubicBezTo>
                    <a:cubicBezTo>
                      <a:pt x="109" y="966"/>
                      <a:pt x="117" y="965"/>
                      <a:pt x="124" y="963"/>
                    </a:cubicBezTo>
                    <a:cubicBezTo>
                      <a:pt x="493" y="778"/>
                      <a:pt x="825" y="520"/>
                      <a:pt x="1083" y="188"/>
                    </a:cubicBezTo>
                    <a:cubicBezTo>
                      <a:pt x="1156" y="100"/>
                      <a:pt x="1090" y="1"/>
                      <a:pt x="100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
              <p:cNvSpPr/>
              <p:nvPr/>
            </p:nvSpPr>
            <p:spPr>
              <a:xfrm>
                <a:off x="1535275" y="3608775"/>
                <a:ext cx="39300" cy="44525"/>
              </a:xfrm>
              <a:custGeom>
                <a:rect b="b" l="l" r="r" t="t"/>
                <a:pathLst>
                  <a:path extrusionOk="0" h="1781" w="1572">
                    <a:moveTo>
                      <a:pt x="38" y="0"/>
                    </a:moveTo>
                    <a:cubicBezTo>
                      <a:pt x="15" y="0"/>
                      <a:pt x="1" y="26"/>
                      <a:pt x="14" y="52"/>
                    </a:cubicBezTo>
                    <a:cubicBezTo>
                      <a:pt x="383" y="642"/>
                      <a:pt x="788" y="1417"/>
                      <a:pt x="1397" y="1767"/>
                    </a:cubicBezTo>
                    <a:cubicBezTo>
                      <a:pt x="1416" y="1776"/>
                      <a:pt x="1433" y="1781"/>
                      <a:pt x="1449" y="1781"/>
                    </a:cubicBezTo>
                    <a:cubicBezTo>
                      <a:pt x="1529" y="1781"/>
                      <a:pt x="1572" y="1681"/>
                      <a:pt x="1526" y="1620"/>
                    </a:cubicBezTo>
                    <a:cubicBezTo>
                      <a:pt x="1323" y="1361"/>
                      <a:pt x="1102" y="1122"/>
                      <a:pt x="844" y="900"/>
                    </a:cubicBezTo>
                    <a:cubicBezTo>
                      <a:pt x="567" y="624"/>
                      <a:pt x="309" y="329"/>
                      <a:pt x="69" y="15"/>
                    </a:cubicBezTo>
                    <a:cubicBezTo>
                      <a:pt x="58" y="5"/>
                      <a:pt x="48" y="0"/>
                      <a:pt x="3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
              <p:cNvSpPr/>
              <p:nvPr/>
            </p:nvSpPr>
            <p:spPr>
              <a:xfrm>
                <a:off x="1544825" y="3605925"/>
                <a:ext cx="29575" cy="18400"/>
              </a:xfrm>
              <a:custGeom>
                <a:rect b="b" l="l" r="r" t="t"/>
                <a:pathLst>
                  <a:path extrusionOk="0" h="736" w="1183">
                    <a:moveTo>
                      <a:pt x="56" y="0"/>
                    </a:moveTo>
                    <a:cubicBezTo>
                      <a:pt x="38" y="0"/>
                      <a:pt x="1" y="37"/>
                      <a:pt x="38" y="56"/>
                    </a:cubicBezTo>
                    <a:cubicBezTo>
                      <a:pt x="333" y="295"/>
                      <a:pt x="572" y="590"/>
                      <a:pt x="941" y="719"/>
                    </a:cubicBezTo>
                    <a:cubicBezTo>
                      <a:pt x="963" y="730"/>
                      <a:pt x="984" y="735"/>
                      <a:pt x="1004" y="735"/>
                    </a:cubicBezTo>
                    <a:cubicBezTo>
                      <a:pt x="1117" y="735"/>
                      <a:pt x="1183" y="574"/>
                      <a:pt x="1089" y="480"/>
                    </a:cubicBezTo>
                    <a:cubicBezTo>
                      <a:pt x="775" y="240"/>
                      <a:pt x="406" y="166"/>
                      <a:pt x="5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
              <p:cNvSpPr/>
              <p:nvPr/>
            </p:nvSpPr>
            <p:spPr>
              <a:xfrm>
                <a:off x="1549575" y="3590650"/>
                <a:ext cx="64775" cy="25925"/>
              </a:xfrm>
              <a:custGeom>
                <a:rect b="b" l="l" r="r" t="t"/>
                <a:pathLst>
                  <a:path extrusionOk="0" h="1037" w="2591">
                    <a:moveTo>
                      <a:pt x="90" y="1"/>
                    </a:moveTo>
                    <a:cubicBezTo>
                      <a:pt x="27" y="1"/>
                      <a:pt x="1" y="98"/>
                      <a:pt x="69" y="132"/>
                    </a:cubicBezTo>
                    <a:cubicBezTo>
                      <a:pt x="806" y="482"/>
                      <a:pt x="1581" y="888"/>
                      <a:pt x="2374" y="1035"/>
                    </a:cubicBezTo>
                    <a:cubicBezTo>
                      <a:pt x="2380" y="1036"/>
                      <a:pt x="2387" y="1036"/>
                      <a:pt x="2393" y="1036"/>
                    </a:cubicBezTo>
                    <a:cubicBezTo>
                      <a:pt x="2544" y="1036"/>
                      <a:pt x="2590" y="830"/>
                      <a:pt x="2466" y="759"/>
                    </a:cubicBezTo>
                    <a:cubicBezTo>
                      <a:pt x="1747" y="372"/>
                      <a:pt x="899" y="187"/>
                      <a:pt x="106" y="3"/>
                    </a:cubicBezTo>
                    <a:cubicBezTo>
                      <a:pt x="100" y="1"/>
                      <a:pt x="95" y="1"/>
                      <a:pt x="9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
              <p:cNvSpPr/>
              <p:nvPr/>
            </p:nvSpPr>
            <p:spPr>
              <a:xfrm>
                <a:off x="1354100" y="3592950"/>
                <a:ext cx="62475" cy="15350"/>
              </a:xfrm>
              <a:custGeom>
                <a:rect b="b" l="l" r="r" t="t"/>
                <a:pathLst>
                  <a:path extrusionOk="0" h="614" w="2499">
                    <a:moveTo>
                      <a:pt x="2439" y="1"/>
                    </a:moveTo>
                    <a:cubicBezTo>
                      <a:pt x="2436" y="1"/>
                      <a:pt x="2433" y="1"/>
                      <a:pt x="2430" y="3"/>
                    </a:cubicBezTo>
                    <a:cubicBezTo>
                      <a:pt x="1637" y="40"/>
                      <a:pt x="844" y="187"/>
                      <a:pt x="88" y="427"/>
                    </a:cubicBezTo>
                    <a:cubicBezTo>
                      <a:pt x="1" y="479"/>
                      <a:pt x="28" y="613"/>
                      <a:pt x="124" y="613"/>
                    </a:cubicBezTo>
                    <a:cubicBezTo>
                      <a:pt x="130" y="613"/>
                      <a:pt x="137" y="613"/>
                      <a:pt x="143" y="611"/>
                    </a:cubicBezTo>
                    <a:cubicBezTo>
                      <a:pt x="936" y="538"/>
                      <a:pt x="1710" y="372"/>
                      <a:pt x="2448" y="95"/>
                    </a:cubicBezTo>
                    <a:cubicBezTo>
                      <a:pt x="2498" y="78"/>
                      <a:pt x="2472" y="1"/>
                      <a:pt x="243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3"/>
              <p:cNvSpPr/>
              <p:nvPr/>
            </p:nvSpPr>
            <p:spPr>
              <a:xfrm>
                <a:off x="1380400" y="3618150"/>
                <a:ext cx="44700" cy="45575"/>
              </a:xfrm>
              <a:custGeom>
                <a:rect b="b" l="l" r="r" t="t"/>
                <a:pathLst>
                  <a:path extrusionOk="0" h="1823" w="1788">
                    <a:moveTo>
                      <a:pt x="1671" y="0"/>
                    </a:moveTo>
                    <a:cubicBezTo>
                      <a:pt x="1651" y="0"/>
                      <a:pt x="1632" y="8"/>
                      <a:pt x="1617" y="28"/>
                    </a:cubicBezTo>
                    <a:cubicBezTo>
                      <a:pt x="1156" y="599"/>
                      <a:pt x="658" y="1134"/>
                      <a:pt x="105" y="1613"/>
                    </a:cubicBezTo>
                    <a:cubicBezTo>
                      <a:pt x="1" y="1688"/>
                      <a:pt x="77" y="1823"/>
                      <a:pt x="179" y="1823"/>
                    </a:cubicBezTo>
                    <a:cubicBezTo>
                      <a:pt x="203" y="1823"/>
                      <a:pt x="228" y="1815"/>
                      <a:pt x="253" y="1798"/>
                    </a:cubicBezTo>
                    <a:cubicBezTo>
                      <a:pt x="898" y="1392"/>
                      <a:pt x="1414" y="802"/>
                      <a:pt x="1746" y="120"/>
                    </a:cubicBezTo>
                    <a:cubicBezTo>
                      <a:pt x="1787" y="65"/>
                      <a:pt x="1727" y="0"/>
                      <a:pt x="16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
              <p:cNvSpPr/>
              <p:nvPr/>
            </p:nvSpPr>
            <p:spPr>
              <a:xfrm>
                <a:off x="1373950" y="3621425"/>
                <a:ext cx="28325" cy="16375"/>
              </a:xfrm>
              <a:custGeom>
                <a:rect b="b" l="l" r="r" t="t"/>
                <a:pathLst>
                  <a:path extrusionOk="0" h="655" w="1133">
                    <a:moveTo>
                      <a:pt x="1100" y="0"/>
                    </a:moveTo>
                    <a:cubicBezTo>
                      <a:pt x="1094" y="0"/>
                      <a:pt x="1087" y="2"/>
                      <a:pt x="1082" y="7"/>
                    </a:cubicBezTo>
                    <a:cubicBezTo>
                      <a:pt x="750" y="210"/>
                      <a:pt x="418" y="376"/>
                      <a:pt x="68" y="542"/>
                    </a:cubicBezTo>
                    <a:cubicBezTo>
                      <a:pt x="0" y="559"/>
                      <a:pt x="11" y="655"/>
                      <a:pt x="71" y="655"/>
                    </a:cubicBezTo>
                    <a:cubicBezTo>
                      <a:pt x="76" y="655"/>
                      <a:pt x="81" y="654"/>
                      <a:pt x="87" y="653"/>
                    </a:cubicBezTo>
                    <a:cubicBezTo>
                      <a:pt x="492" y="560"/>
                      <a:pt x="843" y="339"/>
                      <a:pt x="1119" y="44"/>
                    </a:cubicBezTo>
                    <a:cubicBezTo>
                      <a:pt x="1133" y="17"/>
                      <a:pt x="1117" y="0"/>
                      <a:pt x="11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4" name="Google Shape;314;p3"/>
            <p:cNvGrpSpPr/>
            <p:nvPr/>
          </p:nvGrpSpPr>
          <p:grpSpPr>
            <a:xfrm>
              <a:off x="528058" y="2940519"/>
              <a:ext cx="181680" cy="136584"/>
              <a:chOff x="533035" y="2940519"/>
              <a:chExt cx="181680" cy="136584"/>
            </a:xfrm>
          </p:grpSpPr>
          <p:sp>
            <p:nvSpPr>
              <p:cNvPr id="315" name="Google Shape;315;p3"/>
              <p:cNvSpPr/>
              <p:nvPr/>
            </p:nvSpPr>
            <p:spPr>
              <a:xfrm>
                <a:off x="608843" y="2940519"/>
                <a:ext cx="22385" cy="114739"/>
              </a:xfrm>
              <a:custGeom>
                <a:rect b="b" l="l" r="r" t="t"/>
                <a:pathLst>
                  <a:path extrusionOk="0" h="1061" w="207">
                    <a:moveTo>
                      <a:pt x="27" y="0"/>
                    </a:moveTo>
                    <a:cubicBezTo>
                      <a:pt x="0" y="0"/>
                      <a:pt x="9" y="243"/>
                      <a:pt x="45" y="539"/>
                    </a:cubicBezTo>
                    <a:cubicBezTo>
                      <a:pt x="89" y="821"/>
                      <a:pt x="142" y="1060"/>
                      <a:pt x="169" y="1060"/>
                    </a:cubicBezTo>
                    <a:cubicBezTo>
                      <a:pt x="170" y="1060"/>
                      <a:pt x="170" y="1060"/>
                      <a:pt x="171" y="1060"/>
                    </a:cubicBezTo>
                    <a:cubicBezTo>
                      <a:pt x="207" y="1060"/>
                      <a:pt x="198" y="818"/>
                      <a:pt x="153" y="521"/>
                    </a:cubicBezTo>
                    <a:cubicBezTo>
                      <a:pt x="117" y="234"/>
                      <a:pt x="63" y="0"/>
                      <a:pt x="2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3"/>
              <p:cNvSpPr/>
              <p:nvPr/>
            </p:nvSpPr>
            <p:spPr>
              <a:xfrm>
                <a:off x="553474" y="2970150"/>
                <a:ext cx="80674" cy="91921"/>
              </a:xfrm>
              <a:custGeom>
                <a:rect b="b" l="l" r="r" t="t"/>
                <a:pathLst>
                  <a:path extrusionOk="0" h="850" w="746">
                    <a:moveTo>
                      <a:pt x="19" y="1"/>
                    </a:moveTo>
                    <a:cubicBezTo>
                      <a:pt x="14" y="1"/>
                      <a:pt x="10" y="2"/>
                      <a:pt x="9" y="5"/>
                    </a:cubicBezTo>
                    <a:cubicBezTo>
                      <a:pt x="0" y="32"/>
                      <a:pt x="198" y="175"/>
                      <a:pt x="395" y="400"/>
                    </a:cubicBezTo>
                    <a:cubicBezTo>
                      <a:pt x="580" y="629"/>
                      <a:pt x="688" y="849"/>
                      <a:pt x="717" y="849"/>
                    </a:cubicBezTo>
                    <a:cubicBezTo>
                      <a:pt x="718" y="849"/>
                      <a:pt x="718" y="849"/>
                      <a:pt x="719" y="849"/>
                    </a:cubicBezTo>
                    <a:cubicBezTo>
                      <a:pt x="746" y="840"/>
                      <a:pt x="692" y="579"/>
                      <a:pt x="476" y="328"/>
                    </a:cubicBezTo>
                    <a:cubicBezTo>
                      <a:pt x="290" y="110"/>
                      <a:pt x="68" y="1"/>
                      <a:pt x="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3"/>
              <p:cNvSpPr/>
              <p:nvPr/>
            </p:nvSpPr>
            <p:spPr>
              <a:xfrm>
                <a:off x="533035" y="3021842"/>
                <a:ext cx="91380" cy="28982"/>
              </a:xfrm>
              <a:custGeom>
                <a:rect b="b" l="l" r="r" t="t"/>
                <a:pathLst>
                  <a:path extrusionOk="0" h="268" w="845">
                    <a:moveTo>
                      <a:pt x="258" y="1"/>
                    </a:moveTo>
                    <a:cubicBezTo>
                      <a:pt x="214" y="1"/>
                      <a:pt x="170" y="4"/>
                      <a:pt x="126" y="12"/>
                    </a:cubicBezTo>
                    <a:cubicBezTo>
                      <a:pt x="46" y="30"/>
                      <a:pt x="1" y="57"/>
                      <a:pt x="1" y="75"/>
                    </a:cubicBezTo>
                    <a:cubicBezTo>
                      <a:pt x="10" y="101"/>
                      <a:pt x="198" y="75"/>
                      <a:pt x="423" y="137"/>
                    </a:cubicBezTo>
                    <a:cubicBezTo>
                      <a:pt x="621" y="185"/>
                      <a:pt x="777" y="268"/>
                      <a:pt x="824" y="268"/>
                    </a:cubicBezTo>
                    <a:cubicBezTo>
                      <a:pt x="830" y="268"/>
                      <a:pt x="834" y="266"/>
                      <a:pt x="836" y="263"/>
                    </a:cubicBezTo>
                    <a:cubicBezTo>
                      <a:pt x="845" y="254"/>
                      <a:pt x="809" y="209"/>
                      <a:pt x="746" y="164"/>
                    </a:cubicBezTo>
                    <a:cubicBezTo>
                      <a:pt x="603" y="57"/>
                      <a:pt x="431" y="1"/>
                      <a:pt x="25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3"/>
              <p:cNvSpPr/>
              <p:nvPr/>
            </p:nvSpPr>
            <p:spPr>
              <a:xfrm>
                <a:off x="547634" y="3049311"/>
                <a:ext cx="79377" cy="27793"/>
              </a:xfrm>
              <a:custGeom>
                <a:rect b="b" l="l" r="r" t="t"/>
                <a:pathLst>
                  <a:path extrusionOk="0" h="257" w="734">
                    <a:moveTo>
                      <a:pt x="529" y="0"/>
                    </a:moveTo>
                    <a:cubicBezTo>
                      <a:pt x="473" y="0"/>
                      <a:pt x="409" y="7"/>
                      <a:pt x="342" y="27"/>
                    </a:cubicBezTo>
                    <a:cubicBezTo>
                      <a:pt x="126" y="90"/>
                      <a:pt x="0" y="234"/>
                      <a:pt x="18" y="252"/>
                    </a:cubicBezTo>
                    <a:cubicBezTo>
                      <a:pt x="21" y="255"/>
                      <a:pt x="25" y="257"/>
                      <a:pt x="31" y="257"/>
                    </a:cubicBezTo>
                    <a:cubicBezTo>
                      <a:pt x="73" y="257"/>
                      <a:pt x="204" y="183"/>
                      <a:pt x="369" y="144"/>
                    </a:cubicBezTo>
                    <a:cubicBezTo>
                      <a:pt x="557" y="90"/>
                      <a:pt x="728" y="90"/>
                      <a:pt x="728" y="54"/>
                    </a:cubicBezTo>
                    <a:cubicBezTo>
                      <a:pt x="734" y="36"/>
                      <a:pt x="651" y="0"/>
                      <a:pt x="52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
              <p:cNvSpPr/>
              <p:nvPr/>
            </p:nvSpPr>
            <p:spPr>
              <a:xfrm>
                <a:off x="619441" y="2966906"/>
                <a:ext cx="80782" cy="90299"/>
              </a:xfrm>
              <a:custGeom>
                <a:rect b="b" l="l" r="r" t="t"/>
                <a:pathLst>
                  <a:path extrusionOk="0" h="835" w="747">
                    <a:moveTo>
                      <a:pt x="723" y="1"/>
                    </a:moveTo>
                    <a:cubicBezTo>
                      <a:pt x="697" y="1"/>
                      <a:pt x="639" y="17"/>
                      <a:pt x="567" y="44"/>
                    </a:cubicBezTo>
                    <a:cubicBezTo>
                      <a:pt x="432" y="107"/>
                      <a:pt x="324" y="187"/>
                      <a:pt x="234" y="295"/>
                    </a:cubicBezTo>
                    <a:cubicBezTo>
                      <a:pt x="145" y="403"/>
                      <a:pt x="73" y="529"/>
                      <a:pt x="37" y="663"/>
                    </a:cubicBezTo>
                    <a:cubicBezTo>
                      <a:pt x="1" y="762"/>
                      <a:pt x="10" y="834"/>
                      <a:pt x="19" y="834"/>
                    </a:cubicBezTo>
                    <a:cubicBezTo>
                      <a:pt x="20" y="834"/>
                      <a:pt x="20" y="834"/>
                      <a:pt x="21" y="834"/>
                    </a:cubicBezTo>
                    <a:cubicBezTo>
                      <a:pt x="57" y="834"/>
                      <a:pt x="121" y="596"/>
                      <a:pt x="315" y="367"/>
                    </a:cubicBezTo>
                    <a:cubicBezTo>
                      <a:pt x="513" y="143"/>
                      <a:pt x="746" y="35"/>
                      <a:pt x="737" y="8"/>
                    </a:cubicBezTo>
                    <a:cubicBezTo>
                      <a:pt x="737" y="3"/>
                      <a:pt x="732" y="1"/>
                      <a:pt x="72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
              <p:cNvSpPr/>
              <p:nvPr/>
            </p:nvSpPr>
            <p:spPr>
              <a:xfrm>
                <a:off x="618468" y="3005621"/>
                <a:ext cx="96247" cy="49637"/>
              </a:xfrm>
              <a:custGeom>
                <a:rect b="b" l="l" r="r" t="t"/>
                <a:pathLst>
                  <a:path extrusionOk="0" h="459" w="890">
                    <a:moveTo>
                      <a:pt x="737" y="0"/>
                    </a:moveTo>
                    <a:cubicBezTo>
                      <a:pt x="486" y="0"/>
                      <a:pt x="234" y="117"/>
                      <a:pt x="73" y="314"/>
                    </a:cubicBezTo>
                    <a:cubicBezTo>
                      <a:pt x="19" y="395"/>
                      <a:pt x="1" y="449"/>
                      <a:pt x="10" y="458"/>
                    </a:cubicBezTo>
                    <a:cubicBezTo>
                      <a:pt x="10" y="458"/>
                      <a:pt x="11" y="458"/>
                      <a:pt x="12" y="458"/>
                    </a:cubicBezTo>
                    <a:cubicBezTo>
                      <a:pt x="35" y="458"/>
                      <a:pt x="178" y="293"/>
                      <a:pt x="423" y="180"/>
                    </a:cubicBezTo>
                    <a:cubicBezTo>
                      <a:pt x="665" y="72"/>
                      <a:pt x="890" y="72"/>
                      <a:pt x="890" y="45"/>
                    </a:cubicBezTo>
                    <a:cubicBezTo>
                      <a:pt x="890" y="27"/>
                      <a:pt x="836" y="0"/>
                      <a:pt x="73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3"/>
              <p:cNvSpPr/>
              <p:nvPr/>
            </p:nvSpPr>
            <p:spPr>
              <a:xfrm>
                <a:off x="622361" y="3032765"/>
                <a:ext cx="88461" cy="21520"/>
              </a:xfrm>
              <a:custGeom>
                <a:rect b="b" l="l" r="r" t="t"/>
                <a:pathLst>
                  <a:path extrusionOk="0" h="199" w="818">
                    <a:moveTo>
                      <a:pt x="510" y="0"/>
                    </a:moveTo>
                    <a:cubicBezTo>
                      <a:pt x="472" y="0"/>
                      <a:pt x="434" y="3"/>
                      <a:pt x="396" y="9"/>
                    </a:cubicBezTo>
                    <a:cubicBezTo>
                      <a:pt x="297" y="18"/>
                      <a:pt x="189" y="45"/>
                      <a:pt x="100" y="99"/>
                    </a:cubicBezTo>
                    <a:cubicBezTo>
                      <a:pt x="37" y="144"/>
                      <a:pt x="1" y="180"/>
                      <a:pt x="10" y="198"/>
                    </a:cubicBezTo>
                    <a:cubicBezTo>
                      <a:pt x="10" y="199"/>
                      <a:pt x="11" y="199"/>
                      <a:pt x="12" y="199"/>
                    </a:cubicBezTo>
                    <a:cubicBezTo>
                      <a:pt x="34" y="199"/>
                      <a:pt x="204" y="142"/>
                      <a:pt x="414" y="117"/>
                    </a:cubicBezTo>
                    <a:cubicBezTo>
                      <a:pt x="481" y="109"/>
                      <a:pt x="544" y="107"/>
                      <a:pt x="601" y="107"/>
                    </a:cubicBezTo>
                    <a:cubicBezTo>
                      <a:pt x="669" y="107"/>
                      <a:pt x="726" y="110"/>
                      <a:pt x="764" y="110"/>
                    </a:cubicBezTo>
                    <a:cubicBezTo>
                      <a:pt x="796" y="110"/>
                      <a:pt x="815" y="108"/>
                      <a:pt x="818" y="99"/>
                    </a:cubicBezTo>
                    <a:cubicBezTo>
                      <a:pt x="818" y="81"/>
                      <a:pt x="782" y="54"/>
                      <a:pt x="710" y="27"/>
                    </a:cubicBezTo>
                    <a:cubicBezTo>
                      <a:pt x="646" y="10"/>
                      <a:pt x="579" y="0"/>
                      <a:pt x="51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22" name="Google Shape;322;p3"/>
          <p:cNvGrpSpPr/>
          <p:nvPr/>
        </p:nvGrpSpPr>
        <p:grpSpPr>
          <a:xfrm flipH="1" rot="-866212">
            <a:off x="7459193" y="4443036"/>
            <a:ext cx="482051" cy="650642"/>
            <a:chOff x="1802825" y="4746759"/>
            <a:chExt cx="298217" cy="402539"/>
          </a:xfrm>
        </p:grpSpPr>
        <p:sp>
          <p:nvSpPr>
            <p:cNvPr id="323" name="Google Shape;323;p3"/>
            <p:cNvSpPr/>
            <p:nvPr/>
          </p:nvSpPr>
          <p:spPr>
            <a:xfrm>
              <a:off x="1885159" y="4856872"/>
              <a:ext cx="215883" cy="292426"/>
            </a:xfrm>
            <a:custGeom>
              <a:rect b="b" l="l" r="r" t="t"/>
              <a:pathLst>
                <a:path extrusionOk="0" h="18915" w="13964">
                  <a:moveTo>
                    <a:pt x="803" y="1"/>
                  </a:moveTo>
                  <a:cubicBezTo>
                    <a:pt x="392" y="1"/>
                    <a:pt x="1" y="468"/>
                    <a:pt x="317" y="917"/>
                  </a:cubicBezTo>
                  <a:lnTo>
                    <a:pt x="12765" y="18675"/>
                  </a:lnTo>
                  <a:cubicBezTo>
                    <a:pt x="12875" y="18822"/>
                    <a:pt x="13041" y="18915"/>
                    <a:pt x="13244" y="18915"/>
                  </a:cubicBezTo>
                  <a:cubicBezTo>
                    <a:pt x="13705" y="18915"/>
                    <a:pt x="13963" y="18380"/>
                    <a:pt x="13705" y="18011"/>
                  </a:cubicBezTo>
                  <a:lnTo>
                    <a:pt x="1258" y="253"/>
                  </a:lnTo>
                  <a:cubicBezTo>
                    <a:pt x="1132" y="75"/>
                    <a:pt x="966" y="1"/>
                    <a:pt x="8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3"/>
            <p:cNvSpPr/>
            <p:nvPr/>
          </p:nvSpPr>
          <p:spPr>
            <a:xfrm>
              <a:off x="1807107" y="4783520"/>
              <a:ext cx="269421" cy="291514"/>
            </a:xfrm>
            <a:custGeom>
              <a:rect b="b" l="l" r="r" t="t"/>
              <a:pathLst>
                <a:path extrusionOk="0" h="18856" w="17427">
                  <a:moveTo>
                    <a:pt x="7247" y="1"/>
                  </a:moveTo>
                  <a:lnTo>
                    <a:pt x="0" y="5219"/>
                  </a:lnTo>
                  <a:lnTo>
                    <a:pt x="9681" y="18570"/>
                  </a:lnTo>
                  <a:cubicBezTo>
                    <a:pt x="9821" y="18765"/>
                    <a:pt x="10067" y="18856"/>
                    <a:pt x="10390" y="18856"/>
                  </a:cubicBezTo>
                  <a:cubicBezTo>
                    <a:pt x="11259" y="18856"/>
                    <a:pt x="12692" y="18199"/>
                    <a:pt x="14144" y="17150"/>
                  </a:cubicBezTo>
                  <a:cubicBezTo>
                    <a:pt x="16136" y="15712"/>
                    <a:pt x="17426" y="14071"/>
                    <a:pt x="16892" y="13352"/>
                  </a:cubicBezTo>
                  <a:lnTo>
                    <a:pt x="7247" y="1"/>
                  </a:ln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3"/>
            <p:cNvSpPr/>
            <p:nvPr/>
          </p:nvSpPr>
          <p:spPr>
            <a:xfrm>
              <a:off x="1802825" y="4746759"/>
              <a:ext cx="153116" cy="152420"/>
            </a:xfrm>
            <a:custGeom>
              <a:rect b="b" l="l" r="r" t="t"/>
              <a:pathLst>
                <a:path extrusionOk="0" h="9859" w="9904">
                  <a:moveTo>
                    <a:pt x="1033" y="1"/>
                  </a:moveTo>
                  <a:cubicBezTo>
                    <a:pt x="492" y="1"/>
                    <a:pt x="19" y="431"/>
                    <a:pt x="19" y="1014"/>
                  </a:cubicBezTo>
                  <a:cubicBezTo>
                    <a:pt x="1" y="3596"/>
                    <a:pt x="1" y="8907"/>
                    <a:pt x="462" y="9534"/>
                  </a:cubicBezTo>
                  <a:cubicBezTo>
                    <a:pt x="622" y="9754"/>
                    <a:pt x="922" y="9859"/>
                    <a:pt x="1322" y="9859"/>
                  </a:cubicBezTo>
                  <a:cubicBezTo>
                    <a:pt x="2393" y="9859"/>
                    <a:pt x="4185" y="9108"/>
                    <a:pt x="5957" y="7819"/>
                  </a:cubicBezTo>
                  <a:cubicBezTo>
                    <a:pt x="8409" y="6048"/>
                    <a:pt x="9903" y="3946"/>
                    <a:pt x="9313" y="3135"/>
                  </a:cubicBezTo>
                  <a:cubicBezTo>
                    <a:pt x="8852" y="2508"/>
                    <a:pt x="3818" y="848"/>
                    <a:pt x="1365" y="55"/>
                  </a:cubicBezTo>
                  <a:cubicBezTo>
                    <a:pt x="1254" y="18"/>
                    <a:pt x="1142" y="1"/>
                    <a:pt x="103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 name="Google Shape;326;p3"/>
            <p:cNvSpPr/>
            <p:nvPr/>
          </p:nvSpPr>
          <p:spPr>
            <a:xfrm>
              <a:off x="1906028" y="4970525"/>
              <a:ext cx="164510" cy="56754"/>
            </a:xfrm>
            <a:custGeom>
              <a:rect b="b" l="l" r="r" t="t"/>
              <a:pathLst>
                <a:path extrusionOk="0" h="3671" w="10641">
                  <a:moveTo>
                    <a:pt x="9607" y="1"/>
                  </a:moveTo>
                  <a:lnTo>
                    <a:pt x="0" y="1937"/>
                  </a:lnTo>
                  <a:lnTo>
                    <a:pt x="1236" y="3670"/>
                  </a:lnTo>
                  <a:lnTo>
                    <a:pt x="10603" y="1734"/>
                  </a:lnTo>
                  <a:cubicBezTo>
                    <a:pt x="10640" y="1568"/>
                    <a:pt x="10585" y="1402"/>
                    <a:pt x="10493" y="1255"/>
                  </a:cubicBezTo>
                  <a:lnTo>
                    <a:pt x="9607"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 name="Google Shape;327;p3"/>
            <p:cNvSpPr/>
            <p:nvPr/>
          </p:nvSpPr>
          <p:spPr>
            <a:xfrm>
              <a:off x="1873240" y="4926050"/>
              <a:ext cx="168220" cy="56182"/>
            </a:xfrm>
            <a:custGeom>
              <a:rect b="b" l="l" r="r" t="t"/>
              <a:pathLst>
                <a:path extrusionOk="0" h="3634" w="10881">
                  <a:moveTo>
                    <a:pt x="9645" y="1"/>
                  </a:moveTo>
                  <a:lnTo>
                    <a:pt x="0" y="1882"/>
                  </a:lnTo>
                  <a:lnTo>
                    <a:pt x="1254" y="3634"/>
                  </a:lnTo>
                  <a:lnTo>
                    <a:pt x="10880" y="1734"/>
                  </a:lnTo>
                  <a:lnTo>
                    <a:pt x="9645"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3"/>
            <p:cNvSpPr/>
            <p:nvPr/>
          </p:nvSpPr>
          <p:spPr>
            <a:xfrm>
              <a:off x="1838179" y="4877602"/>
              <a:ext cx="168777" cy="56738"/>
            </a:xfrm>
            <a:custGeom>
              <a:rect b="b" l="l" r="r" t="t"/>
              <a:pathLst>
                <a:path extrusionOk="0" h="3670" w="10917">
                  <a:moveTo>
                    <a:pt x="9645" y="0"/>
                  </a:moveTo>
                  <a:lnTo>
                    <a:pt x="0" y="1899"/>
                  </a:lnTo>
                  <a:lnTo>
                    <a:pt x="1291" y="3670"/>
                  </a:lnTo>
                  <a:lnTo>
                    <a:pt x="10917" y="1789"/>
                  </a:lnTo>
                  <a:lnTo>
                    <a:pt x="9645"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CUSTOM_4">
    <p:spTree>
      <p:nvGrpSpPr>
        <p:cNvPr id="1619" name="Shape 1619"/>
        <p:cNvGrpSpPr/>
        <p:nvPr/>
      </p:nvGrpSpPr>
      <p:grpSpPr>
        <a:xfrm>
          <a:off x="0" y="0"/>
          <a:ext cx="0" cy="0"/>
          <a:chOff x="0" y="0"/>
          <a:chExt cx="0" cy="0"/>
        </a:xfrm>
      </p:grpSpPr>
      <p:grpSp>
        <p:nvGrpSpPr>
          <p:cNvPr id="1620" name="Google Shape;1620;p21"/>
          <p:cNvGrpSpPr/>
          <p:nvPr/>
        </p:nvGrpSpPr>
        <p:grpSpPr>
          <a:xfrm>
            <a:off x="125353" y="-40912"/>
            <a:ext cx="9007255" cy="5041625"/>
            <a:chOff x="125353" y="-40912"/>
            <a:chExt cx="9007255" cy="5041625"/>
          </a:xfrm>
        </p:grpSpPr>
        <p:sp>
          <p:nvSpPr>
            <p:cNvPr id="1621" name="Google Shape;1621;p21"/>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2" name="Google Shape;1622;p21"/>
            <p:cNvSpPr/>
            <p:nvPr/>
          </p:nvSpPr>
          <p:spPr>
            <a:xfrm>
              <a:off x="4006638" y="10750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3" name="Google Shape;1623;p21"/>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4" name="Google Shape;1624;p21"/>
            <p:cNvSpPr/>
            <p:nvPr/>
          </p:nvSpPr>
          <p:spPr>
            <a:xfrm>
              <a:off x="5349500" y="113882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5" name="Google Shape;1625;p21"/>
            <p:cNvSpPr/>
            <p:nvPr/>
          </p:nvSpPr>
          <p:spPr>
            <a:xfrm>
              <a:off x="4853138" y="26292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6" name="Google Shape;1626;p21"/>
            <p:cNvSpPr/>
            <p:nvPr/>
          </p:nvSpPr>
          <p:spPr>
            <a:xfrm rot="10800000">
              <a:off x="1109413" y="177691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7" name="Google Shape;1627;p21"/>
            <p:cNvSpPr/>
            <p:nvPr/>
          </p:nvSpPr>
          <p:spPr>
            <a:xfrm rot="10800000">
              <a:off x="8517313" y="4832800"/>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8" name="Google Shape;1628;p21"/>
            <p:cNvSpPr/>
            <p:nvPr/>
          </p:nvSpPr>
          <p:spPr>
            <a:xfrm rot="10800000">
              <a:off x="928550" y="98135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9" name="Google Shape;1629;p21"/>
            <p:cNvSpPr/>
            <p:nvPr/>
          </p:nvSpPr>
          <p:spPr>
            <a:xfrm rot="10800000">
              <a:off x="7828313" y="4495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0" name="Google Shape;1630;p21"/>
            <p:cNvSpPr/>
            <p:nvPr/>
          </p:nvSpPr>
          <p:spPr>
            <a:xfrm rot="10800000">
              <a:off x="4973375" y="724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1" name="Google Shape;1631;p21"/>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2" name="Google Shape;1632;p21"/>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3" name="Google Shape;1633;p21"/>
            <p:cNvSpPr/>
            <p:nvPr/>
          </p:nvSpPr>
          <p:spPr>
            <a:xfrm flipH="1">
              <a:off x="7216438"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4" name="Google Shape;1634;p21"/>
            <p:cNvSpPr/>
            <p:nvPr/>
          </p:nvSpPr>
          <p:spPr>
            <a:xfrm flipH="1">
              <a:off x="8517325" y="331323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5" name="Google Shape;1635;p21"/>
            <p:cNvSpPr/>
            <p:nvPr/>
          </p:nvSpPr>
          <p:spPr>
            <a:xfrm flipH="1">
              <a:off x="6063238" y="95490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6" name="Google Shape;1636;p21"/>
            <p:cNvSpPr/>
            <p:nvPr/>
          </p:nvSpPr>
          <p:spPr>
            <a:xfrm flipH="1" rot="10800000">
              <a:off x="1757938" y="652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7" name="Google Shape;1637;p21"/>
            <p:cNvSpPr/>
            <p:nvPr/>
          </p:nvSpPr>
          <p:spPr>
            <a:xfrm rot="10800000">
              <a:off x="8787675"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8" name="Google Shape;1638;p21"/>
            <p:cNvSpPr/>
            <p:nvPr/>
          </p:nvSpPr>
          <p:spPr>
            <a:xfrm flipH="1">
              <a:off x="2926375" y="78112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9" name="Google Shape;1639;p21"/>
            <p:cNvSpPr/>
            <p:nvPr/>
          </p:nvSpPr>
          <p:spPr>
            <a:xfrm flipH="1">
              <a:off x="4178075" y="298418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0" name="Google Shape;1640;p21"/>
            <p:cNvSpPr/>
            <p:nvPr/>
          </p:nvSpPr>
          <p:spPr>
            <a:xfrm>
              <a:off x="2097725" y="-40912"/>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1" name="Google Shape;1641;p21"/>
            <p:cNvSpPr/>
            <p:nvPr/>
          </p:nvSpPr>
          <p:spPr>
            <a:xfrm>
              <a:off x="3196738" y="32061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2" name="Google Shape;1642;p21"/>
            <p:cNvSpPr/>
            <p:nvPr/>
          </p:nvSpPr>
          <p:spPr>
            <a:xfrm>
              <a:off x="6091663" y="724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3" name="Google Shape;1643;p21"/>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4" name="Google Shape;1644;p21"/>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5" name="Google Shape;1645;p21"/>
            <p:cNvSpPr/>
            <p:nvPr/>
          </p:nvSpPr>
          <p:spPr>
            <a:xfrm rot="-6201734">
              <a:off x="8788722" y="2308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6" name="Google Shape;1646;p21"/>
            <p:cNvSpPr/>
            <p:nvPr/>
          </p:nvSpPr>
          <p:spPr>
            <a:xfrm rot="-8100000">
              <a:off x="8275420" y="1778746"/>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7" name="Google Shape;1647;p21"/>
            <p:cNvSpPr/>
            <p:nvPr/>
          </p:nvSpPr>
          <p:spPr>
            <a:xfrm rot="4429393">
              <a:off x="4174387" y="406049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8" name="Google Shape;1648;p21"/>
            <p:cNvSpPr/>
            <p:nvPr/>
          </p:nvSpPr>
          <p:spPr>
            <a:xfrm rot="5892960">
              <a:off x="8914151" y="131852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9" name="Google Shape;1649;p21"/>
            <p:cNvSpPr/>
            <p:nvPr/>
          </p:nvSpPr>
          <p:spPr>
            <a:xfrm rot="6793631">
              <a:off x="4750530" y="745563"/>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0" name="Google Shape;1650;p21"/>
            <p:cNvSpPr/>
            <p:nvPr/>
          </p:nvSpPr>
          <p:spPr>
            <a:xfrm flipH="1">
              <a:off x="8303300" y="5733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1" name="Google Shape;1651;p21"/>
            <p:cNvSpPr/>
            <p:nvPr/>
          </p:nvSpPr>
          <p:spPr>
            <a:xfrm rot="5892960">
              <a:off x="1067463" y="1504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2" name="Google Shape;1652;p21"/>
            <p:cNvSpPr/>
            <p:nvPr/>
          </p:nvSpPr>
          <p:spPr>
            <a:xfrm rot="-6608738">
              <a:off x="252990" y="748353"/>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3" name="Google Shape;1653;p21"/>
            <p:cNvSpPr/>
            <p:nvPr/>
          </p:nvSpPr>
          <p:spPr>
            <a:xfrm rot="4732326">
              <a:off x="3860525" y="24297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4" name="Google Shape;1654;p21"/>
            <p:cNvSpPr/>
            <p:nvPr/>
          </p:nvSpPr>
          <p:spPr>
            <a:xfrm rot="9370977">
              <a:off x="5098231" y="44480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5" name="Google Shape;1655;p21"/>
            <p:cNvSpPr/>
            <p:nvPr/>
          </p:nvSpPr>
          <p:spPr>
            <a:xfrm rot="3532624">
              <a:off x="6165035" y="414994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6" name="Google Shape;1656;p21"/>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7" name="Google Shape;1657;p21"/>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8" name="Google Shape;1658;p21"/>
            <p:cNvSpPr/>
            <p:nvPr/>
          </p:nvSpPr>
          <p:spPr>
            <a:xfrm>
              <a:off x="3124213" y="42631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9" name="Google Shape;1659;p21"/>
            <p:cNvSpPr/>
            <p:nvPr/>
          </p:nvSpPr>
          <p:spPr>
            <a:xfrm>
              <a:off x="4747138" y="17144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0" name="Google Shape;1660;p21"/>
            <p:cNvSpPr/>
            <p:nvPr/>
          </p:nvSpPr>
          <p:spPr>
            <a:xfrm rot="7662458">
              <a:off x="7943270" y="3557731"/>
              <a:ext cx="91120" cy="18589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61" name="Google Shape;1661;p21"/>
          <p:cNvGrpSpPr/>
          <p:nvPr/>
        </p:nvGrpSpPr>
        <p:grpSpPr>
          <a:xfrm>
            <a:off x="59096" y="2964975"/>
            <a:ext cx="2172667" cy="2156883"/>
            <a:chOff x="125338" y="3030835"/>
            <a:chExt cx="2040255" cy="2025432"/>
          </a:xfrm>
        </p:grpSpPr>
        <p:grpSp>
          <p:nvGrpSpPr>
            <p:cNvPr id="1662" name="Google Shape;1662;p21"/>
            <p:cNvGrpSpPr/>
            <p:nvPr/>
          </p:nvGrpSpPr>
          <p:grpSpPr>
            <a:xfrm>
              <a:off x="582994" y="3182777"/>
              <a:ext cx="1582598" cy="1514102"/>
              <a:chOff x="6031575" y="2536550"/>
              <a:chExt cx="1233225" cy="1179850"/>
            </a:xfrm>
          </p:grpSpPr>
          <p:sp>
            <p:nvSpPr>
              <p:cNvPr id="1663" name="Google Shape;1663;p21"/>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4" name="Google Shape;1664;p21"/>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5" name="Google Shape;1665;p21"/>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6" name="Google Shape;1666;p21"/>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7" name="Google Shape;1667;p21"/>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8" name="Google Shape;1668;p21"/>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9" name="Google Shape;1669;p21"/>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0" name="Google Shape;1670;p21"/>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1" name="Google Shape;1671;p21"/>
              <p:cNvSpPr/>
              <p:nvPr/>
            </p:nvSpPr>
            <p:spPr>
              <a:xfrm>
                <a:off x="6031575" y="313232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2" name="Google Shape;1672;p21"/>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3" name="Google Shape;1673;p21"/>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4" name="Google Shape;1674;p21"/>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5" name="Google Shape;1675;p21"/>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6" name="Google Shape;1676;p21"/>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7" name="Google Shape;1677;p21"/>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8" name="Google Shape;1678;p21"/>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9" name="Google Shape;1679;p21"/>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0" name="Google Shape;1680;p21"/>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1" name="Google Shape;1681;p21"/>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2" name="Google Shape;1682;p21"/>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3" name="Google Shape;1683;p21"/>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4" name="Google Shape;1684;p21"/>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5" name="Google Shape;1685;p21"/>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6" name="Google Shape;1686;p21"/>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7" name="Google Shape;1687;p21"/>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8" name="Google Shape;1688;p21"/>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89" name="Google Shape;1689;p21"/>
            <p:cNvGrpSpPr/>
            <p:nvPr/>
          </p:nvGrpSpPr>
          <p:grpSpPr>
            <a:xfrm>
              <a:off x="125338" y="3030835"/>
              <a:ext cx="765296" cy="1230171"/>
              <a:chOff x="5674950" y="2418150"/>
              <a:chExt cx="596350" cy="958600"/>
            </a:xfrm>
          </p:grpSpPr>
          <p:sp>
            <p:nvSpPr>
              <p:cNvPr id="1690" name="Google Shape;1690;p21"/>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1" name="Google Shape;1691;p21"/>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2" name="Google Shape;1692;p21"/>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3" name="Google Shape;1693;p21"/>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4" name="Google Shape;1694;p21"/>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5" name="Google Shape;1695;p21"/>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6" name="Google Shape;1696;p21"/>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7" name="Google Shape;1697;p21"/>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8" name="Google Shape;1698;p21"/>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99" name="Google Shape;1699;p21"/>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0" name="Google Shape;1700;p21"/>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1" name="Google Shape;1701;p21"/>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2" name="Google Shape;1702;p21"/>
              <p:cNvSpPr/>
              <p:nvPr/>
            </p:nvSpPr>
            <p:spPr>
              <a:xfrm>
                <a:off x="5820425" y="2842075"/>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3" name="Google Shape;1703;p21"/>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4" name="Google Shape;1704;p21"/>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5" name="Google Shape;1705;p21"/>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6" name="Google Shape;1706;p21"/>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7" name="Google Shape;1707;p21"/>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8" name="Google Shape;1708;p21"/>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09" name="Google Shape;1709;p21"/>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0" name="Google Shape;1710;p21"/>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1" name="Google Shape;1711;p21"/>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2" name="Google Shape;1712;p21"/>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3" name="Google Shape;1713;p21"/>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4" name="Google Shape;1714;p21"/>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15" name="Google Shape;1715;p21"/>
            <p:cNvGrpSpPr/>
            <p:nvPr/>
          </p:nvGrpSpPr>
          <p:grpSpPr>
            <a:xfrm>
              <a:off x="1022846" y="4395528"/>
              <a:ext cx="983585" cy="660739"/>
              <a:chOff x="6374325" y="3481575"/>
              <a:chExt cx="766450" cy="514875"/>
            </a:xfrm>
          </p:grpSpPr>
          <p:sp>
            <p:nvSpPr>
              <p:cNvPr id="1716" name="Google Shape;1716;p21"/>
              <p:cNvSpPr/>
              <p:nvPr/>
            </p:nvSpPr>
            <p:spPr>
              <a:xfrm>
                <a:off x="6374325" y="3610725"/>
                <a:ext cx="394275" cy="126950"/>
              </a:xfrm>
              <a:custGeom>
                <a:rect b="b" l="l" r="r" t="t"/>
                <a:pathLst>
                  <a:path extrusionOk="0" h="5078" w="15771">
                    <a:moveTo>
                      <a:pt x="10574" y="1"/>
                    </a:moveTo>
                    <a:cubicBezTo>
                      <a:pt x="9498" y="1"/>
                      <a:pt x="8431" y="119"/>
                      <a:pt x="7442" y="334"/>
                    </a:cubicBezTo>
                    <a:cubicBezTo>
                      <a:pt x="4860" y="887"/>
                      <a:pt x="1909" y="2159"/>
                      <a:pt x="250" y="4317"/>
                    </a:cubicBezTo>
                    <a:cubicBezTo>
                      <a:pt x="1" y="4639"/>
                      <a:pt x="287" y="5078"/>
                      <a:pt x="628" y="5078"/>
                    </a:cubicBezTo>
                    <a:cubicBezTo>
                      <a:pt x="716" y="5078"/>
                      <a:pt x="808" y="5049"/>
                      <a:pt x="895" y="4981"/>
                    </a:cubicBezTo>
                    <a:cubicBezTo>
                      <a:pt x="3034" y="3321"/>
                      <a:pt x="4952" y="1827"/>
                      <a:pt x="7626" y="1108"/>
                    </a:cubicBezTo>
                    <a:cubicBezTo>
                      <a:pt x="8829" y="795"/>
                      <a:pt x="9991" y="664"/>
                      <a:pt x="11144" y="664"/>
                    </a:cubicBezTo>
                    <a:cubicBezTo>
                      <a:pt x="12641" y="664"/>
                      <a:pt x="14124" y="885"/>
                      <a:pt x="15666" y="1219"/>
                    </a:cubicBezTo>
                    <a:cubicBezTo>
                      <a:pt x="15671" y="1220"/>
                      <a:pt x="15677" y="1221"/>
                      <a:pt x="15682" y="1221"/>
                    </a:cubicBezTo>
                    <a:cubicBezTo>
                      <a:pt x="15745" y="1221"/>
                      <a:pt x="15771" y="1124"/>
                      <a:pt x="15703" y="1090"/>
                    </a:cubicBezTo>
                    <a:cubicBezTo>
                      <a:pt x="14182" y="329"/>
                      <a:pt x="12366" y="1"/>
                      <a:pt x="105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7" name="Google Shape;1717;p21"/>
              <p:cNvSpPr/>
              <p:nvPr/>
            </p:nvSpPr>
            <p:spPr>
              <a:xfrm>
                <a:off x="6778250" y="3546175"/>
                <a:ext cx="141525" cy="192300"/>
              </a:xfrm>
              <a:custGeom>
                <a:rect b="b" l="l" r="r" t="t"/>
                <a:pathLst>
                  <a:path extrusionOk="0" h="7692" w="5661">
                    <a:moveTo>
                      <a:pt x="680" y="1"/>
                    </a:moveTo>
                    <a:cubicBezTo>
                      <a:pt x="303" y="1"/>
                      <a:pt x="0" y="482"/>
                      <a:pt x="394" y="740"/>
                    </a:cubicBezTo>
                    <a:cubicBezTo>
                      <a:pt x="2976" y="2473"/>
                      <a:pt x="4451" y="4686"/>
                      <a:pt x="5428" y="7618"/>
                    </a:cubicBezTo>
                    <a:cubicBezTo>
                      <a:pt x="5443" y="7669"/>
                      <a:pt x="5484" y="7691"/>
                      <a:pt x="5526" y="7691"/>
                    </a:cubicBezTo>
                    <a:cubicBezTo>
                      <a:pt x="5591" y="7691"/>
                      <a:pt x="5661" y="7640"/>
                      <a:pt x="5649" y="7563"/>
                    </a:cubicBezTo>
                    <a:cubicBezTo>
                      <a:pt x="5410" y="4594"/>
                      <a:pt x="3437" y="1643"/>
                      <a:pt x="929" y="76"/>
                    </a:cubicBezTo>
                    <a:cubicBezTo>
                      <a:pt x="847" y="23"/>
                      <a:pt x="761" y="1"/>
                      <a:pt x="68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8" name="Google Shape;1718;p21"/>
              <p:cNvSpPr/>
              <p:nvPr/>
            </p:nvSpPr>
            <p:spPr>
              <a:xfrm>
                <a:off x="6940800" y="3481925"/>
                <a:ext cx="69975" cy="246425"/>
              </a:xfrm>
              <a:custGeom>
                <a:rect b="b" l="l" r="r" t="t"/>
                <a:pathLst>
                  <a:path extrusionOk="0" h="9857" w="2799">
                    <a:moveTo>
                      <a:pt x="1260" y="1"/>
                    </a:moveTo>
                    <a:cubicBezTo>
                      <a:pt x="993" y="1"/>
                      <a:pt x="719" y="245"/>
                      <a:pt x="862" y="544"/>
                    </a:cubicBezTo>
                    <a:cubicBezTo>
                      <a:pt x="1618" y="2019"/>
                      <a:pt x="1913" y="3715"/>
                      <a:pt x="1711" y="5375"/>
                    </a:cubicBezTo>
                    <a:cubicBezTo>
                      <a:pt x="1471" y="7016"/>
                      <a:pt x="752" y="8289"/>
                      <a:pt x="14" y="9727"/>
                    </a:cubicBezTo>
                    <a:cubicBezTo>
                      <a:pt x="0" y="9797"/>
                      <a:pt x="50" y="9857"/>
                      <a:pt x="107" y="9857"/>
                    </a:cubicBezTo>
                    <a:cubicBezTo>
                      <a:pt x="125" y="9857"/>
                      <a:pt x="144" y="9851"/>
                      <a:pt x="162" y="9838"/>
                    </a:cubicBezTo>
                    <a:cubicBezTo>
                      <a:pt x="2743" y="7606"/>
                      <a:pt x="2799" y="3162"/>
                      <a:pt x="1618" y="249"/>
                    </a:cubicBezTo>
                    <a:cubicBezTo>
                      <a:pt x="1547" y="73"/>
                      <a:pt x="1404" y="1"/>
                      <a:pt x="126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9" name="Google Shape;1719;p21"/>
              <p:cNvSpPr/>
              <p:nvPr/>
            </p:nvSpPr>
            <p:spPr>
              <a:xfrm>
                <a:off x="6956825" y="3630200"/>
                <a:ext cx="181875" cy="112425"/>
              </a:xfrm>
              <a:custGeom>
                <a:rect b="b" l="l" r="r" t="t"/>
                <a:pathLst>
                  <a:path extrusionOk="0" h="4497" w="7275">
                    <a:moveTo>
                      <a:pt x="6659" y="0"/>
                    </a:moveTo>
                    <a:cubicBezTo>
                      <a:pt x="6502" y="0"/>
                      <a:pt x="6353" y="81"/>
                      <a:pt x="6288" y="274"/>
                    </a:cubicBezTo>
                    <a:cubicBezTo>
                      <a:pt x="5458" y="2763"/>
                      <a:pt x="2176" y="3427"/>
                      <a:pt x="37" y="4441"/>
                    </a:cubicBezTo>
                    <a:cubicBezTo>
                      <a:pt x="0" y="4441"/>
                      <a:pt x="19" y="4497"/>
                      <a:pt x="55" y="4497"/>
                    </a:cubicBezTo>
                    <a:cubicBezTo>
                      <a:pt x="2582" y="3870"/>
                      <a:pt x="6030" y="3353"/>
                      <a:pt x="7118" y="643"/>
                    </a:cubicBezTo>
                    <a:cubicBezTo>
                      <a:pt x="7274" y="282"/>
                      <a:pt x="6953" y="0"/>
                      <a:pt x="665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0" name="Google Shape;1720;p21"/>
              <p:cNvSpPr/>
              <p:nvPr/>
            </p:nvSpPr>
            <p:spPr>
              <a:xfrm>
                <a:off x="6954775" y="3768300"/>
                <a:ext cx="80900" cy="227850"/>
              </a:xfrm>
              <a:custGeom>
                <a:rect b="b" l="l" r="r" t="t"/>
                <a:pathLst>
                  <a:path extrusionOk="0" h="9114" w="3236">
                    <a:moveTo>
                      <a:pt x="62" y="1"/>
                    </a:moveTo>
                    <a:cubicBezTo>
                      <a:pt x="30" y="1"/>
                      <a:pt x="1" y="40"/>
                      <a:pt x="27" y="79"/>
                    </a:cubicBezTo>
                    <a:cubicBezTo>
                      <a:pt x="1945" y="2532"/>
                      <a:pt x="2258" y="5519"/>
                      <a:pt x="1318" y="8432"/>
                    </a:cubicBezTo>
                    <a:cubicBezTo>
                      <a:pt x="1198" y="8816"/>
                      <a:pt x="1521" y="9113"/>
                      <a:pt x="1819" y="9113"/>
                    </a:cubicBezTo>
                    <a:cubicBezTo>
                      <a:pt x="1979" y="9113"/>
                      <a:pt x="2132" y="9027"/>
                      <a:pt x="2203" y="8820"/>
                    </a:cubicBezTo>
                    <a:cubicBezTo>
                      <a:pt x="3235" y="5777"/>
                      <a:pt x="2295" y="2310"/>
                      <a:pt x="101" y="24"/>
                    </a:cubicBezTo>
                    <a:cubicBezTo>
                      <a:pt x="90" y="7"/>
                      <a:pt x="76" y="1"/>
                      <a:pt x="6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1" name="Google Shape;1721;p21"/>
              <p:cNvSpPr/>
              <p:nvPr/>
            </p:nvSpPr>
            <p:spPr>
              <a:xfrm>
                <a:off x="7004100" y="3783850"/>
                <a:ext cx="94300" cy="125950"/>
              </a:xfrm>
              <a:custGeom>
                <a:rect b="b" l="l" r="r" t="t"/>
                <a:pathLst>
                  <a:path extrusionOk="0" h="5038" w="3772">
                    <a:moveTo>
                      <a:pt x="43" y="0"/>
                    </a:moveTo>
                    <a:cubicBezTo>
                      <a:pt x="16" y="0"/>
                      <a:pt x="1" y="54"/>
                      <a:pt x="45" y="84"/>
                    </a:cubicBezTo>
                    <a:cubicBezTo>
                      <a:pt x="1926" y="1006"/>
                      <a:pt x="2867" y="2666"/>
                      <a:pt x="3014" y="4712"/>
                    </a:cubicBezTo>
                    <a:cubicBezTo>
                      <a:pt x="3031" y="4934"/>
                      <a:pt x="3198" y="5037"/>
                      <a:pt x="3368" y="5037"/>
                    </a:cubicBezTo>
                    <a:cubicBezTo>
                      <a:pt x="3567" y="5037"/>
                      <a:pt x="3772" y="4897"/>
                      <a:pt x="3752" y="4639"/>
                    </a:cubicBezTo>
                    <a:cubicBezTo>
                      <a:pt x="3623" y="2518"/>
                      <a:pt x="2055" y="674"/>
                      <a:pt x="64" y="10"/>
                    </a:cubicBezTo>
                    <a:cubicBezTo>
                      <a:pt x="57" y="3"/>
                      <a:pt x="50" y="0"/>
                      <a:pt x="4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2" name="Google Shape;1722;p21"/>
              <p:cNvSpPr/>
              <p:nvPr/>
            </p:nvSpPr>
            <p:spPr>
              <a:xfrm>
                <a:off x="6735825" y="3760825"/>
                <a:ext cx="191150" cy="149175"/>
              </a:xfrm>
              <a:custGeom>
                <a:rect b="b" l="l" r="r" t="t"/>
                <a:pathLst>
                  <a:path extrusionOk="0" h="5967" w="7646">
                    <a:moveTo>
                      <a:pt x="7512" y="0"/>
                    </a:moveTo>
                    <a:cubicBezTo>
                      <a:pt x="7468" y="0"/>
                      <a:pt x="7424" y="21"/>
                      <a:pt x="7402" y="65"/>
                    </a:cubicBezTo>
                    <a:cubicBezTo>
                      <a:pt x="6074" y="2923"/>
                      <a:pt x="3640" y="4730"/>
                      <a:pt x="524" y="5136"/>
                    </a:cubicBezTo>
                    <a:cubicBezTo>
                      <a:pt x="1" y="5208"/>
                      <a:pt x="60" y="5967"/>
                      <a:pt x="579" y="5967"/>
                    </a:cubicBezTo>
                    <a:cubicBezTo>
                      <a:pt x="591" y="5967"/>
                      <a:pt x="603" y="5966"/>
                      <a:pt x="616" y="5965"/>
                    </a:cubicBezTo>
                    <a:cubicBezTo>
                      <a:pt x="3824" y="5670"/>
                      <a:pt x="6775" y="3255"/>
                      <a:pt x="7623" y="138"/>
                    </a:cubicBezTo>
                    <a:cubicBezTo>
                      <a:pt x="7645" y="49"/>
                      <a:pt x="7580" y="0"/>
                      <a:pt x="75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3" name="Google Shape;1723;p21"/>
              <p:cNvSpPr/>
              <p:nvPr/>
            </p:nvSpPr>
            <p:spPr>
              <a:xfrm>
                <a:off x="6882900" y="3808400"/>
                <a:ext cx="68875" cy="160875"/>
              </a:xfrm>
              <a:custGeom>
                <a:rect b="b" l="l" r="r" t="t"/>
                <a:pathLst>
                  <a:path extrusionOk="0" h="6435" w="2755">
                    <a:moveTo>
                      <a:pt x="2241" y="0"/>
                    </a:moveTo>
                    <a:cubicBezTo>
                      <a:pt x="2203" y="0"/>
                      <a:pt x="2164" y="29"/>
                      <a:pt x="2164" y="79"/>
                    </a:cubicBezTo>
                    <a:cubicBezTo>
                      <a:pt x="2146" y="1186"/>
                      <a:pt x="2090" y="2255"/>
                      <a:pt x="1722" y="3306"/>
                    </a:cubicBezTo>
                    <a:cubicBezTo>
                      <a:pt x="1371" y="4265"/>
                      <a:pt x="781" y="5058"/>
                      <a:pt x="191" y="5869"/>
                    </a:cubicBezTo>
                    <a:cubicBezTo>
                      <a:pt x="0" y="6142"/>
                      <a:pt x="233" y="6435"/>
                      <a:pt x="494" y="6435"/>
                    </a:cubicBezTo>
                    <a:cubicBezTo>
                      <a:pt x="586" y="6435"/>
                      <a:pt x="681" y="6399"/>
                      <a:pt x="763" y="6312"/>
                    </a:cubicBezTo>
                    <a:cubicBezTo>
                      <a:pt x="2127" y="4745"/>
                      <a:pt x="2754" y="2089"/>
                      <a:pt x="2312" y="61"/>
                    </a:cubicBezTo>
                    <a:cubicBezTo>
                      <a:pt x="2303" y="19"/>
                      <a:pt x="2273" y="0"/>
                      <a:pt x="224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4" name="Google Shape;1724;p21"/>
              <p:cNvSpPr/>
              <p:nvPr/>
            </p:nvSpPr>
            <p:spPr>
              <a:xfrm>
                <a:off x="6692600" y="3714000"/>
                <a:ext cx="199075" cy="55550"/>
              </a:xfrm>
              <a:custGeom>
                <a:rect b="b" l="l" r="r" t="t"/>
                <a:pathLst>
                  <a:path extrusionOk="0" h="2222" w="7963">
                    <a:moveTo>
                      <a:pt x="549" y="1"/>
                    </a:moveTo>
                    <a:cubicBezTo>
                      <a:pt x="182" y="1"/>
                      <a:pt x="0" y="549"/>
                      <a:pt x="298" y="831"/>
                    </a:cubicBezTo>
                    <a:cubicBezTo>
                      <a:pt x="1276" y="1818"/>
                      <a:pt x="2716" y="2221"/>
                      <a:pt x="4178" y="2221"/>
                    </a:cubicBezTo>
                    <a:cubicBezTo>
                      <a:pt x="5502" y="2221"/>
                      <a:pt x="6843" y="1891"/>
                      <a:pt x="7877" y="1366"/>
                    </a:cubicBezTo>
                    <a:cubicBezTo>
                      <a:pt x="7963" y="1314"/>
                      <a:pt x="7920" y="1198"/>
                      <a:pt x="7839" y="1198"/>
                    </a:cubicBezTo>
                    <a:cubicBezTo>
                      <a:pt x="7833" y="1198"/>
                      <a:pt x="7828" y="1199"/>
                      <a:pt x="7822" y="1200"/>
                    </a:cubicBezTo>
                    <a:cubicBezTo>
                      <a:pt x="7017" y="1517"/>
                      <a:pt x="6156" y="1681"/>
                      <a:pt x="5297" y="1681"/>
                    </a:cubicBezTo>
                    <a:cubicBezTo>
                      <a:pt x="4857" y="1681"/>
                      <a:pt x="4417" y="1638"/>
                      <a:pt x="3986" y="1550"/>
                    </a:cubicBezTo>
                    <a:cubicBezTo>
                      <a:pt x="2750" y="1292"/>
                      <a:pt x="1828" y="628"/>
                      <a:pt x="759" y="57"/>
                    </a:cubicBezTo>
                    <a:cubicBezTo>
                      <a:pt x="684" y="18"/>
                      <a:pt x="613" y="1"/>
                      <a:pt x="54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5" name="Google Shape;1725;p21"/>
              <p:cNvSpPr/>
              <p:nvPr/>
            </p:nvSpPr>
            <p:spPr>
              <a:xfrm>
                <a:off x="6762875" y="3761875"/>
                <a:ext cx="122700" cy="72500"/>
              </a:xfrm>
              <a:custGeom>
                <a:rect b="b" l="l" r="r" t="t"/>
                <a:pathLst>
                  <a:path extrusionOk="0" h="2900" w="4908">
                    <a:moveTo>
                      <a:pt x="4808" y="0"/>
                    </a:moveTo>
                    <a:cubicBezTo>
                      <a:pt x="4788" y="0"/>
                      <a:pt x="4768" y="7"/>
                      <a:pt x="4752" y="23"/>
                    </a:cubicBezTo>
                    <a:cubicBezTo>
                      <a:pt x="3462" y="1442"/>
                      <a:pt x="2171" y="2198"/>
                      <a:pt x="253" y="2512"/>
                    </a:cubicBezTo>
                    <a:cubicBezTo>
                      <a:pt x="1" y="2530"/>
                      <a:pt x="30" y="2900"/>
                      <a:pt x="272" y="2900"/>
                    </a:cubicBezTo>
                    <a:cubicBezTo>
                      <a:pt x="278" y="2900"/>
                      <a:pt x="284" y="2900"/>
                      <a:pt x="290" y="2899"/>
                    </a:cubicBezTo>
                    <a:cubicBezTo>
                      <a:pt x="2097" y="2807"/>
                      <a:pt x="3996" y="1701"/>
                      <a:pt x="4881" y="96"/>
                    </a:cubicBezTo>
                    <a:cubicBezTo>
                      <a:pt x="4908" y="43"/>
                      <a:pt x="4859" y="0"/>
                      <a:pt x="480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6" name="Google Shape;1726;p21"/>
              <p:cNvSpPr/>
              <p:nvPr/>
            </p:nvSpPr>
            <p:spPr>
              <a:xfrm>
                <a:off x="6788025" y="3690825"/>
                <a:ext cx="80750" cy="22700"/>
              </a:xfrm>
              <a:custGeom>
                <a:rect b="b" l="l" r="r" t="t"/>
                <a:pathLst>
                  <a:path extrusionOk="0" h="908" w="3230">
                    <a:moveTo>
                      <a:pt x="263" y="0"/>
                    </a:moveTo>
                    <a:cubicBezTo>
                      <a:pt x="49" y="0"/>
                      <a:pt x="1" y="309"/>
                      <a:pt x="206" y="412"/>
                    </a:cubicBezTo>
                    <a:cubicBezTo>
                      <a:pt x="885" y="789"/>
                      <a:pt x="1787" y="907"/>
                      <a:pt x="2608" y="907"/>
                    </a:cubicBezTo>
                    <a:cubicBezTo>
                      <a:pt x="2789" y="907"/>
                      <a:pt x="2967" y="901"/>
                      <a:pt x="3138" y="891"/>
                    </a:cubicBezTo>
                    <a:cubicBezTo>
                      <a:pt x="3230" y="891"/>
                      <a:pt x="3230" y="762"/>
                      <a:pt x="3138" y="744"/>
                    </a:cubicBezTo>
                    <a:cubicBezTo>
                      <a:pt x="2658" y="633"/>
                      <a:pt x="2179" y="523"/>
                      <a:pt x="1718" y="412"/>
                    </a:cubicBezTo>
                    <a:cubicBezTo>
                      <a:pt x="1257" y="283"/>
                      <a:pt x="796" y="98"/>
                      <a:pt x="316" y="6"/>
                    </a:cubicBezTo>
                    <a:cubicBezTo>
                      <a:pt x="298" y="2"/>
                      <a:pt x="280" y="0"/>
                      <a:pt x="2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7" name="Google Shape;1727;p21"/>
              <p:cNvSpPr/>
              <p:nvPr/>
            </p:nvSpPr>
            <p:spPr>
              <a:xfrm>
                <a:off x="6896000" y="3530025"/>
                <a:ext cx="58075" cy="163225"/>
              </a:xfrm>
              <a:custGeom>
                <a:rect b="b" l="l" r="r" t="t"/>
                <a:pathLst>
                  <a:path extrusionOk="0" h="6529" w="2323">
                    <a:moveTo>
                      <a:pt x="334" y="0"/>
                    </a:moveTo>
                    <a:cubicBezTo>
                      <a:pt x="173" y="0"/>
                      <a:pt x="1" y="154"/>
                      <a:pt x="91" y="335"/>
                    </a:cubicBezTo>
                    <a:cubicBezTo>
                      <a:pt x="1124" y="2326"/>
                      <a:pt x="1456" y="4170"/>
                      <a:pt x="1566" y="6401"/>
                    </a:cubicBezTo>
                    <a:cubicBezTo>
                      <a:pt x="1566" y="6487"/>
                      <a:pt x="1630" y="6528"/>
                      <a:pt x="1697" y="6528"/>
                    </a:cubicBezTo>
                    <a:cubicBezTo>
                      <a:pt x="1759" y="6528"/>
                      <a:pt x="1825" y="6491"/>
                      <a:pt x="1843" y="6420"/>
                    </a:cubicBezTo>
                    <a:cubicBezTo>
                      <a:pt x="2322" y="4299"/>
                      <a:pt x="1696" y="1884"/>
                      <a:pt x="515" y="95"/>
                    </a:cubicBezTo>
                    <a:cubicBezTo>
                      <a:pt x="471" y="28"/>
                      <a:pt x="404" y="0"/>
                      <a:pt x="33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8" name="Google Shape;1728;p21"/>
              <p:cNvSpPr/>
              <p:nvPr/>
            </p:nvSpPr>
            <p:spPr>
              <a:xfrm>
                <a:off x="7003675" y="3588350"/>
                <a:ext cx="53200" cy="110900"/>
              </a:xfrm>
              <a:custGeom>
                <a:rect b="b" l="l" r="r" t="t"/>
                <a:pathLst>
                  <a:path extrusionOk="0" h="4436" w="2128">
                    <a:moveTo>
                      <a:pt x="1705" y="0"/>
                    </a:moveTo>
                    <a:cubicBezTo>
                      <a:pt x="1580" y="0"/>
                      <a:pt x="1454" y="78"/>
                      <a:pt x="1427" y="233"/>
                    </a:cubicBezTo>
                    <a:cubicBezTo>
                      <a:pt x="1243" y="934"/>
                      <a:pt x="1261" y="1653"/>
                      <a:pt x="1021" y="2353"/>
                    </a:cubicBezTo>
                    <a:cubicBezTo>
                      <a:pt x="818" y="3054"/>
                      <a:pt x="468" y="3718"/>
                      <a:pt x="44" y="4308"/>
                    </a:cubicBezTo>
                    <a:cubicBezTo>
                      <a:pt x="0" y="4366"/>
                      <a:pt x="37" y="4436"/>
                      <a:pt x="81" y="4436"/>
                    </a:cubicBezTo>
                    <a:cubicBezTo>
                      <a:pt x="93" y="4436"/>
                      <a:pt x="106" y="4431"/>
                      <a:pt x="118" y="4419"/>
                    </a:cubicBezTo>
                    <a:cubicBezTo>
                      <a:pt x="708" y="3902"/>
                      <a:pt x="1187" y="3275"/>
                      <a:pt x="1519" y="2575"/>
                    </a:cubicBezTo>
                    <a:cubicBezTo>
                      <a:pt x="1814" y="1911"/>
                      <a:pt x="2128" y="970"/>
                      <a:pt x="1980" y="251"/>
                    </a:cubicBezTo>
                    <a:cubicBezTo>
                      <a:pt x="1961" y="83"/>
                      <a:pt x="1834" y="0"/>
                      <a:pt x="170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9" name="Google Shape;1729;p21"/>
              <p:cNvSpPr/>
              <p:nvPr/>
            </p:nvSpPr>
            <p:spPr>
              <a:xfrm>
                <a:off x="7004300" y="3745675"/>
                <a:ext cx="110300" cy="53600"/>
              </a:xfrm>
              <a:custGeom>
                <a:rect b="b" l="l" r="r" t="t"/>
                <a:pathLst>
                  <a:path extrusionOk="0" h="2144" w="4412">
                    <a:moveTo>
                      <a:pt x="1082" y="1"/>
                    </a:moveTo>
                    <a:cubicBezTo>
                      <a:pt x="723" y="1"/>
                      <a:pt x="364" y="51"/>
                      <a:pt x="19" y="154"/>
                    </a:cubicBezTo>
                    <a:cubicBezTo>
                      <a:pt x="0" y="154"/>
                      <a:pt x="19" y="173"/>
                      <a:pt x="19" y="173"/>
                    </a:cubicBezTo>
                    <a:cubicBezTo>
                      <a:pt x="91" y="169"/>
                      <a:pt x="162" y="168"/>
                      <a:pt x="233" y="168"/>
                    </a:cubicBezTo>
                    <a:cubicBezTo>
                      <a:pt x="1743" y="168"/>
                      <a:pt x="3014" y="910"/>
                      <a:pt x="3965" y="2072"/>
                    </a:cubicBezTo>
                    <a:cubicBezTo>
                      <a:pt x="4009" y="2122"/>
                      <a:pt x="4070" y="2143"/>
                      <a:pt x="4130" y="2143"/>
                    </a:cubicBezTo>
                    <a:cubicBezTo>
                      <a:pt x="4271" y="2143"/>
                      <a:pt x="4411" y="2024"/>
                      <a:pt x="4334" y="1869"/>
                    </a:cubicBezTo>
                    <a:cubicBezTo>
                      <a:pt x="3697" y="668"/>
                      <a:pt x="2391" y="1"/>
                      <a:pt x="108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0" name="Google Shape;1730;p21"/>
              <p:cNvSpPr/>
              <p:nvPr/>
            </p:nvSpPr>
            <p:spPr>
              <a:xfrm>
                <a:off x="7039975" y="3862425"/>
                <a:ext cx="20125" cy="86150"/>
              </a:xfrm>
              <a:custGeom>
                <a:rect b="b" l="l" r="r" t="t"/>
                <a:pathLst>
                  <a:path extrusionOk="0" h="3446" w="805">
                    <a:moveTo>
                      <a:pt x="36" y="0"/>
                    </a:moveTo>
                    <a:cubicBezTo>
                      <a:pt x="17" y="0"/>
                      <a:pt x="0" y="16"/>
                      <a:pt x="12" y="39"/>
                    </a:cubicBezTo>
                    <a:cubicBezTo>
                      <a:pt x="454" y="1053"/>
                      <a:pt x="583" y="2196"/>
                      <a:pt x="325" y="3284"/>
                    </a:cubicBezTo>
                    <a:cubicBezTo>
                      <a:pt x="304" y="3389"/>
                      <a:pt x="384" y="3446"/>
                      <a:pt x="463" y="3446"/>
                    </a:cubicBezTo>
                    <a:cubicBezTo>
                      <a:pt x="524" y="3446"/>
                      <a:pt x="586" y="3412"/>
                      <a:pt x="602" y="3340"/>
                    </a:cubicBezTo>
                    <a:cubicBezTo>
                      <a:pt x="805" y="2196"/>
                      <a:pt x="620" y="1035"/>
                      <a:pt x="67" y="20"/>
                    </a:cubicBezTo>
                    <a:cubicBezTo>
                      <a:pt x="60" y="6"/>
                      <a:pt x="48" y="0"/>
                      <a:pt x="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1" name="Google Shape;1731;p21"/>
              <p:cNvSpPr/>
              <p:nvPr/>
            </p:nvSpPr>
            <p:spPr>
              <a:xfrm>
                <a:off x="6957800" y="3892125"/>
                <a:ext cx="17950" cy="66925"/>
              </a:xfrm>
              <a:custGeom>
                <a:rect b="b" l="l" r="r" t="t"/>
                <a:pathLst>
                  <a:path extrusionOk="0" h="2677" w="718">
                    <a:moveTo>
                      <a:pt x="531" y="1"/>
                    </a:moveTo>
                    <a:cubicBezTo>
                      <a:pt x="504" y="1"/>
                      <a:pt x="477" y="20"/>
                      <a:pt x="477" y="50"/>
                    </a:cubicBezTo>
                    <a:cubicBezTo>
                      <a:pt x="496" y="916"/>
                      <a:pt x="275" y="1672"/>
                      <a:pt x="35" y="2484"/>
                    </a:cubicBezTo>
                    <a:cubicBezTo>
                      <a:pt x="1" y="2598"/>
                      <a:pt x="107" y="2676"/>
                      <a:pt x="211" y="2676"/>
                    </a:cubicBezTo>
                    <a:cubicBezTo>
                      <a:pt x="275" y="2676"/>
                      <a:pt x="339" y="2646"/>
                      <a:pt x="367" y="2576"/>
                    </a:cubicBezTo>
                    <a:cubicBezTo>
                      <a:pt x="643" y="1764"/>
                      <a:pt x="717" y="898"/>
                      <a:pt x="588" y="50"/>
                    </a:cubicBezTo>
                    <a:cubicBezTo>
                      <a:pt x="580" y="15"/>
                      <a:pt x="555" y="1"/>
                      <a:pt x="5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2" name="Google Shape;1732;p21"/>
              <p:cNvSpPr/>
              <p:nvPr/>
            </p:nvSpPr>
            <p:spPr>
              <a:xfrm>
                <a:off x="6842600" y="3856925"/>
                <a:ext cx="62150" cy="72375"/>
              </a:xfrm>
              <a:custGeom>
                <a:rect b="b" l="l" r="r" t="t"/>
                <a:pathLst>
                  <a:path extrusionOk="0" h="2895" w="2486">
                    <a:moveTo>
                      <a:pt x="2227" y="1"/>
                    </a:moveTo>
                    <a:cubicBezTo>
                      <a:pt x="1951" y="499"/>
                      <a:pt x="1822" y="1033"/>
                      <a:pt x="1471" y="1494"/>
                    </a:cubicBezTo>
                    <a:cubicBezTo>
                      <a:pt x="1102" y="1937"/>
                      <a:pt x="660" y="2287"/>
                      <a:pt x="162" y="2545"/>
                    </a:cubicBezTo>
                    <a:cubicBezTo>
                      <a:pt x="1" y="2642"/>
                      <a:pt x="121" y="2894"/>
                      <a:pt x="278" y="2894"/>
                    </a:cubicBezTo>
                    <a:cubicBezTo>
                      <a:pt x="300" y="2894"/>
                      <a:pt x="323" y="2889"/>
                      <a:pt x="346" y="2877"/>
                    </a:cubicBezTo>
                    <a:cubicBezTo>
                      <a:pt x="1287" y="2435"/>
                      <a:pt x="2485" y="1144"/>
                      <a:pt x="22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3" name="Google Shape;1733;p21"/>
              <p:cNvSpPr/>
              <p:nvPr/>
            </p:nvSpPr>
            <p:spPr>
              <a:xfrm>
                <a:off x="7045175" y="3615675"/>
                <a:ext cx="45450" cy="66700"/>
              </a:xfrm>
              <a:custGeom>
                <a:rect b="b" l="l" r="r" t="t"/>
                <a:pathLst>
                  <a:path extrusionOk="0" h="2668" w="1818">
                    <a:moveTo>
                      <a:pt x="1574" y="1"/>
                    </a:moveTo>
                    <a:cubicBezTo>
                      <a:pt x="1495" y="1"/>
                      <a:pt x="1415" y="38"/>
                      <a:pt x="1371" y="117"/>
                    </a:cubicBezTo>
                    <a:cubicBezTo>
                      <a:pt x="984" y="947"/>
                      <a:pt x="541" y="1740"/>
                      <a:pt x="44" y="2514"/>
                    </a:cubicBezTo>
                    <a:cubicBezTo>
                      <a:pt x="1" y="2586"/>
                      <a:pt x="46" y="2668"/>
                      <a:pt x="111" y="2668"/>
                    </a:cubicBezTo>
                    <a:cubicBezTo>
                      <a:pt x="130" y="2668"/>
                      <a:pt x="152" y="2660"/>
                      <a:pt x="173" y="2643"/>
                    </a:cubicBezTo>
                    <a:cubicBezTo>
                      <a:pt x="929" y="2053"/>
                      <a:pt x="1592" y="1205"/>
                      <a:pt x="1795" y="246"/>
                    </a:cubicBezTo>
                    <a:cubicBezTo>
                      <a:pt x="1818" y="89"/>
                      <a:pt x="1697" y="1"/>
                      <a:pt x="15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4" name="Google Shape;1734;p21"/>
              <p:cNvSpPr/>
              <p:nvPr/>
            </p:nvSpPr>
            <p:spPr>
              <a:xfrm>
                <a:off x="7079600" y="3723675"/>
                <a:ext cx="61050" cy="17950"/>
              </a:xfrm>
              <a:custGeom>
                <a:rect b="b" l="l" r="r" t="t"/>
                <a:pathLst>
                  <a:path extrusionOk="0" h="718" w="2442">
                    <a:moveTo>
                      <a:pt x="2229" y="0"/>
                    </a:moveTo>
                    <a:cubicBezTo>
                      <a:pt x="2222" y="0"/>
                      <a:pt x="2215" y="1"/>
                      <a:pt x="2207" y="2"/>
                    </a:cubicBezTo>
                    <a:cubicBezTo>
                      <a:pt x="1912" y="94"/>
                      <a:pt x="1617" y="186"/>
                      <a:pt x="1340" y="333"/>
                    </a:cubicBezTo>
                    <a:cubicBezTo>
                      <a:pt x="1060" y="410"/>
                      <a:pt x="780" y="451"/>
                      <a:pt x="506" y="451"/>
                    </a:cubicBezTo>
                    <a:cubicBezTo>
                      <a:pt x="383" y="451"/>
                      <a:pt x="262" y="443"/>
                      <a:pt x="142" y="426"/>
                    </a:cubicBezTo>
                    <a:cubicBezTo>
                      <a:pt x="136" y="425"/>
                      <a:pt x="130" y="424"/>
                      <a:pt x="125" y="424"/>
                    </a:cubicBezTo>
                    <a:cubicBezTo>
                      <a:pt x="28" y="424"/>
                      <a:pt x="0" y="574"/>
                      <a:pt x="105" y="592"/>
                    </a:cubicBezTo>
                    <a:cubicBezTo>
                      <a:pt x="384" y="661"/>
                      <a:pt x="737" y="718"/>
                      <a:pt x="1090" y="718"/>
                    </a:cubicBezTo>
                    <a:cubicBezTo>
                      <a:pt x="1578" y="718"/>
                      <a:pt x="2066" y="610"/>
                      <a:pt x="2355" y="278"/>
                    </a:cubicBezTo>
                    <a:cubicBezTo>
                      <a:pt x="2442" y="156"/>
                      <a:pt x="2364" y="0"/>
                      <a:pt x="222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5" name="Google Shape;1735;p21"/>
              <p:cNvSpPr/>
              <p:nvPr/>
            </p:nvSpPr>
            <p:spPr>
              <a:xfrm>
                <a:off x="6867950" y="3561925"/>
                <a:ext cx="54325" cy="98250"/>
              </a:xfrm>
              <a:custGeom>
                <a:rect b="b" l="l" r="r" t="t"/>
                <a:pathLst>
                  <a:path extrusionOk="0" h="3930" w="2173">
                    <a:moveTo>
                      <a:pt x="265" y="0"/>
                    </a:moveTo>
                    <a:cubicBezTo>
                      <a:pt x="125" y="0"/>
                      <a:pt x="0" y="147"/>
                      <a:pt x="107" y="294"/>
                    </a:cubicBezTo>
                    <a:cubicBezTo>
                      <a:pt x="955" y="1401"/>
                      <a:pt x="1637" y="2618"/>
                      <a:pt x="2117" y="3908"/>
                    </a:cubicBezTo>
                    <a:cubicBezTo>
                      <a:pt x="2125" y="3924"/>
                      <a:pt x="2136" y="3930"/>
                      <a:pt x="2146" y="3930"/>
                    </a:cubicBezTo>
                    <a:cubicBezTo>
                      <a:pt x="2160" y="3930"/>
                      <a:pt x="2172" y="3919"/>
                      <a:pt x="2172" y="3908"/>
                    </a:cubicBezTo>
                    <a:cubicBezTo>
                      <a:pt x="1988" y="2470"/>
                      <a:pt x="1379" y="1142"/>
                      <a:pt x="420" y="73"/>
                    </a:cubicBezTo>
                    <a:cubicBezTo>
                      <a:pt x="374" y="22"/>
                      <a:pt x="319" y="0"/>
                      <a:pt x="26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6" name="Google Shape;1736;p21"/>
              <p:cNvSpPr/>
              <p:nvPr/>
            </p:nvSpPr>
            <p:spPr>
              <a:xfrm>
                <a:off x="6876300" y="3481575"/>
                <a:ext cx="24425" cy="19100"/>
              </a:xfrm>
              <a:custGeom>
                <a:rect b="b" l="l" r="r" t="t"/>
                <a:pathLst>
                  <a:path extrusionOk="0" h="764" w="977">
                    <a:moveTo>
                      <a:pt x="407" y="0"/>
                    </a:moveTo>
                    <a:cubicBezTo>
                      <a:pt x="201" y="0"/>
                      <a:pt x="0" y="164"/>
                      <a:pt x="13" y="410"/>
                    </a:cubicBezTo>
                    <a:lnTo>
                      <a:pt x="13" y="521"/>
                    </a:lnTo>
                    <a:cubicBezTo>
                      <a:pt x="25" y="695"/>
                      <a:pt x="150" y="764"/>
                      <a:pt x="299" y="764"/>
                    </a:cubicBezTo>
                    <a:cubicBezTo>
                      <a:pt x="592" y="764"/>
                      <a:pt x="977" y="495"/>
                      <a:pt x="769" y="226"/>
                    </a:cubicBezTo>
                    <a:lnTo>
                      <a:pt x="695" y="134"/>
                    </a:lnTo>
                    <a:cubicBezTo>
                      <a:pt x="615" y="41"/>
                      <a:pt x="510" y="0"/>
                      <a:pt x="40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7" name="Google Shape;1737;p21"/>
              <p:cNvSpPr/>
              <p:nvPr/>
            </p:nvSpPr>
            <p:spPr>
              <a:xfrm>
                <a:off x="7031300" y="3540325"/>
                <a:ext cx="29725" cy="22550"/>
              </a:xfrm>
              <a:custGeom>
                <a:rect b="b" l="l" r="r" t="t"/>
                <a:pathLst>
                  <a:path extrusionOk="0" h="902" w="1189">
                    <a:moveTo>
                      <a:pt x="686" y="1"/>
                    </a:moveTo>
                    <a:cubicBezTo>
                      <a:pt x="632" y="1"/>
                      <a:pt x="577" y="11"/>
                      <a:pt x="525" y="33"/>
                    </a:cubicBezTo>
                    <a:cubicBezTo>
                      <a:pt x="451" y="52"/>
                      <a:pt x="396" y="89"/>
                      <a:pt x="322" y="144"/>
                    </a:cubicBezTo>
                    <a:cubicBezTo>
                      <a:pt x="1" y="394"/>
                      <a:pt x="180" y="902"/>
                      <a:pt x="576" y="902"/>
                    </a:cubicBezTo>
                    <a:cubicBezTo>
                      <a:pt x="589" y="902"/>
                      <a:pt x="603" y="901"/>
                      <a:pt x="617" y="900"/>
                    </a:cubicBezTo>
                    <a:cubicBezTo>
                      <a:pt x="691" y="900"/>
                      <a:pt x="783" y="881"/>
                      <a:pt x="857" y="863"/>
                    </a:cubicBezTo>
                    <a:cubicBezTo>
                      <a:pt x="1078" y="771"/>
                      <a:pt x="1189" y="513"/>
                      <a:pt x="1096" y="291"/>
                    </a:cubicBezTo>
                    <a:cubicBezTo>
                      <a:pt x="1026" y="109"/>
                      <a:pt x="859" y="1"/>
                      <a:pt x="6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8" name="Google Shape;1738;p21"/>
              <p:cNvSpPr/>
              <p:nvPr/>
            </p:nvSpPr>
            <p:spPr>
              <a:xfrm>
                <a:off x="7113550" y="3800675"/>
                <a:ext cx="27225" cy="21725"/>
              </a:xfrm>
              <a:custGeom>
                <a:rect b="b" l="l" r="r" t="t"/>
                <a:pathLst>
                  <a:path extrusionOk="0" h="869" w="1089">
                    <a:moveTo>
                      <a:pt x="569" y="1"/>
                    </a:moveTo>
                    <a:cubicBezTo>
                      <a:pt x="289" y="1"/>
                      <a:pt x="1" y="251"/>
                      <a:pt x="130" y="591"/>
                    </a:cubicBezTo>
                    <a:cubicBezTo>
                      <a:pt x="204" y="786"/>
                      <a:pt x="361" y="868"/>
                      <a:pt x="521" y="868"/>
                    </a:cubicBezTo>
                    <a:cubicBezTo>
                      <a:pt x="800" y="868"/>
                      <a:pt x="1089" y="618"/>
                      <a:pt x="960" y="278"/>
                    </a:cubicBezTo>
                    <a:cubicBezTo>
                      <a:pt x="886" y="83"/>
                      <a:pt x="729" y="1"/>
                      <a:pt x="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9" name="Google Shape;1739;p21"/>
              <p:cNvSpPr/>
              <p:nvPr/>
            </p:nvSpPr>
            <p:spPr>
              <a:xfrm>
                <a:off x="6938900" y="3976400"/>
                <a:ext cx="25925" cy="20050"/>
              </a:xfrm>
              <a:custGeom>
                <a:rect b="b" l="l" r="r" t="t"/>
                <a:pathLst>
                  <a:path extrusionOk="0" h="802" w="1037">
                    <a:moveTo>
                      <a:pt x="683" y="0"/>
                    </a:moveTo>
                    <a:cubicBezTo>
                      <a:pt x="382" y="0"/>
                      <a:pt x="1" y="272"/>
                      <a:pt x="219" y="551"/>
                    </a:cubicBezTo>
                    <a:lnTo>
                      <a:pt x="275" y="643"/>
                    </a:lnTo>
                    <a:cubicBezTo>
                      <a:pt x="358" y="752"/>
                      <a:pt x="478" y="801"/>
                      <a:pt x="596" y="801"/>
                    </a:cubicBezTo>
                    <a:cubicBezTo>
                      <a:pt x="818" y="801"/>
                      <a:pt x="1036" y="631"/>
                      <a:pt x="1012" y="367"/>
                    </a:cubicBezTo>
                    <a:cubicBezTo>
                      <a:pt x="1012" y="330"/>
                      <a:pt x="994" y="293"/>
                      <a:pt x="994" y="256"/>
                    </a:cubicBezTo>
                    <a:cubicBezTo>
                      <a:pt x="975" y="73"/>
                      <a:pt x="840" y="0"/>
                      <a:pt x="6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0" name="Google Shape;1740;p21"/>
              <p:cNvSpPr/>
              <p:nvPr/>
            </p:nvSpPr>
            <p:spPr>
              <a:xfrm>
                <a:off x="6722625" y="3827900"/>
                <a:ext cx="27525" cy="22125"/>
              </a:xfrm>
              <a:custGeom>
                <a:rect b="b" l="l" r="r" t="t"/>
                <a:pathLst>
                  <a:path extrusionOk="0" h="885" w="1101">
                    <a:moveTo>
                      <a:pt x="571" y="0"/>
                    </a:moveTo>
                    <a:cubicBezTo>
                      <a:pt x="291" y="0"/>
                      <a:pt x="0" y="256"/>
                      <a:pt x="130" y="609"/>
                    </a:cubicBezTo>
                    <a:cubicBezTo>
                      <a:pt x="203" y="802"/>
                      <a:pt x="361" y="885"/>
                      <a:pt x="523" y="885"/>
                    </a:cubicBezTo>
                    <a:cubicBezTo>
                      <a:pt x="807" y="885"/>
                      <a:pt x="1100" y="629"/>
                      <a:pt x="959" y="277"/>
                    </a:cubicBezTo>
                    <a:cubicBezTo>
                      <a:pt x="886" y="83"/>
                      <a:pt x="730" y="0"/>
                      <a:pt x="5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741" name="Google Shape;1741;p21"/>
          <p:cNvSpPr txBox="1"/>
          <p:nvPr>
            <p:ph hasCustomPrompt="1" type="title"/>
          </p:nvPr>
        </p:nvSpPr>
        <p:spPr>
          <a:xfrm flipH="1">
            <a:off x="2042111" y="1133709"/>
            <a:ext cx="1597500" cy="13836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12000">
                <a:solidFill>
                  <a:schemeClr val="lt2"/>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1742" name="Google Shape;1742;p21"/>
          <p:cNvSpPr txBox="1"/>
          <p:nvPr>
            <p:ph idx="1" type="subTitle"/>
          </p:nvPr>
        </p:nvSpPr>
        <p:spPr>
          <a:xfrm flipH="1">
            <a:off x="4247515" y="1672798"/>
            <a:ext cx="3134400" cy="1956600"/>
          </a:xfrm>
          <a:prstGeom prst="rect">
            <a:avLst/>
          </a:prstGeom>
        </p:spPr>
        <p:txBody>
          <a:bodyPr anchorCtr="0" anchor="ctr" bIns="91425" lIns="91425" spcFirstLastPara="1" rIns="91425" wrap="square" tIns="91425">
            <a:noAutofit/>
          </a:bodyPr>
          <a:lstStyle>
            <a:lvl1pPr lvl="0" rtl="0" algn="r">
              <a:lnSpc>
                <a:spcPct val="85000"/>
              </a:lnSpc>
              <a:spcBef>
                <a:spcPts val="0"/>
              </a:spcBef>
              <a:spcAft>
                <a:spcPts val="0"/>
              </a:spcAft>
              <a:buSzPts val="1400"/>
              <a:buNone/>
              <a:defRPr sz="7000">
                <a:latin typeface="Caveat Brush"/>
                <a:ea typeface="Caveat Brush"/>
                <a:cs typeface="Caveat Brush"/>
                <a:sym typeface="Caveat Brush"/>
              </a:defRPr>
            </a:lvl1pPr>
            <a:lvl2pPr lvl="1" rtl="0" algn="r">
              <a:lnSpc>
                <a:spcPct val="100000"/>
              </a:lnSpc>
              <a:spcBef>
                <a:spcPts val="160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
        <p:nvSpPr>
          <p:cNvPr id="1743" name="Google Shape;1743;p21"/>
          <p:cNvSpPr txBox="1"/>
          <p:nvPr>
            <p:ph idx="2" type="subTitle"/>
          </p:nvPr>
        </p:nvSpPr>
        <p:spPr>
          <a:xfrm flipH="1">
            <a:off x="4816986" y="3839038"/>
            <a:ext cx="2594100" cy="544800"/>
          </a:xfrm>
          <a:prstGeom prst="rect">
            <a:avLst/>
          </a:prstGeom>
        </p:spPr>
        <p:txBody>
          <a:bodyPr anchorCtr="0" anchor="ctr" bIns="91425" lIns="91425" spcFirstLastPara="1" rIns="91425" wrap="square" tIns="91425">
            <a:noAutofit/>
          </a:bodyPr>
          <a:lstStyle>
            <a:lvl1pPr lvl="0" rtl="0" algn="r">
              <a:lnSpc>
                <a:spcPct val="100000"/>
              </a:lnSpc>
              <a:spcBef>
                <a:spcPts val="0"/>
              </a:spcBef>
              <a:spcAft>
                <a:spcPts val="0"/>
              </a:spcAft>
              <a:buSzPts val="1400"/>
              <a:buNone/>
              <a:defRPr>
                <a:solidFill>
                  <a:schemeClr val="accent6"/>
                </a:solidFill>
              </a:defRPr>
            </a:lvl1pPr>
            <a:lvl2pPr lvl="1" rtl="0" algn="r">
              <a:lnSpc>
                <a:spcPct val="100000"/>
              </a:lnSpc>
              <a:spcBef>
                <a:spcPts val="1600"/>
              </a:spcBef>
              <a:spcAft>
                <a:spcPts val="0"/>
              </a:spcAft>
              <a:buSzPts val="1400"/>
              <a:buNone/>
              <a:defRPr/>
            </a:lvl2pPr>
            <a:lvl3pPr lvl="2" rtl="0" algn="r">
              <a:lnSpc>
                <a:spcPct val="100000"/>
              </a:lnSpc>
              <a:spcBef>
                <a:spcPts val="1600"/>
              </a:spcBef>
              <a:spcAft>
                <a:spcPts val="0"/>
              </a:spcAft>
              <a:buSzPts val="1400"/>
              <a:buNone/>
              <a:defRPr/>
            </a:lvl3pPr>
            <a:lvl4pPr lvl="3" rtl="0" algn="r">
              <a:lnSpc>
                <a:spcPct val="100000"/>
              </a:lnSpc>
              <a:spcBef>
                <a:spcPts val="1600"/>
              </a:spcBef>
              <a:spcAft>
                <a:spcPts val="0"/>
              </a:spcAft>
              <a:buSzPts val="1400"/>
              <a:buNone/>
              <a:defRPr/>
            </a:lvl4pPr>
            <a:lvl5pPr lvl="4" rtl="0" algn="r">
              <a:lnSpc>
                <a:spcPct val="100000"/>
              </a:lnSpc>
              <a:spcBef>
                <a:spcPts val="1600"/>
              </a:spcBef>
              <a:spcAft>
                <a:spcPts val="0"/>
              </a:spcAft>
              <a:buSzPts val="1400"/>
              <a:buNone/>
              <a:defRPr/>
            </a:lvl5pPr>
            <a:lvl6pPr lvl="5" rtl="0" algn="r">
              <a:lnSpc>
                <a:spcPct val="100000"/>
              </a:lnSpc>
              <a:spcBef>
                <a:spcPts val="1600"/>
              </a:spcBef>
              <a:spcAft>
                <a:spcPts val="0"/>
              </a:spcAft>
              <a:buSzPts val="1400"/>
              <a:buNone/>
              <a:defRPr/>
            </a:lvl6pPr>
            <a:lvl7pPr lvl="6" rtl="0" algn="r">
              <a:lnSpc>
                <a:spcPct val="100000"/>
              </a:lnSpc>
              <a:spcBef>
                <a:spcPts val="1600"/>
              </a:spcBef>
              <a:spcAft>
                <a:spcPts val="0"/>
              </a:spcAft>
              <a:buSzPts val="1400"/>
              <a:buNone/>
              <a:defRPr/>
            </a:lvl7pPr>
            <a:lvl8pPr lvl="7" rtl="0" algn="r">
              <a:lnSpc>
                <a:spcPct val="100000"/>
              </a:lnSpc>
              <a:spcBef>
                <a:spcPts val="1600"/>
              </a:spcBef>
              <a:spcAft>
                <a:spcPts val="0"/>
              </a:spcAft>
              <a:buSzPts val="1400"/>
              <a:buNone/>
              <a:defRPr/>
            </a:lvl8pPr>
            <a:lvl9pPr lvl="8" rtl="0" algn="r">
              <a:lnSpc>
                <a:spcPct val="100000"/>
              </a:lnSpc>
              <a:spcBef>
                <a:spcPts val="1600"/>
              </a:spcBef>
              <a:spcAft>
                <a:spcPts val="160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5">
    <p:spTree>
      <p:nvGrpSpPr>
        <p:cNvPr id="1744" name="Shape 1744"/>
        <p:cNvGrpSpPr/>
        <p:nvPr/>
      </p:nvGrpSpPr>
      <p:grpSpPr>
        <a:xfrm>
          <a:off x="0" y="0"/>
          <a:ext cx="0" cy="0"/>
          <a:chOff x="0" y="0"/>
          <a:chExt cx="0" cy="0"/>
        </a:xfrm>
      </p:grpSpPr>
      <p:sp>
        <p:nvSpPr>
          <p:cNvPr id="1745" name="Google Shape;1745;p22"/>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6" name="Google Shape;1746;p22"/>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7" name="Google Shape;1747;p22"/>
          <p:cNvSpPr/>
          <p:nvPr/>
        </p:nvSpPr>
        <p:spPr>
          <a:xfrm rot="10800000">
            <a:off x="200638" y="172931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8" name="Google Shape;1748;p22"/>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9" name="Google Shape;1749;p22"/>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0" name="Google Shape;1750;p22"/>
          <p:cNvSpPr/>
          <p:nvPr/>
        </p:nvSpPr>
        <p:spPr>
          <a:xfrm flipH="1" rot="10800000">
            <a:off x="487250" y="1443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1" name="Google Shape;1751;p22"/>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2" name="Google Shape;1752;p22"/>
          <p:cNvSpPr/>
          <p:nvPr/>
        </p:nvSpPr>
        <p:spPr>
          <a:xfrm rot="10800000">
            <a:off x="8701238" y="1731713"/>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3" name="Google Shape;1753;p22"/>
          <p:cNvSpPr/>
          <p:nvPr/>
        </p:nvSpPr>
        <p:spPr>
          <a:xfrm flipH="1">
            <a:off x="8307088" y="140912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4" name="Google Shape;1754;p22"/>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5" name="Google Shape;1755;p22"/>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6" name="Google Shape;1756;p22"/>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7" name="Google Shape;1757;p22"/>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8" name="Google Shape;1758;p22"/>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59" name="Google Shape;1759;p22"/>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0" name="Google Shape;1760;p22"/>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1" name="Google Shape;1761;p22"/>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2" name="Google Shape;1762;p22"/>
          <p:cNvSpPr/>
          <p:nvPr/>
        </p:nvSpPr>
        <p:spPr>
          <a:xfrm rot="-6608738">
            <a:off x="1055178" y="13524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3" name="Google Shape;1763;p22"/>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4" name="Google Shape;1764;p22"/>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1765" name="Google Shape;1765;p22"/>
          <p:cNvGrpSpPr/>
          <p:nvPr/>
        </p:nvGrpSpPr>
        <p:grpSpPr>
          <a:xfrm>
            <a:off x="96613" y="177450"/>
            <a:ext cx="1233225" cy="1179850"/>
            <a:chOff x="6031575" y="2536550"/>
            <a:chExt cx="1233225" cy="1179850"/>
          </a:xfrm>
        </p:grpSpPr>
        <p:sp>
          <p:nvSpPr>
            <p:cNvPr id="1766" name="Google Shape;1766;p22"/>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7" name="Google Shape;1767;p22"/>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8" name="Google Shape;1768;p22"/>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9" name="Google Shape;1769;p22"/>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0" name="Google Shape;1770;p22"/>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1" name="Google Shape;1771;p22"/>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2" name="Google Shape;1772;p22"/>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3" name="Google Shape;1773;p22"/>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4" name="Google Shape;1774;p22"/>
            <p:cNvSpPr/>
            <p:nvPr/>
          </p:nvSpPr>
          <p:spPr>
            <a:xfrm>
              <a:off x="6031575" y="313232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5" name="Google Shape;1775;p22"/>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6" name="Google Shape;1776;p22"/>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7" name="Google Shape;1777;p22"/>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8" name="Google Shape;1778;p22"/>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9" name="Google Shape;1779;p22"/>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0" name="Google Shape;1780;p22"/>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1" name="Google Shape;1781;p22"/>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2" name="Google Shape;1782;p22"/>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3" name="Google Shape;1783;p22"/>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4" name="Google Shape;1784;p22"/>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5" name="Google Shape;1785;p22"/>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6" name="Google Shape;1786;p22"/>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7" name="Google Shape;1787;p22"/>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8" name="Google Shape;1788;p22"/>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9" name="Google Shape;1789;p22"/>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0" name="Google Shape;1790;p22"/>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1" name="Google Shape;1791;p22"/>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92" name="Google Shape;1792;p22"/>
          <p:cNvGrpSpPr/>
          <p:nvPr/>
        </p:nvGrpSpPr>
        <p:grpSpPr>
          <a:xfrm flipH="1" rot="-1895617">
            <a:off x="8001307" y="288065"/>
            <a:ext cx="596360" cy="958617"/>
            <a:chOff x="5674950" y="2418150"/>
            <a:chExt cx="596350" cy="958600"/>
          </a:xfrm>
        </p:grpSpPr>
        <p:sp>
          <p:nvSpPr>
            <p:cNvPr id="1793" name="Google Shape;1793;p22"/>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4" name="Google Shape;1794;p22"/>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5" name="Google Shape;1795;p22"/>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6" name="Google Shape;1796;p22"/>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7" name="Google Shape;1797;p22"/>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8" name="Google Shape;1798;p22"/>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99" name="Google Shape;1799;p22"/>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0" name="Google Shape;1800;p22"/>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1" name="Google Shape;1801;p22"/>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2" name="Google Shape;1802;p22"/>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3" name="Google Shape;1803;p22"/>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4" name="Google Shape;1804;p22"/>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5" name="Google Shape;1805;p22"/>
            <p:cNvSpPr/>
            <p:nvPr/>
          </p:nvSpPr>
          <p:spPr>
            <a:xfrm>
              <a:off x="5820425" y="2842075"/>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6" name="Google Shape;1806;p22"/>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7" name="Google Shape;1807;p22"/>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8" name="Google Shape;1808;p22"/>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9" name="Google Shape;1809;p22"/>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0" name="Google Shape;1810;p22"/>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1" name="Google Shape;1811;p22"/>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2" name="Google Shape;1812;p22"/>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3" name="Google Shape;1813;p22"/>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4" name="Google Shape;1814;p22"/>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5" name="Google Shape;1815;p22"/>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6" name="Google Shape;1816;p22"/>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7" name="Google Shape;1817;p22"/>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18" name="Google Shape;1818;p22"/>
          <p:cNvSpPr/>
          <p:nvPr/>
        </p:nvSpPr>
        <p:spPr>
          <a:xfrm rot="4141328">
            <a:off x="1474753" y="8597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9" name="Google Shape;1819;p22"/>
          <p:cNvSpPr/>
          <p:nvPr/>
        </p:nvSpPr>
        <p:spPr>
          <a:xfrm>
            <a:off x="7420675" y="66131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9">
    <p:spTree>
      <p:nvGrpSpPr>
        <p:cNvPr id="1820" name="Shape 1820"/>
        <p:cNvGrpSpPr/>
        <p:nvPr/>
      </p:nvGrpSpPr>
      <p:grpSpPr>
        <a:xfrm>
          <a:off x="0" y="0"/>
          <a:ext cx="0" cy="0"/>
          <a:chOff x="0" y="0"/>
          <a:chExt cx="0" cy="0"/>
        </a:xfrm>
      </p:grpSpPr>
      <p:grpSp>
        <p:nvGrpSpPr>
          <p:cNvPr id="1821" name="Google Shape;1821;p23"/>
          <p:cNvGrpSpPr/>
          <p:nvPr/>
        </p:nvGrpSpPr>
        <p:grpSpPr>
          <a:xfrm>
            <a:off x="505675" y="2852124"/>
            <a:ext cx="1258086" cy="2201194"/>
            <a:chOff x="191475" y="2828749"/>
            <a:chExt cx="1258086" cy="2201194"/>
          </a:xfrm>
        </p:grpSpPr>
        <p:sp>
          <p:nvSpPr>
            <p:cNvPr id="1822" name="Google Shape;1822;p23"/>
            <p:cNvSpPr/>
            <p:nvPr/>
          </p:nvSpPr>
          <p:spPr>
            <a:xfrm flipH="1">
              <a:off x="191475" y="3207925"/>
              <a:ext cx="1258086" cy="1822017"/>
            </a:xfrm>
            <a:custGeom>
              <a:rect b="b" l="l" r="r" t="t"/>
              <a:pathLst>
                <a:path extrusionOk="0" h="17909" w="12366">
                  <a:moveTo>
                    <a:pt x="6847" y="0"/>
                  </a:moveTo>
                  <a:cubicBezTo>
                    <a:pt x="5627" y="0"/>
                    <a:pt x="4281" y="534"/>
                    <a:pt x="3628" y="1536"/>
                  </a:cubicBezTo>
                  <a:cubicBezTo>
                    <a:pt x="2811" y="2802"/>
                    <a:pt x="2757" y="4221"/>
                    <a:pt x="2749" y="5675"/>
                  </a:cubicBezTo>
                  <a:cubicBezTo>
                    <a:pt x="2749" y="5999"/>
                    <a:pt x="2775" y="6322"/>
                    <a:pt x="2829" y="6636"/>
                  </a:cubicBezTo>
                  <a:cubicBezTo>
                    <a:pt x="2847" y="6789"/>
                    <a:pt x="3009" y="7848"/>
                    <a:pt x="2838" y="7902"/>
                  </a:cubicBezTo>
                  <a:cubicBezTo>
                    <a:pt x="2788" y="7919"/>
                    <a:pt x="2737" y="7927"/>
                    <a:pt x="2687" y="7927"/>
                  </a:cubicBezTo>
                  <a:cubicBezTo>
                    <a:pt x="2496" y="7927"/>
                    <a:pt x="2310" y="7818"/>
                    <a:pt x="2147" y="7705"/>
                  </a:cubicBezTo>
                  <a:cubicBezTo>
                    <a:pt x="1707" y="7372"/>
                    <a:pt x="1222" y="6735"/>
                    <a:pt x="1527" y="6160"/>
                  </a:cubicBezTo>
                  <a:cubicBezTo>
                    <a:pt x="1599" y="6070"/>
                    <a:pt x="1644" y="5954"/>
                    <a:pt x="1662" y="5846"/>
                  </a:cubicBezTo>
                  <a:cubicBezTo>
                    <a:pt x="1662" y="5765"/>
                    <a:pt x="1617" y="5702"/>
                    <a:pt x="1545" y="5684"/>
                  </a:cubicBezTo>
                  <a:cubicBezTo>
                    <a:pt x="1518" y="5684"/>
                    <a:pt x="1491" y="5684"/>
                    <a:pt x="1473" y="5693"/>
                  </a:cubicBezTo>
                  <a:cubicBezTo>
                    <a:pt x="1384" y="5729"/>
                    <a:pt x="1303" y="5783"/>
                    <a:pt x="1249" y="5864"/>
                  </a:cubicBezTo>
                  <a:cubicBezTo>
                    <a:pt x="1276" y="5720"/>
                    <a:pt x="1276" y="5577"/>
                    <a:pt x="1231" y="5442"/>
                  </a:cubicBezTo>
                  <a:cubicBezTo>
                    <a:pt x="1222" y="5388"/>
                    <a:pt x="1186" y="5316"/>
                    <a:pt x="1123" y="5316"/>
                  </a:cubicBezTo>
                  <a:cubicBezTo>
                    <a:pt x="1087" y="5316"/>
                    <a:pt x="1060" y="5325"/>
                    <a:pt x="1033" y="5352"/>
                  </a:cubicBezTo>
                  <a:cubicBezTo>
                    <a:pt x="926" y="5451"/>
                    <a:pt x="836" y="5586"/>
                    <a:pt x="791" y="5729"/>
                  </a:cubicBezTo>
                  <a:cubicBezTo>
                    <a:pt x="764" y="5612"/>
                    <a:pt x="809" y="5271"/>
                    <a:pt x="611" y="5253"/>
                  </a:cubicBezTo>
                  <a:cubicBezTo>
                    <a:pt x="608" y="5253"/>
                    <a:pt x="605" y="5253"/>
                    <a:pt x="602" y="5253"/>
                  </a:cubicBezTo>
                  <a:cubicBezTo>
                    <a:pt x="519" y="5253"/>
                    <a:pt x="486" y="5373"/>
                    <a:pt x="486" y="5460"/>
                  </a:cubicBezTo>
                  <a:cubicBezTo>
                    <a:pt x="486" y="5604"/>
                    <a:pt x="504" y="5738"/>
                    <a:pt x="522" y="5873"/>
                  </a:cubicBezTo>
                  <a:cubicBezTo>
                    <a:pt x="504" y="5765"/>
                    <a:pt x="252" y="5630"/>
                    <a:pt x="162" y="5630"/>
                  </a:cubicBezTo>
                  <a:cubicBezTo>
                    <a:pt x="82" y="5630"/>
                    <a:pt x="19" y="5684"/>
                    <a:pt x="1" y="5756"/>
                  </a:cubicBezTo>
                  <a:cubicBezTo>
                    <a:pt x="1" y="5801"/>
                    <a:pt x="19" y="5846"/>
                    <a:pt x="37" y="5891"/>
                  </a:cubicBezTo>
                  <a:cubicBezTo>
                    <a:pt x="450" y="6690"/>
                    <a:pt x="647" y="7570"/>
                    <a:pt x="1141" y="8342"/>
                  </a:cubicBezTo>
                  <a:cubicBezTo>
                    <a:pt x="1500" y="8899"/>
                    <a:pt x="2030" y="9384"/>
                    <a:pt x="2677" y="9572"/>
                  </a:cubicBezTo>
                  <a:cubicBezTo>
                    <a:pt x="2766" y="9590"/>
                    <a:pt x="2847" y="9635"/>
                    <a:pt x="2910" y="9698"/>
                  </a:cubicBezTo>
                  <a:cubicBezTo>
                    <a:pt x="2955" y="9761"/>
                    <a:pt x="2982" y="9842"/>
                    <a:pt x="2982" y="9932"/>
                  </a:cubicBezTo>
                  <a:cubicBezTo>
                    <a:pt x="3045" y="11108"/>
                    <a:pt x="2587" y="12329"/>
                    <a:pt x="2506" y="13523"/>
                  </a:cubicBezTo>
                  <a:cubicBezTo>
                    <a:pt x="2425" y="14780"/>
                    <a:pt x="2506" y="16055"/>
                    <a:pt x="2731" y="17304"/>
                  </a:cubicBezTo>
                  <a:cubicBezTo>
                    <a:pt x="2407" y="17411"/>
                    <a:pt x="2120" y="17600"/>
                    <a:pt x="1886" y="17842"/>
                  </a:cubicBezTo>
                  <a:cubicBezTo>
                    <a:pt x="2150" y="17886"/>
                    <a:pt x="2419" y="17909"/>
                    <a:pt x="2689" y="17909"/>
                  </a:cubicBezTo>
                  <a:cubicBezTo>
                    <a:pt x="2916" y="17909"/>
                    <a:pt x="3143" y="17893"/>
                    <a:pt x="3368" y="17860"/>
                  </a:cubicBezTo>
                  <a:cubicBezTo>
                    <a:pt x="3359" y="17860"/>
                    <a:pt x="3575" y="15894"/>
                    <a:pt x="3637" y="15696"/>
                  </a:cubicBezTo>
                  <a:cubicBezTo>
                    <a:pt x="3871" y="15050"/>
                    <a:pt x="4113" y="14394"/>
                    <a:pt x="4347" y="13739"/>
                  </a:cubicBezTo>
                  <a:cubicBezTo>
                    <a:pt x="4628" y="13724"/>
                    <a:pt x="4909" y="13719"/>
                    <a:pt x="5191" y="13719"/>
                  </a:cubicBezTo>
                  <a:cubicBezTo>
                    <a:pt x="5831" y="13719"/>
                    <a:pt x="6471" y="13746"/>
                    <a:pt x="7111" y="13746"/>
                  </a:cubicBezTo>
                  <a:cubicBezTo>
                    <a:pt x="7536" y="13746"/>
                    <a:pt x="7962" y="13734"/>
                    <a:pt x="8387" y="13694"/>
                  </a:cubicBezTo>
                  <a:cubicBezTo>
                    <a:pt x="8576" y="14987"/>
                    <a:pt x="8845" y="16262"/>
                    <a:pt x="9196" y="17519"/>
                  </a:cubicBezTo>
                  <a:cubicBezTo>
                    <a:pt x="8908" y="17573"/>
                    <a:pt x="8630" y="17690"/>
                    <a:pt x="8396" y="17878"/>
                  </a:cubicBezTo>
                  <a:cubicBezTo>
                    <a:pt x="8517" y="17887"/>
                    <a:pt x="8638" y="17892"/>
                    <a:pt x="8759" y="17892"/>
                  </a:cubicBezTo>
                  <a:cubicBezTo>
                    <a:pt x="9114" y="17892"/>
                    <a:pt x="9467" y="17853"/>
                    <a:pt x="9815" y="17779"/>
                  </a:cubicBezTo>
                  <a:cubicBezTo>
                    <a:pt x="9438" y="16711"/>
                    <a:pt x="9609" y="15526"/>
                    <a:pt x="10264" y="14610"/>
                  </a:cubicBezTo>
                  <a:cubicBezTo>
                    <a:pt x="10695" y="14008"/>
                    <a:pt x="11324" y="13559"/>
                    <a:pt x="11728" y="12949"/>
                  </a:cubicBezTo>
                  <a:cubicBezTo>
                    <a:pt x="12365" y="11997"/>
                    <a:pt x="12186" y="10865"/>
                    <a:pt x="12141" y="9779"/>
                  </a:cubicBezTo>
                  <a:cubicBezTo>
                    <a:pt x="12087" y="8585"/>
                    <a:pt x="11880" y="7399"/>
                    <a:pt x="11683" y="6214"/>
                  </a:cubicBezTo>
                  <a:cubicBezTo>
                    <a:pt x="11494" y="5074"/>
                    <a:pt x="11261" y="3924"/>
                    <a:pt x="10758" y="2874"/>
                  </a:cubicBezTo>
                  <a:cubicBezTo>
                    <a:pt x="10138" y="1590"/>
                    <a:pt x="8980" y="297"/>
                    <a:pt x="7499" y="54"/>
                  </a:cubicBezTo>
                  <a:cubicBezTo>
                    <a:pt x="7289" y="18"/>
                    <a:pt x="7070" y="0"/>
                    <a:pt x="684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823" name="Google Shape;1823;p23"/>
            <p:cNvGrpSpPr/>
            <p:nvPr/>
          </p:nvGrpSpPr>
          <p:grpSpPr>
            <a:xfrm>
              <a:off x="472887" y="2828749"/>
              <a:ext cx="368186" cy="510214"/>
              <a:chOff x="472887" y="2828749"/>
              <a:chExt cx="368186" cy="510214"/>
            </a:xfrm>
          </p:grpSpPr>
          <p:sp>
            <p:nvSpPr>
              <p:cNvPr id="1824" name="Google Shape;1824;p23"/>
              <p:cNvSpPr/>
              <p:nvPr/>
            </p:nvSpPr>
            <p:spPr>
              <a:xfrm flipH="1">
                <a:off x="532200" y="2828749"/>
                <a:ext cx="33980" cy="100618"/>
              </a:xfrm>
              <a:custGeom>
                <a:rect b="b" l="l" r="r" t="t"/>
                <a:pathLst>
                  <a:path extrusionOk="0" h="989" w="334">
                    <a:moveTo>
                      <a:pt x="295" y="1"/>
                    </a:moveTo>
                    <a:cubicBezTo>
                      <a:pt x="267" y="1"/>
                      <a:pt x="179" y="213"/>
                      <a:pt x="109" y="477"/>
                    </a:cubicBezTo>
                    <a:cubicBezTo>
                      <a:pt x="37" y="746"/>
                      <a:pt x="1" y="980"/>
                      <a:pt x="37" y="989"/>
                    </a:cubicBezTo>
                    <a:cubicBezTo>
                      <a:pt x="37" y="989"/>
                      <a:pt x="38" y="989"/>
                      <a:pt x="39" y="989"/>
                    </a:cubicBezTo>
                    <a:cubicBezTo>
                      <a:pt x="76" y="989"/>
                      <a:pt x="155" y="777"/>
                      <a:pt x="225" y="504"/>
                    </a:cubicBezTo>
                    <a:cubicBezTo>
                      <a:pt x="306" y="234"/>
                      <a:pt x="333" y="10"/>
                      <a:pt x="297" y="1"/>
                    </a:cubicBezTo>
                    <a:cubicBezTo>
                      <a:pt x="297" y="1"/>
                      <a:pt x="296" y="1"/>
                      <a:pt x="29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5" name="Google Shape;1825;p23"/>
              <p:cNvSpPr/>
              <p:nvPr/>
            </p:nvSpPr>
            <p:spPr>
              <a:xfrm flipH="1">
                <a:off x="553259" y="2833225"/>
                <a:ext cx="43035" cy="102551"/>
              </a:xfrm>
              <a:custGeom>
                <a:rect b="b" l="l" r="r" t="t"/>
                <a:pathLst>
                  <a:path extrusionOk="0" h="1008" w="423">
                    <a:moveTo>
                      <a:pt x="32" y="1"/>
                    </a:moveTo>
                    <a:cubicBezTo>
                      <a:pt x="30" y="1"/>
                      <a:pt x="29" y="1"/>
                      <a:pt x="27" y="2"/>
                    </a:cubicBezTo>
                    <a:cubicBezTo>
                      <a:pt x="0" y="29"/>
                      <a:pt x="126" y="226"/>
                      <a:pt x="207" y="496"/>
                    </a:cubicBezTo>
                    <a:cubicBezTo>
                      <a:pt x="288" y="765"/>
                      <a:pt x="306" y="1008"/>
                      <a:pt x="342" y="1008"/>
                    </a:cubicBezTo>
                    <a:cubicBezTo>
                      <a:pt x="378" y="1008"/>
                      <a:pt x="423" y="756"/>
                      <a:pt x="324" y="460"/>
                    </a:cubicBezTo>
                    <a:cubicBezTo>
                      <a:pt x="238" y="177"/>
                      <a:pt x="71" y="1"/>
                      <a:pt x="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6" name="Google Shape;1826;p23"/>
              <p:cNvSpPr/>
              <p:nvPr/>
            </p:nvSpPr>
            <p:spPr>
              <a:xfrm flipH="1">
                <a:off x="563331" y="2873208"/>
                <a:ext cx="69487" cy="50869"/>
              </a:xfrm>
              <a:custGeom>
                <a:rect b="b" l="l" r="r" t="t"/>
                <a:pathLst>
                  <a:path extrusionOk="0" h="500" w="683">
                    <a:moveTo>
                      <a:pt x="81" y="0"/>
                    </a:moveTo>
                    <a:cubicBezTo>
                      <a:pt x="36" y="0"/>
                      <a:pt x="9" y="7"/>
                      <a:pt x="9" y="13"/>
                    </a:cubicBezTo>
                    <a:cubicBezTo>
                      <a:pt x="0" y="49"/>
                      <a:pt x="180" y="103"/>
                      <a:pt x="359" y="237"/>
                    </a:cubicBezTo>
                    <a:cubicBezTo>
                      <a:pt x="520" y="364"/>
                      <a:pt x="633" y="499"/>
                      <a:pt x="668" y="499"/>
                    </a:cubicBezTo>
                    <a:cubicBezTo>
                      <a:pt x="670" y="499"/>
                      <a:pt x="672" y="499"/>
                      <a:pt x="674" y="498"/>
                    </a:cubicBezTo>
                    <a:cubicBezTo>
                      <a:pt x="683" y="489"/>
                      <a:pt x="674" y="435"/>
                      <a:pt x="638" y="363"/>
                    </a:cubicBezTo>
                    <a:cubicBezTo>
                      <a:pt x="530" y="184"/>
                      <a:pt x="351" y="49"/>
                      <a:pt x="144" y="4"/>
                    </a:cubicBezTo>
                    <a:cubicBezTo>
                      <a:pt x="120" y="1"/>
                      <a:pt x="99" y="0"/>
                      <a:pt x="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7" name="Google Shape;1827;p23"/>
              <p:cNvSpPr/>
              <p:nvPr/>
            </p:nvSpPr>
            <p:spPr>
              <a:xfrm flipH="1">
                <a:off x="561500" y="2910444"/>
                <a:ext cx="73861" cy="19127"/>
              </a:xfrm>
              <a:custGeom>
                <a:rect b="b" l="l" r="r" t="t"/>
                <a:pathLst>
                  <a:path extrusionOk="0" h="188" w="726">
                    <a:moveTo>
                      <a:pt x="289" y="1"/>
                    </a:moveTo>
                    <a:cubicBezTo>
                      <a:pt x="119" y="1"/>
                      <a:pt x="1" y="65"/>
                      <a:pt x="16" y="96"/>
                    </a:cubicBezTo>
                    <a:cubicBezTo>
                      <a:pt x="25" y="123"/>
                      <a:pt x="178" y="105"/>
                      <a:pt x="358" y="123"/>
                    </a:cubicBezTo>
                    <a:cubicBezTo>
                      <a:pt x="506" y="144"/>
                      <a:pt x="627" y="188"/>
                      <a:pt x="680" y="188"/>
                    </a:cubicBezTo>
                    <a:cubicBezTo>
                      <a:pt x="694" y="188"/>
                      <a:pt x="704" y="184"/>
                      <a:pt x="708" y="177"/>
                    </a:cubicBezTo>
                    <a:cubicBezTo>
                      <a:pt x="726" y="159"/>
                      <a:pt x="591" y="33"/>
                      <a:pt x="376" y="6"/>
                    </a:cubicBezTo>
                    <a:cubicBezTo>
                      <a:pt x="346" y="2"/>
                      <a:pt x="317" y="1"/>
                      <a:pt x="28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8" name="Google Shape;1828;p23"/>
              <p:cNvSpPr/>
              <p:nvPr/>
            </p:nvSpPr>
            <p:spPr>
              <a:xfrm flipH="1">
                <a:off x="472887" y="2877176"/>
                <a:ext cx="96956" cy="51377"/>
              </a:xfrm>
              <a:custGeom>
                <a:rect b="b" l="l" r="r" t="t"/>
                <a:pathLst>
                  <a:path extrusionOk="0" h="505" w="953">
                    <a:moveTo>
                      <a:pt x="791" y="1"/>
                    </a:moveTo>
                    <a:cubicBezTo>
                      <a:pt x="513" y="10"/>
                      <a:pt x="261" y="136"/>
                      <a:pt x="91" y="351"/>
                    </a:cubicBezTo>
                    <a:cubicBezTo>
                      <a:pt x="28" y="432"/>
                      <a:pt x="1" y="495"/>
                      <a:pt x="19" y="504"/>
                    </a:cubicBezTo>
                    <a:cubicBezTo>
                      <a:pt x="19" y="504"/>
                      <a:pt x="20" y="504"/>
                      <a:pt x="20" y="504"/>
                    </a:cubicBezTo>
                    <a:cubicBezTo>
                      <a:pt x="45" y="504"/>
                      <a:pt x="205" y="330"/>
                      <a:pt x="459" y="207"/>
                    </a:cubicBezTo>
                    <a:cubicBezTo>
                      <a:pt x="710" y="82"/>
                      <a:pt x="953" y="73"/>
                      <a:pt x="953" y="37"/>
                    </a:cubicBezTo>
                    <a:cubicBezTo>
                      <a:pt x="953" y="19"/>
                      <a:pt x="890" y="1"/>
                      <a:pt x="7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9" name="Google Shape;1829;p23"/>
              <p:cNvSpPr/>
              <p:nvPr/>
            </p:nvSpPr>
            <p:spPr>
              <a:xfrm flipH="1">
                <a:off x="473803" y="2904442"/>
                <a:ext cx="95125" cy="22382"/>
              </a:xfrm>
              <a:custGeom>
                <a:rect b="b" l="l" r="r" t="t"/>
                <a:pathLst>
                  <a:path extrusionOk="0" h="220" w="935">
                    <a:moveTo>
                      <a:pt x="507" y="1"/>
                    </a:moveTo>
                    <a:cubicBezTo>
                      <a:pt x="491" y="1"/>
                      <a:pt x="475" y="1"/>
                      <a:pt x="459" y="2"/>
                    </a:cubicBezTo>
                    <a:cubicBezTo>
                      <a:pt x="342" y="11"/>
                      <a:pt x="216" y="38"/>
                      <a:pt x="118" y="101"/>
                    </a:cubicBezTo>
                    <a:cubicBezTo>
                      <a:pt x="37" y="155"/>
                      <a:pt x="1" y="200"/>
                      <a:pt x="1" y="218"/>
                    </a:cubicBezTo>
                    <a:cubicBezTo>
                      <a:pt x="1" y="219"/>
                      <a:pt x="2" y="220"/>
                      <a:pt x="5" y="220"/>
                    </a:cubicBezTo>
                    <a:cubicBezTo>
                      <a:pt x="36" y="220"/>
                      <a:pt x="229" y="136"/>
                      <a:pt x="468" y="128"/>
                    </a:cubicBezTo>
                    <a:cubicBezTo>
                      <a:pt x="481" y="128"/>
                      <a:pt x="494" y="127"/>
                      <a:pt x="507" y="127"/>
                    </a:cubicBezTo>
                    <a:cubicBezTo>
                      <a:pt x="695" y="127"/>
                      <a:pt x="847" y="173"/>
                      <a:pt x="907" y="173"/>
                    </a:cubicBezTo>
                    <a:cubicBezTo>
                      <a:pt x="922" y="173"/>
                      <a:pt x="931" y="171"/>
                      <a:pt x="935" y="164"/>
                    </a:cubicBezTo>
                    <a:cubicBezTo>
                      <a:pt x="935" y="155"/>
                      <a:pt x="899" y="110"/>
                      <a:pt x="818" y="74"/>
                    </a:cubicBezTo>
                    <a:cubicBezTo>
                      <a:pt x="724" y="27"/>
                      <a:pt x="616" y="1"/>
                      <a:pt x="50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0" name="Google Shape;1830;p23"/>
              <p:cNvSpPr/>
              <p:nvPr/>
            </p:nvSpPr>
            <p:spPr>
              <a:xfrm flipH="1">
                <a:off x="486622" y="2920618"/>
                <a:ext cx="79254" cy="28487"/>
              </a:xfrm>
              <a:custGeom>
                <a:rect b="b" l="l" r="r" t="t"/>
                <a:pathLst>
                  <a:path extrusionOk="0" h="280" w="779">
                    <a:moveTo>
                      <a:pt x="217" y="1"/>
                    </a:moveTo>
                    <a:cubicBezTo>
                      <a:pt x="87" y="1"/>
                      <a:pt x="1" y="40"/>
                      <a:pt x="7" y="59"/>
                    </a:cubicBezTo>
                    <a:cubicBezTo>
                      <a:pt x="16" y="86"/>
                      <a:pt x="186" y="86"/>
                      <a:pt x="384" y="149"/>
                    </a:cubicBezTo>
                    <a:cubicBezTo>
                      <a:pt x="557" y="204"/>
                      <a:pt x="695" y="279"/>
                      <a:pt x="739" y="279"/>
                    </a:cubicBezTo>
                    <a:cubicBezTo>
                      <a:pt x="745" y="279"/>
                      <a:pt x="750" y="278"/>
                      <a:pt x="752" y="274"/>
                    </a:cubicBezTo>
                    <a:cubicBezTo>
                      <a:pt x="779" y="256"/>
                      <a:pt x="653" y="95"/>
                      <a:pt x="420" y="32"/>
                    </a:cubicBezTo>
                    <a:cubicBezTo>
                      <a:pt x="346" y="9"/>
                      <a:pt x="277" y="1"/>
                      <a:pt x="2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1" name="Google Shape;1831;p23"/>
              <p:cNvSpPr/>
              <p:nvPr/>
            </p:nvSpPr>
            <p:spPr>
              <a:xfrm flipH="1">
                <a:off x="511240" y="2917464"/>
                <a:ext cx="329833" cy="421498"/>
              </a:xfrm>
              <a:custGeom>
                <a:rect b="b" l="l" r="r" t="t"/>
                <a:pathLst>
                  <a:path extrusionOk="0" h="4143" w="3242">
                    <a:moveTo>
                      <a:pt x="2730" y="0"/>
                    </a:moveTo>
                    <a:cubicBezTo>
                      <a:pt x="1760" y="970"/>
                      <a:pt x="907" y="2038"/>
                      <a:pt x="63" y="3107"/>
                    </a:cubicBezTo>
                    <a:cubicBezTo>
                      <a:pt x="0" y="3206"/>
                      <a:pt x="745" y="3610"/>
                      <a:pt x="826" y="3655"/>
                    </a:cubicBezTo>
                    <a:cubicBezTo>
                      <a:pt x="1402" y="3960"/>
                      <a:pt x="1989" y="4142"/>
                      <a:pt x="2619" y="4142"/>
                    </a:cubicBezTo>
                    <a:cubicBezTo>
                      <a:pt x="2785" y="4142"/>
                      <a:pt x="2953" y="4130"/>
                      <a:pt x="3125" y="4104"/>
                    </a:cubicBezTo>
                    <a:cubicBezTo>
                      <a:pt x="3242" y="4086"/>
                      <a:pt x="3080" y="2442"/>
                      <a:pt x="3071" y="2317"/>
                    </a:cubicBezTo>
                    <a:cubicBezTo>
                      <a:pt x="2981" y="1535"/>
                      <a:pt x="2873" y="763"/>
                      <a:pt x="273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2" name="Google Shape;1832;p23"/>
              <p:cNvSpPr/>
              <p:nvPr/>
            </p:nvSpPr>
            <p:spPr>
              <a:xfrm flipH="1">
                <a:off x="519481" y="3242618"/>
                <a:ext cx="268689" cy="65010"/>
              </a:xfrm>
              <a:custGeom>
                <a:rect b="b" l="l" r="r" t="t"/>
                <a:pathLst>
                  <a:path extrusionOk="0" h="639" w="2641">
                    <a:moveTo>
                      <a:pt x="2623" y="1"/>
                    </a:moveTo>
                    <a:cubicBezTo>
                      <a:pt x="1797" y="190"/>
                      <a:pt x="954" y="289"/>
                      <a:pt x="111" y="289"/>
                    </a:cubicBezTo>
                    <a:cubicBezTo>
                      <a:pt x="74" y="289"/>
                      <a:pt x="38" y="288"/>
                      <a:pt x="1" y="288"/>
                    </a:cubicBezTo>
                    <a:lnTo>
                      <a:pt x="1" y="288"/>
                    </a:lnTo>
                    <a:cubicBezTo>
                      <a:pt x="145" y="369"/>
                      <a:pt x="270" y="441"/>
                      <a:pt x="297" y="459"/>
                    </a:cubicBezTo>
                    <a:cubicBezTo>
                      <a:pt x="423" y="521"/>
                      <a:pt x="549" y="584"/>
                      <a:pt x="683" y="638"/>
                    </a:cubicBezTo>
                    <a:cubicBezTo>
                      <a:pt x="1339" y="611"/>
                      <a:pt x="1994" y="521"/>
                      <a:pt x="2641" y="378"/>
                    </a:cubicBezTo>
                    <a:cubicBezTo>
                      <a:pt x="2632" y="252"/>
                      <a:pt x="2623" y="126"/>
                      <a:pt x="262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3" name="Google Shape;1833;p23"/>
              <p:cNvSpPr/>
              <p:nvPr/>
            </p:nvSpPr>
            <p:spPr>
              <a:xfrm flipH="1">
                <a:off x="525890" y="3154920"/>
                <a:ext cx="302466" cy="70911"/>
              </a:xfrm>
              <a:custGeom>
                <a:rect b="b" l="l" r="r" t="t"/>
                <a:pathLst>
                  <a:path extrusionOk="0" h="697" w="2973">
                    <a:moveTo>
                      <a:pt x="2937" y="1"/>
                    </a:moveTo>
                    <a:cubicBezTo>
                      <a:pt x="2075" y="216"/>
                      <a:pt x="1177" y="324"/>
                      <a:pt x="288" y="333"/>
                    </a:cubicBezTo>
                    <a:cubicBezTo>
                      <a:pt x="189" y="450"/>
                      <a:pt x="100" y="575"/>
                      <a:pt x="1" y="692"/>
                    </a:cubicBezTo>
                    <a:cubicBezTo>
                      <a:pt x="101" y="695"/>
                      <a:pt x="201" y="696"/>
                      <a:pt x="301" y="696"/>
                    </a:cubicBezTo>
                    <a:cubicBezTo>
                      <a:pt x="1199" y="696"/>
                      <a:pt x="2100" y="588"/>
                      <a:pt x="2973" y="378"/>
                    </a:cubicBezTo>
                    <a:cubicBezTo>
                      <a:pt x="2955" y="198"/>
                      <a:pt x="2946" y="55"/>
                      <a:pt x="29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4" name="Google Shape;1834;p23"/>
              <p:cNvSpPr/>
              <p:nvPr/>
            </p:nvSpPr>
            <p:spPr>
              <a:xfrm flipH="1">
                <a:off x="535861" y="3060813"/>
                <a:ext cx="219346" cy="73251"/>
              </a:xfrm>
              <a:custGeom>
                <a:rect b="b" l="l" r="r" t="t"/>
                <a:pathLst>
                  <a:path extrusionOk="0" h="720" w="2156">
                    <a:moveTo>
                      <a:pt x="2110" y="1"/>
                    </a:moveTo>
                    <a:cubicBezTo>
                      <a:pt x="1527" y="162"/>
                      <a:pt x="925" y="270"/>
                      <a:pt x="323" y="324"/>
                    </a:cubicBezTo>
                    <a:cubicBezTo>
                      <a:pt x="216" y="459"/>
                      <a:pt x="108" y="584"/>
                      <a:pt x="0" y="719"/>
                    </a:cubicBezTo>
                    <a:cubicBezTo>
                      <a:pt x="727" y="674"/>
                      <a:pt x="1446" y="557"/>
                      <a:pt x="2155" y="369"/>
                    </a:cubicBezTo>
                    <a:cubicBezTo>
                      <a:pt x="2146" y="252"/>
                      <a:pt x="2128" y="126"/>
                      <a:pt x="21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5" name="Google Shape;1835;p23"/>
              <p:cNvSpPr/>
              <p:nvPr/>
            </p:nvSpPr>
            <p:spPr>
              <a:xfrm flipH="1">
                <a:off x="547765" y="2973115"/>
                <a:ext cx="126155" cy="64095"/>
              </a:xfrm>
              <a:custGeom>
                <a:rect b="b" l="l" r="r" t="t"/>
                <a:pathLst>
                  <a:path extrusionOk="0" h="630" w="1240">
                    <a:moveTo>
                      <a:pt x="1186" y="1"/>
                    </a:moveTo>
                    <a:cubicBezTo>
                      <a:pt x="916" y="73"/>
                      <a:pt x="656" y="135"/>
                      <a:pt x="386" y="189"/>
                    </a:cubicBezTo>
                    <a:cubicBezTo>
                      <a:pt x="261" y="333"/>
                      <a:pt x="126" y="477"/>
                      <a:pt x="0" y="629"/>
                    </a:cubicBezTo>
                    <a:cubicBezTo>
                      <a:pt x="413" y="566"/>
                      <a:pt x="826" y="477"/>
                      <a:pt x="1239" y="369"/>
                    </a:cubicBezTo>
                    <a:cubicBezTo>
                      <a:pt x="1221" y="243"/>
                      <a:pt x="1203" y="117"/>
                      <a:pt x="11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36" name="Google Shape;1836;p23"/>
            <p:cNvGrpSpPr/>
            <p:nvPr/>
          </p:nvGrpSpPr>
          <p:grpSpPr>
            <a:xfrm>
              <a:off x="293828" y="3341609"/>
              <a:ext cx="877076" cy="543075"/>
              <a:chOff x="293828" y="3341609"/>
              <a:chExt cx="877076" cy="543075"/>
            </a:xfrm>
          </p:grpSpPr>
          <p:sp>
            <p:nvSpPr>
              <p:cNvPr id="1837" name="Google Shape;1837;p23"/>
              <p:cNvSpPr/>
              <p:nvPr/>
            </p:nvSpPr>
            <p:spPr>
              <a:xfrm flipH="1">
                <a:off x="435444" y="3341609"/>
                <a:ext cx="676046" cy="543075"/>
              </a:xfrm>
              <a:custGeom>
                <a:rect b="b" l="l" r="r" t="t"/>
                <a:pathLst>
                  <a:path extrusionOk="0" h="5338" w="6645">
                    <a:moveTo>
                      <a:pt x="4646" y="0"/>
                    </a:moveTo>
                    <a:cubicBezTo>
                      <a:pt x="4319" y="0"/>
                      <a:pt x="3987" y="73"/>
                      <a:pt x="3664" y="204"/>
                    </a:cubicBezTo>
                    <a:cubicBezTo>
                      <a:pt x="3538" y="258"/>
                      <a:pt x="3403" y="312"/>
                      <a:pt x="3278" y="366"/>
                    </a:cubicBezTo>
                    <a:cubicBezTo>
                      <a:pt x="3152" y="419"/>
                      <a:pt x="3044" y="527"/>
                      <a:pt x="2927" y="554"/>
                    </a:cubicBezTo>
                    <a:cubicBezTo>
                      <a:pt x="2892" y="554"/>
                      <a:pt x="2847" y="554"/>
                      <a:pt x="2811" y="536"/>
                    </a:cubicBezTo>
                    <a:cubicBezTo>
                      <a:pt x="2538" y="464"/>
                      <a:pt x="2316" y="342"/>
                      <a:pt x="2048" y="342"/>
                    </a:cubicBezTo>
                    <a:cubicBezTo>
                      <a:pt x="2016" y="342"/>
                      <a:pt x="1983" y="344"/>
                      <a:pt x="1949" y="348"/>
                    </a:cubicBezTo>
                    <a:cubicBezTo>
                      <a:pt x="1661" y="357"/>
                      <a:pt x="1374" y="437"/>
                      <a:pt x="1123" y="581"/>
                    </a:cubicBezTo>
                    <a:cubicBezTo>
                      <a:pt x="189" y="1138"/>
                      <a:pt x="0" y="2368"/>
                      <a:pt x="234" y="3347"/>
                    </a:cubicBezTo>
                    <a:cubicBezTo>
                      <a:pt x="422" y="4092"/>
                      <a:pt x="1015" y="4694"/>
                      <a:pt x="1679" y="5044"/>
                    </a:cubicBezTo>
                    <a:cubicBezTo>
                      <a:pt x="2098" y="5261"/>
                      <a:pt x="2547" y="5337"/>
                      <a:pt x="3003" y="5337"/>
                    </a:cubicBezTo>
                    <a:cubicBezTo>
                      <a:pt x="3300" y="5337"/>
                      <a:pt x="3600" y="5305"/>
                      <a:pt x="3897" y="5259"/>
                    </a:cubicBezTo>
                    <a:cubicBezTo>
                      <a:pt x="4651" y="5134"/>
                      <a:pt x="5361" y="4783"/>
                      <a:pt x="5926" y="4272"/>
                    </a:cubicBezTo>
                    <a:cubicBezTo>
                      <a:pt x="6456" y="3778"/>
                      <a:pt x="6645" y="2907"/>
                      <a:pt x="6609" y="2197"/>
                    </a:cubicBezTo>
                    <a:cubicBezTo>
                      <a:pt x="6573" y="1524"/>
                      <a:pt x="6420" y="868"/>
                      <a:pt x="5882" y="428"/>
                    </a:cubicBezTo>
                    <a:cubicBezTo>
                      <a:pt x="5507" y="131"/>
                      <a:pt x="5082" y="0"/>
                      <a:pt x="464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8" name="Google Shape;1838;p23"/>
              <p:cNvSpPr/>
              <p:nvPr/>
            </p:nvSpPr>
            <p:spPr>
              <a:xfrm flipH="1">
                <a:off x="894890" y="3472240"/>
                <a:ext cx="276014" cy="296667"/>
              </a:xfrm>
              <a:custGeom>
                <a:rect b="b" l="l" r="r" t="t"/>
                <a:pathLst>
                  <a:path extrusionOk="0" h="2916" w="2713">
                    <a:moveTo>
                      <a:pt x="1695" y="1"/>
                    </a:moveTo>
                    <a:cubicBezTo>
                      <a:pt x="1654" y="1"/>
                      <a:pt x="1613" y="3"/>
                      <a:pt x="1572" y="6"/>
                    </a:cubicBezTo>
                    <a:cubicBezTo>
                      <a:pt x="1051" y="24"/>
                      <a:pt x="656" y="285"/>
                      <a:pt x="270" y="617"/>
                    </a:cubicBezTo>
                    <a:cubicBezTo>
                      <a:pt x="243" y="635"/>
                      <a:pt x="225" y="653"/>
                      <a:pt x="198" y="680"/>
                    </a:cubicBezTo>
                    <a:cubicBezTo>
                      <a:pt x="63" y="1416"/>
                      <a:pt x="1" y="2161"/>
                      <a:pt x="18" y="2916"/>
                    </a:cubicBezTo>
                    <a:cubicBezTo>
                      <a:pt x="261" y="2763"/>
                      <a:pt x="530" y="2637"/>
                      <a:pt x="800" y="2539"/>
                    </a:cubicBezTo>
                    <a:cubicBezTo>
                      <a:pt x="1204" y="2386"/>
                      <a:pt x="1814" y="2170"/>
                      <a:pt x="2236" y="1838"/>
                    </a:cubicBezTo>
                    <a:cubicBezTo>
                      <a:pt x="2506" y="1623"/>
                      <a:pt x="2685" y="1353"/>
                      <a:pt x="2703" y="1021"/>
                    </a:cubicBezTo>
                    <a:cubicBezTo>
                      <a:pt x="2712" y="635"/>
                      <a:pt x="2524" y="213"/>
                      <a:pt x="2147" y="69"/>
                    </a:cubicBezTo>
                    <a:cubicBezTo>
                      <a:pt x="2004" y="27"/>
                      <a:pt x="1851" y="1"/>
                      <a:pt x="169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9" name="Google Shape;1839;p23"/>
              <p:cNvSpPr/>
              <p:nvPr/>
            </p:nvSpPr>
            <p:spPr>
              <a:xfrm flipH="1">
                <a:off x="293828" y="3435716"/>
                <a:ext cx="406645" cy="236336"/>
              </a:xfrm>
              <a:custGeom>
                <a:rect b="b" l="l" r="r" t="t"/>
                <a:pathLst>
                  <a:path extrusionOk="0" h="2323" w="3997">
                    <a:moveTo>
                      <a:pt x="1325" y="0"/>
                    </a:moveTo>
                    <a:cubicBezTo>
                      <a:pt x="1070" y="0"/>
                      <a:pt x="821" y="36"/>
                      <a:pt x="585" y="168"/>
                    </a:cubicBezTo>
                    <a:cubicBezTo>
                      <a:pt x="243" y="356"/>
                      <a:pt x="1" y="725"/>
                      <a:pt x="46" y="1102"/>
                    </a:cubicBezTo>
                    <a:cubicBezTo>
                      <a:pt x="100" y="1551"/>
                      <a:pt x="540" y="1865"/>
                      <a:pt x="971" y="1982"/>
                    </a:cubicBezTo>
                    <a:cubicBezTo>
                      <a:pt x="1420" y="2107"/>
                      <a:pt x="1931" y="2134"/>
                      <a:pt x="2389" y="2206"/>
                    </a:cubicBezTo>
                    <a:cubicBezTo>
                      <a:pt x="2919" y="2296"/>
                      <a:pt x="3467" y="2197"/>
                      <a:pt x="3997" y="2323"/>
                    </a:cubicBezTo>
                    <a:cubicBezTo>
                      <a:pt x="3853" y="1739"/>
                      <a:pt x="3655" y="1174"/>
                      <a:pt x="3395" y="635"/>
                    </a:cubicBezTo>
                    <a:cubicBezTo>
                      <a:pt x="3350" y="536"/>
                      <a:pt x="3296" y="437"/>
                      <a:pt x="3242" y="338"/>
                    </a:cubicBezTo>
                    <a:cubicBezTo>
                      <a:pt x="3188" y="231"/>
                      <a:pt x="2704" y="159"/>
                      <a:pt x="2587" y="132"/>
                    </a:cubicBezTo>
                    <a:cubicBezTo>
                      <a:pt x="2353" y="78"/>
                      <a:pt x="2111" y="51"/>
                      <a:pt x="1869" y="33"/>
                    </a:cubicBezTo>
                    <a:cubicBezTo>
                      <a:pt x="1686" y="18"/>
                      <a:pt x="1504" y="0"/>
                      <a:pt x="132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0" name="Google Shape;1840;p23"/>
              <p:cNvSpPr/>
              <p:nvPr/>
            </p:nvSpPr>
            <p:spPr>
              <a:xfrm flipH="1">
                <a:off x="934162" y="3524940"/>
                <a:ext cx="92378" cy="87799"/>
              </a:xfrm>
              <a:custGeom>
                <a:rect b="b" l="l" r="r" t="t"/>
                <a:pathLst>
                  <a:path extrusionOk="0" h="863" w="908">
                    <a:moveTo>
                      <a:pt x="45" y="0"/>
                    </a:moveTo>
                    <a:cubicBezTo>
                      <a:pt x="27" y="0"/>
                      <a:pt x="0" y="117"/>
                      <a:pt x="0" y="297"/>
                    </a:cubicBezTo>
                    <a:cubicBezTo>
                      <a:pt x="0" y="413"/>
                      <a:pt x="27" y="521"/>
                      <a:pt x="81" y="629"/>
                    </a:cubicBezTo>
                    <a:cubicBezTo>
                      <a:pt x="162" y="763"/>
                      <a:pt x="297" y="844"/>
                      <a:pt x="449" y="862"/>
                    </a:cubicBezTo>
                    <a:cubicBezTo>
                      <a:pt x="530" y="862"/>
                      <a:pt x="611" y="835"/>
                      <a:pt x="674" y="781"/>
                    </a:cubicBezTo>
                    <a:cubicBezTo>
                      <a:pt x="728" y="737"/>
                      <a:pt x="772" y="683"/>
                      <a:pt x="799" y="620"/>
                    </a:cubicBezTo>
                    <a:cubicBezTo>
                      <a:pt x="853" y="521"/>
                      <a:pt x="880" y="413"/>
                      <a:pt x="889" y="297"/>
                    </a:cubicBezTo>
                    <a:cubicBezTo>
                      <a:pt x="907" y="117"/>
                      <a:pt x="871" y="0"/>
                      <a:pt x="862" y="0"/>
                    </a:cubicBezTo>
                    <a:cubicBezTo>
                      <a:pt x="835" y="90"/>
                      <a:pt x="817" y="189"/>
                      <a:pt x="808" y="288"/>
                    </a:cubicBezTo>
                    <a:cubicBezTo>
                      <a:pt x="790" y="377"/>
                      <a:pt x="755" y="476"/>
                      <a:pt x="701" y="566"/>
                    </a:cubicBezTo>
                    <a:cubicBezTo>
                      <a:pt x="656" y="665"/>
                      <a:pt x="557" y="737"/>
                      <a:pt x="449" y="737"/>
                    </a:cubicBezTo>
                    <a:cubicBezTo>
                      <a:pt x="341" y="728"/>
                      <a:pt x="243" y="665"/>
                      <a:pt x="180" y="566"/>
                    </a:cubicBezTo>
                    <a:cubicBezTo>
                      <a:pt x="126" y="485"/>
                      <a:pt x="99" y="386"/>
                      <a:pt x="90" y="288"/>
                    </a:cubicBezTo>
                    <a:cubicBezTo>
                      <a:pt x="72" y="117"/>
                      <a:pt x="72" y="0"/>
                      <a:pt x="45"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1" name="Google Shape;1841;p23"/>
              <p:cNvSpPr/>
              <p:nvPr/>
            </p:nvSpPr>
            <p:spPr>
              <a:xfrm flipH="1">
                <a:off x="539525" y="3491977"/>
                <a:ext cx="105197" cy="92581"/>
              </a:xfrm>
              <a:custGeom>
                <a:rect b="b" l="l" r="r" t="t"/>
                <a:pathLst>
                  <a:path extrusionOk="0" h="910" w="1034">
                    <a:moveTo>
                      <a:pt x="90" y="1"/>
                    </a:moveTo>
                    <a:cubicBezTo>
                      <a:pt x="72" y="1"/>
                      <a:pt x="10" y="118"/>
                      <a:pt x="10" y="324"/>
                    </a:cubicBezTo>
                    <a:cubicBezTo>
                      <a:pt x="1" y="450"/>
                      <a:pt x="37" y="567"/>
                      <a:pt x="90" y="683"/>
                    </a:cubicBezTo>
                    <a:cubicBezTo>
                      <a:pt x="135" y="746"/>
                      <a:pt x="189" y="809"/>
                      <a:pt x="252" y="854"/>
                    </a:cubicBezTo>
                    <a:cubicBezTo>
                      <a:pt x="314" y="885"/>
                      <a:pt x="390" y="910"/>
                      <a:pt x="468" y="910"/>
                    </a:cubicBezTo>
                    <a:cubicBezTo>
                      <a:pt x="480" y="910"/>
                      <a:pt x="492" y="909"/>
                      <a:pt x="503" y="908"/>
                    </a:cubicBezTo>
                    <a:cubicBezTo>
                      <a:pt x="656" y="899"/>
                      <a:pt x="809" y="818"/>
                      <a:pt x="907" y="683"/>
                    </a:cubicBezTo>
                    <a:cubicBezTo>
                      <a:pt x="970" y="585"/>
                      <a:pt x="1015" y="459"/>
                      <a:pt x="1024" y="333"/>
                    </a:cubicBezTo>
                    <a:cubicBezTo>
                      <a:pt x="1033" y="118"/>
                      <a:pt x="979" y="1"/>
                      <a:pt x="961" y="1"/>
                    </a:cubicBezTo>
                    <a:cubicBezTo>
                      <a:pt x="943" y="1"/>
                      <a:pt x="961" y="136"/>
                      <a:pt x="934" y="315"/>
                    </a:cubicBezTo>
                    <a:cubicBezTo>
                      <a:pt x="916" y="423"/>
                      <a:pt x="872" y="522"/>
                      <a:pt x="809" y="612"/>
                    </a:cubicBezTo>
                    <a:cubicBezTo>
                      <a:pt x="737" y="710"/>
                      <a:pt x="620" y="773"/>
                      <a:pt x="494" y="782"/>
                    </a:cubicBezTo>
                    <a:cubicBezTo>
                      <a:pt x="486" y="783"/>
                      <a:pt x="479" y="783"/>
                      <a:pt x="471" y="783"/>
                    </a:cubicBezTo>
                    <a:cubicBezTo>
                      <a:pt x="354" y="783"/>
                      <a:pt x="248" y="721"/>
                      <a:pt x="189" y="621"/>
                    </a:cubicBezTo>
                    <a:cubicBezTo>
                      <a:pt x="135" y="531"/>
                      <a:pt x="99" y="423"/>
                      <a:pt x="90" y="315"/>
                    </a:cubicBezTo>
                    <a:cubicBezTo>
                      <a:pt x="72" y="127"/>
                      <a:pt x="108" y="10"/>
                      <a:pt x="9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2" name="Google Shape;1842;p23"/>
              <p:cNvSpPr/>
              <p:nvPr/>
            </p:nvSpPr>
            <p:spPr>
              <a:xfrm flipH="1">
                <a:off x="695894" y="3505305"/>
                <a:ext cx="166239" cy="120559"/>
              </a:xfrm>
              <a:custGeom>
                <a:rect b="b" l="l" r="r" t="t"/>
                <a:pathLst>
                  <a:path extrusionOk="0" h="1185" w="1634">
                    <a:moveTo>
                      <a:pt x="775" y="1"/>
                    </a:moveTo>
                    <a:cubicBezTo>
                      <a:pt x="449" y="1"/>
                      <a:pt x="85" y="131"/>
                      <a:pt x="18" y="364"/>
                    </a:cubicBezTo>
                    <a:cubicBezTo>
                      <a:pt x="1" y="490"/>
                      <a:pt x="18" y="615"/>
                      <a:pt x="90" y="723"/>
                    </a:cubicBezTo>
                    <a:cubicBezTo>
                      <a:pt x="162" y="894"/>
                      <a:pt x="297" y="1037"/>
                      <a:pt x="458" y="1127"/>
                    </a:cubicBezTo>
                    <a:cubicBezTo>
                      <a:pt x="537" y="1166"/>
                      <a:pt x="619" y="1184"/>
                      <a:pt x="701" y="1184"/>
                    </a:cubicBezTo>
                    <a:cubicBezTo>
                      <a:pt x="1177" y="1184"/>
                      <a:pt x="1633" y="579"/>
                      <a:pt x="1258" y="157"/>
                    </a:cubicBezTo>
                    <a:cubicBezTo>
                      <a:pt x="1165" y="51"/>
                      <a:pt x="977" y="1"/>
                      <a:pt x="77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3" name="Google Shape;1843;p23"/>
              <p:cNvSpPr/>
              <p:nvPr/>
            </p:nvSpPr>
            <p:spPr>
              <a:xfrm flipH="1">
                <a:off x="734147" y="3632579"/>
                <a:ext cx="99703" cy="39474"/>
              </a:xfrm>
              <a:custGeom>
                <a:rect b="b" l="l" r="r" t="t"/>
                <a:pathLst>
                  <a:path extrusionOk="0" h="388" w="980">
                    <a:moveTo>
                      <a:pt x="967" y="1"/>
                    </a:moveTo>
                    <a:cubicBezTo>
                      <a:pt x="948" y="1"/>
                      <a:pt x="912" y="60"/>
                      <a:pt x="845" y="119"/>
                    </a:cubicBezTo>
                    <a:cubicBezTo>
                      <a:pt x="744" y="220"/>
                      <a:pt x="611" y="272"/>
                      <a:pt x="480" y="272"/>
                    </a:cubicBezTo>
                    <a:cubicBezTo>
                      <a:pt x="366" y="272"/>
                      <a:pt x="254" y="233"/>
                      <a:pt x="163" y="154"/>
                    </a:cubicBezTo>
                    <a:cubicBezTo>
                      <a:pt x="82" y="92"/>
                      <a:pt x="46" y="47"/>
                      <a:pt x="28" y="47"/>
                    </a:cubicBezTo>
                    <a:cubicBezTo>
                      <a:pt x="1" y="47"/>
                      <a:pt x="28" y="128"/>
                      <a:pt x="100" y="217"/>
                    </a:cubicBezTo>
                    <a:cubicBezTo>
                      <a:pt x="205" y="331"/>
                      <a:pt x="348" y="388"/>
                      <a:pt x="489" y="388"/>
                    </a:cubicBezTo>
                    <a:cubicBezTo>
                      <a:pt x="649" y="388"/>
                      <a:pt x="808" y="315"/>
                      <a:pt x="908" y="172"/>
                    </a:cubicBezTo>
                    <a:cubicBezTo>
                      <a:pt x="980" y="83"/>
                      <a:pt x="980" y="2"/>
                      <a:pt x="971" y="2"/>
                    </a:cubicBezTo>
                    <a:cubicBezTo>
                      <a:pt x="969" y="1"/>
                      <a:pt x="968" y="1"/>
                      <a:pt x="9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4" name="Google Shape;1844;p23"/>
            <p:cNvGrpSpPr/>
            <p:nvPr/>
          </p:nvGrpSpPr>
          <p:grpSpPr>
            <a:xfrm>
              <a:off x="582455" y="3779794"/>
              <a:ext cx="455987" cy="695987"/>
              <a:chOff x="582455" y="3779794"/>
              <a:chExt cx="455987" cy="695987"/>
            </a:xfrm>
          </p:grpSpPr>
          <p:sp>
            <p:nvSpPr>
              <p:cNvPr id="1845" name="Google Shape;1845;p23"/>
              <p:cNvSpPr/>
              <p:nvPr/>
            </p:nvSpPr>
            <p:spPr>
              <a:xfrm flipH="1">
                <a:off x="582455" y="3968009"/>
                <a:ext cx="442253" cy="507772"/>
              </a:xfrm>
              <a:custGeom>
                <a:rect b="b" l="l" r="r" t="t"/>
                <a:pathLst>
                  <a:path extrusionOk="0" h="4991" w="4347">
                    <a:moveTo>
                      <a:pt x="4086" y="0"/>
                    </a:moveTo>
                    <a:cubicBezTo>
                      <a:pt x="3628" y="36"/>
                      <a:pt x="0" y="449"/>
                      <a:pt x="54" y="817"/>
                    </a:cubicBezTo>
                    <a:cubicBezTo>
                      <a:pt x="270" y="2200"/>
                      <a:pt x="710" y="3502"/>
                      <a:pt x="1168" y="4831"/>
                    </a:cubicBezTo>
                    <a:cubicBezTo>
                      <a:pt x="1185" y="4885"/>
                      <a:pt x="1212" y="4930"/>
                      <a:pt x="1248" y="4966"/>
                    </a:cubicBezTo>
                    <a:cubicBezTo>
                      <a:pt x="1285" y="4981"/>
                      <a:pt x="1324" y="4991"/>
                      <a:pt x="1363" y="4991"/>
                    </a:cubicBezTo>
                    <a:cubicBezTo>
                      <a:pt x="1392" y="4991"/>
                      <a:pt x="1420" y="4986"/>
                      <a:pt x="1446" y="4975"/>
                    </a:cubicBezTo>
                    <a:lnTo>
                      <a:pt x="4301" y="4436"/>
                    </a:lnTo>
                    <a:cubicBezTo>
                      <a:pt x="4274" y="2990"/>
                      <a:pt x="4346" y="1419"/>
                      <a:pt x="408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6" name="Google Shape;1846;p23"/>
              <p:cNvSpPr/>
              <p:nvPr/>
            </p:nvSpPr>
            <p:spPr>
              <a:xfrm flipH="1">
                <a:off x="588865" y="3991714"/>
                <a:ext cx="392910" cy="461481"/>
              </a:xfrm>
              <a:custGeom>
                <a:rect b="b" l="l" r="r" t="t"/>
                <a:pathLst>
                  <a:path extrusionOk="0" h="4536" w="3862">
                    <a:moveTo>
                      <a:pt x="1787" y="1"/>
                    </a:moveTo>
                    <a:cubicBezTo>
                      <a:pt x="1608" y="28"/>
                      <a:pt x="1437" y="55"/>
                      <a:pt x="1257" y="81"/>
                    </a:cubicBezTo>
                    <a:cubicBezTo>
                      <a:pt x="1374" y="701"/>
                      <a:pt x="1482" y="1312"/>
                      <a:pt x="1599" y="1922"/>
                    </a:cubicBezTo>
                    <a:lnTo>
                      <a:pt x="1590" y="1922"/>
                    </a:lnTo>
                    <a:lnTo>
                      <a:pt x="0" y="2281"/>
                    </a:lnTo>
                    <a:cubicBezTo>
                      <a:pt x="45" y="2452"/>
                      <a:pt x="99" y="2614"/>
                      <a:pt x="153" y="2793"/>
                    </a:cubicBezTo>
                    <a:lnTo>
                      <a:pt x="1697" y="2443"/>
                    </a:lnTo>
                    <a:cubicBezTo>
                      <a:pt x="1832" y="3143"/>
                      <a:pt x="1976" y="3844"/>
                      <a:pt x="2119" y="4535"/>
                    </a:cubicBezTo>
                    <a:lnTo>
                      <a:pt x="2640" y="4436"/>
                    </a:lnTo>
                    <a:cubicBezTo>
                      <a:pt x="2496" y="3736"/>
                      <a:pt x="2353" y="3036"/>
                      <a:pt x="2218" y="2326"/>
                    </a:cubicBezTo>
                    <a:lnTo>
                      <a:pt x="3745" y="1994"/>
                    </a:lnTo>
                    <a:lnTo>
                      <a:pt x="3861" y="1967"/>
                    </a:lnTo>
                    <a:cubicBezTo>
                      <a:pt x="3861" y="1788"/>
                      <a:pt x="3852" y="1608"/>
                      <a:pt x="3843" y="1428"/>
                    </a:cubicBezTo>
                    <a:lnTo>
                      <a:pt x="3385" y="1527"/>
                    </a:lnTo>
                    <a:lnTo>
                      <a:pt x="2119" y="1806"/>
                    </a:lnTo>
                    <a:cubicBezTo>
                      <a:pt x="2012" y="1204"/>
                      <a:pt x="1895" y="602"/>
                      <a:pt x="17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7" name="Google Shape;1847;p23"/>
              <p:cNvSpPr/>
              <p:nvPr/>
            </p:nvSpPr>
            <p:spPr>
              <a:xfrm flipH="1">
                <a:off x="774231" y="3779794"/>
                <a:ext cx="135413" cy="233284"/>
              </a:xfrm>
              <a:custGeom>
                <a:rect b="b" l="l" r="r" t="t"/>
                <a:pathLst>
                  <a:path extrusionOk="0" h="2293" w="1331">
                    <a:moveTo>
                      <a:pt x="463" y="134"/>
                    </a:moveTo>
                    <a:cubicBezTo>
                      <a:pt x="633" y="134"/>
                      <a:pt x="787" y="529"/>
                      <a:pt x="800" y="575"/>
                    </a:cubicBezTo>
                    <a:cubicBezTo>
                      <a:pt x="845" y="719"/>
                      <a:pt x="872" y="880"/>
                      <a:pt x="872" y="1033"/>
                    </a:cubicBezTo>
                    <a:cubicBezTo>
                      <a:pt x="887" y="1356"/>
                      <a:pt x="830" y="1699"/>
                      <a:pt x="791" y="2028"/>
                    </a:cubicBezTo>
                    <a:lnTo>
                      <a:pt x="791" y="2028"/>
                    </a:lnTo>
                    <a:cubicBezTo>
                      <a:pt x="471" y="1584"/>
                      <a:pt x="56" y="844"/>
                      <a:pt x="279" y="324"/>
                    </a:cubicBezTo>
                    <a:cubicBezTo>
                      <a:pt x="339" y="185"/>
                      <a:pt x="402" y="134"/>
                      <a:pt x="463" y="134"/>
                    </a:cubicBezTo>
                    <a:close/>
                    <a:moveTo>
                      <a:pt x="497" y="0"/>
                    </a:moveTo>
                    <a:cubicBezTo>
                      <a:pt x="449" y="0"/>
                      <a:pt x="397" y="6"/>
                      <a:pt x="342" y="18"/>
                    </a:cubicBezTo>
                    <a:cubicBezTo>
                      <a:pt x="10" y="90"/>
                      <a:pt x="1" y="512"/>
                      <a:pt x="37" y="764"/>
                    </a:cubicBezTo>
                    <a:cubicBezTo>
                      <a:pt x="117" y="1302"/>
                      <a:pt x="351" y="1814"/>
                      <a:pt x="692" y="2245"/>
                    </a:cubicBezTo>
                    <a:cubicBezTo>
                      <a:pt x="715" y="2277"/>
                      <a:pt x="748" y="2290"/>
                      <a:pt x="780" y="2290"/>
                    </a:cubicBezTo>
                    <a:cubicBezTo>
                      <a:pt x="794" y="2290"/>
                      <a:pt x="808" y="2287"/>
                      <a:pt x="820" y="2283"/>
                    </a:cubicBezTo>
                    <a:lnTo>
                      <a:pt x="820" y="2283"/>
                    </a:lnTo>
                    <a:cubicBezTo>
                      <a:pt x="835" y="2289"/>
                      <a:pt x="851" y="2292"/>
                      <a:pt x="867" y="2292"/>
                    </a:cubicBezTo>
                    <a:cubicBezTo>
                      <a:pt x="921" y="2292"/>
                      <a:pt x="979" y="2259"/>
                      <a:pt x="988" y="2191"/>
                    </a:cubicBezTo>
                    <a:cubicBezTo>
                      <a:pt x="1031" y="1758"/>
                      <a:pt x="1330" y="0"/>
                      <a:pt x="49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8" name="Google Shape;1848;p23"/>
              <p:cNvSpPr/>
              <p:nvPr/>
            </p:nvSpPr>
            <p:spPr>
              <a:xfrm flipH="1">
                <a:off x="827134" y="3887229"/>
                <a:ext cx="211309" cy="122594"/>
              </a:xfrm>
              <a:custGeom>
                <a:rect b="b" l="l" r="r" t="t"/>
                <a:pathLst>
                  <a:path extrusionOk="0" h="1205" w="2077">
                    <a:moveTo>
                      <a:pt x="585" y="217"/>
                    </a:moveTo>
                    <a:cubicBezTo>
                      <a:pt x="813" y="217"/>
                      <a:pt x="1057" y="363"/>
                      <a:pt x="1240" y="471"/>
                    </a:cubicBezTo>
                    <a:cubicBezTo>
                      <a:pt x="1472" y="608"/>
                      <a:pt x="1616" y="776"/>
                      <a:pt x="1747" y="975"/>
                    </a:cubicBezTo>
                    <a:lnTo>
                      <a:pt x="1747" y="975"/>
                    </a:lnTo>
                    <a:cubicBezTo>
                      <a:pt x="1504" y="972"/>
                      <a:pt x="1256" y="944"/>
                      <a:pt x="1015" y="893"/>
                    </a:cubicBezTo>
                    <a:cubicBezTo>
                      <a:pt x="907" y="866"/>
                      <a:pt x="809" y="839"/>
                      <a:pt x="701" y="812"/>
                    </a:cubicBezTo>
                    <a:cubicBezTo>
                      <a:pt x="575" y="785"/>
                      <a:pt x="458" y="713"/>
                      <a:pt x="369" y="624"/>
                    </a:cubicBezTo>
                    <a:cubicBezTo>
                      <a:pt x="270" y="444"/>
                      <a:pt x="324" y="318"/>
                      <a:pt x="530" y="220"/>
                    </a:cubicBezTo>
                    <a:cubicBezTo>
                      <a:pt x="548" y="218"/>
                      <a:pt x="567" y="217"/>
                      <a:pt x="585" y="217"/>
                    </a:cubicBezTo>
                    <a:close/>
                    <a:moveTo>
                      <a:pt x="566" y="1"/>
                    </a:moveTo>
                    <a:cubicBezTo>
                      <a:pt x="430" y="1"/>
                      <a:pt x="300" y="42"/>
                      <a:pt x="198" y="157"/>
                    </a:cubicBezTo>
                    <a:cubicBezTo>
                      <a:pt x="1" y="354"/>
                      <a:pt x="117" y="758"/>
                      <a:pt x="342" y="893"/>
                    </a:cubicBezTo>
                    <a:cubicBezTo>
                      <a:pt x="744" y="1118"/>
                      <a:pt x="1283" y="1192"/>
                      <a:pt x="1753" y="1192"/>
                    </a:cubicBezTo>
                    <a:cubicBezTo>
                      <a:pt x="1800" y="1192"/>
                      <a:pt x="1847" y="1191"/>
                      <a:pt x="1892" y="1190"/>
                    </a:cubicBezTo>
                    <a:lnTo>
                      <a:pt x="1892" y="1190"/>
                    </a:lnTo>
                    <a:cubicBezTo>
                      <a:pt x="1909" y="1200"/>
                      <a:pt x="1927" y="1204"/>
                      <a:pt x="1945" y="1204"/>
                    </a:cubicBezTo>
                    <a:cubicBezTo>
                      <a:pt x="2012" y="1204"/>
                      <a:pt x="2076" y="1141"/>
                      <a:pt x="2057" y="1064"/>
                    </a:cubicBezTo>
                    <a:lnTo>
                      <a:pt x="2048" y="1064"/>
                    </a:lnTo>
                    <a:cubicBezTo>
                      <a:pt x="1787" y="624"/>
                      <a:pt x="1536" y="354"/>
                      <a:pt x="1051" y="130"/>
                    </a:cubicBezTo>
                    <a:cubicBezTo>
                      <a:pt x="904" y="61"/>
                      <a:pt x="730" y="1"/>
                      <a:pt x="56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9" name="Google Shape;1849;p23"/>
              <p:cNvSpPr/>
              <p:nvPr/>
            </p:nvSpPr>
            <p:spPr>
              <a:xfrm flipH="1">
                <a:off x="640040" y="3837377"/>
                <a:ext cx="187400" cy="176413"/>
              </a:xfrm>
              <a:custGeom>
                <a:rect b="b" l="l" r="r" t="t"/>
                <a:pathLst>
                  <a:path extrusionOk="0" h="1734" w="1842">
                    <a:moveTo>
                      <a:pt x="1202" y="213"/>
                    </a:moveTo>
                    <a:cubicBezTo>
                      <a:pt x="1268" y="213"/>
                      <a:pt x="1312" y="259"/>
                      <a:pt x="1312" y="377"/>
                    </a:cubicBezTo>
                    <a:cubicBezTo>
                      <a:pt x="1320" y="868"/>
                      <a:pt x="692" y="1254"/>
                      <a:pt x="248" y="1462"/>
                    </a:cubicBezTo>
                    <a:lnTo>
                      <a:pt x="248" y="1462"/>
                    </a:lnTo>
                    <a:cubicBezTo>
                      <a:pt x="320" y="1197"/>
                      <a:pt x="422" y="945"/>
                      <a:pt x="557" y="710"/>
                    </a:cubicBezTo>
                    <a:cubicBezTo>
                      <a:pt x="618" y="609"/>
                      <a:pt x="1008" y="213"/>
                      <a:pt x="1202" y="213"/>
                    </a:cubicBezTo>
                    <a:close/>
                    <a:moveTo>
                      <a:pt x="1221" y="0"/>
                    </a:moveTo>
                    <a:cubicBezTo>
                      <a:pt x="1041" y="0"/>
                      <a:pt x="829" y="105"/>
                      <a:pt x="728" y="189"/>
                    </a:cubicBezTo>
                    <a:cubicBezTo>
                      <a:pt x="297" y="557"/>
                      <a:pt x="126" y="1078"/>
                      <a:pt x="1" y="1607"/>
                    </a:cubicBezTo>
                    <a:cubicBezTo>
                      <a:pt x="1" y="1661"/>
                      <a:pt x="36" y="1699"/>
                      <a:pt x="80" y="1713"/>
                    </a:cubicBezTo>
                    <a:lnTo>
                      <a:pt x="80" y="1713"/>
                    </a:lnTo>
                    <a:cubicBezTo>
                      <a:pt x="98" y="1726"/>
                      <a:pt x="120" y="1734"/>
                      <a:pt x="144" y="1734"/>
                    </a:cubicBezTo>
                    <a:cubicBezTo>
                      <a:pt x="159" y="1734"/>
                      <a:pt x="174" y="1731"/>
                      <a:pt x="189" y="1724"/>
                    </a:cubicBezTo>
                    <a:cubicBezTo>
                      <a:pt x="674" y="1518"/>
                      <a:pt x="1841" y="844"/>
                      <a:pt x="1482" y="144"/>
                    </a:cubicBezTo>
                    <a:cubicBezTo>
                      <a:pt x="1428" y="39"/>
                      <a:pt x="1330" y="0"/>
                      <a:pt x="12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850" name="Google Shape;1850;p23"/>
            <p:cNvSpPr/>
            <p:nvPr/>
          </p:nvSpPr>
          <p:spPr>
            <a:xfrm flipH="1">
              <a:off x="351411" y="3957021"/>
              <a:ext cx="379176" cy="347841"/>
            </a:xfrm>
            <a:custGeom>
              <a:rect b="b" l="l" r="r" t="t"/>
              <a:pathLst>
                <a:path extrusionOk="0" h="3419" w="3727">
                  <a:moveTo>
                    <a:pt x="2793" y="0"/>
                  </a:moveTo>
                  <a:cubicBezTo>
                    <a:pt x="2569" y="539"/>
                    <a:pt x="2245" y="1033"/>
                    <a:pt x="1841" y="1464"/>
                  </a:cubicBezTo>
                  <a:cubicBezTo>
                    <a:pt x="1599" y="1707"/>
                    <a:pt x="1312" y="1895"/>
                    <a:pt x="997" y="2030"/>
                  </a:cubicBezTo>
                  <a:cubicBezTo>
                    <a:pt x="674" y="2164"/>
                    <a:pt x="324" y="2173"/>
                    <a:pt x="10" y="2281"/>
                  </a:cubicBezTo>
                  <a:cubicBezTo>
                    <a:pt x="1" y="2452"/>
                    <a:pt x="180" y="2479"/>
                    <a:pt x="315" y="2488"/>
                  </a:cubicBezTo>
                  <a:cubicBezTo>
                    <a:pt x="310" y="2487"/>
                    <a:pt x="306" y="2487"/>
                    <a:pt x="301" y="2487"/>
                  </a:cubicBezTo>
                  <a:cubicBezTo>
                    <a:pt x="169" y="2487"/>
                    <a:pt x="20" y="2609"/>
                    <a:pt x="63" y="2748"/>
                  </a:cubicBezTo>
                  <a:cubicBezTo>
                    <a:pt x="87" y="2828"/>
                    <a:pt x="164" y="2868"/>
                    <a:pt x="239" y="2868"/>
                  </a:cubicBezTo>
                  <a:cubicBezTo>
                    <a:pt x="296" y="2868"/>
                    <a:pt x="351" y="2846"/>
                    <a:pt x="380" y="2799"/>
                  </a:cubicBezTo>
                  <a:lnTo>
                    <a:pt x="380" y="2799"/>
                  </a:lnTo>
                  <a:cubicBezTo>
                    <a:pt x="348" y="2867"/>
                    <a:pt x="311" y="2930"/>
                    <a:pt x="288" y="3000"/>
                  </a:cubicBezTo>
                  <a:cubicBezTo>
                    <a:pt x="261" y="3035"/>
                    <a:pt x="252" y="3071"/>
                    <a:pt x="261" y="3116"/>
                  </a:cubicBezTo>
                  <a:cubicBezTo>
                    <a:pt x="271" y="3153"/>
                    <a:pt x="309" y="3171"/>
                    <a:pt x="350" y="3171"/>
                  </a:cubicBezTo>
                  <a:cubicBezTo>
                    <a:pt x="379" y="3171"/>
                    <a:pt x="409" y="3162"/>
                    <a:pt x="432" y="3143"/>
                  </a:cubicBezTo>
                  <a:cubicBezTo>
                    <a:pt x="476" y="3107"/>
                    <a:pt x="512" y="3044"/>
                    <a:pt x="530" y="2982"/>
                  </a:cubicBezTo>
                  <a:lnTo>
                    <a:pt x="530" y="2982"/>
                  </a:lnTo>
                  <a:cubicBezTo>
                    <a:pt x="512" y="3098"/>
                    <a:pt x="521" y="3206"/>
                    <a:pt x="548" y="3323"/>
                  </a:cubicBezTo>
                  <a:cubicBezTo>
                    <a:pt x="557" y="3350"/>
                    <a:pt x="566" y="3377"/>
                    <a:pt x="584" y="3395"/>
                  </a:cubicBezTo>
                  <a:cubicBezTo>
                    <a:pt x="603" y="3411"/>
                    <a:pt x="621" y="3418"/>
                    <a:pt x="640" y="3418"/>
                  </a:cubicBezTo>
                  <a:cubicBezTo>
                    <a:pt x="713" y="3418"/>
                    <a:pt x="784" y="3311"/>
                    <a:pt x="827" y="3233"/>
                  </a:cubicBezTo>
                  <a:cubicBezTo>
                    <a:pt x="1042" y="2820"/>
                    <a:pt x="1680" y="2757"/>
                    <a:pt x="2048" y="2506"/>
                  </a:cubicBezTo>
                  <a:cubicBezTo>
                    <a:pt x="2820" y="1985"/>
                    <a:pt x="3440" y="1338"/>
                    <a:pt x="3727" y="449"/>
                  </a:cubicBezTo>
                  <a:cubicBezTo>
                    <a:pt x="3404" y="333"/>
                    <a:pt x="3089" y="180"/>
                    <a:pt x="279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51" name="Google Shape;1851;p23"/>
          <p:cNvGrpSpPr/>
          <p:nvPr/>
        </p:nvGrpSpPr>
        <p:grpSpPr>
          <a:xfrm>
            <a:off x="124680" y="-40912"/>
            <a:ext cx="9007928" cy="5041625"/>
            <a:chOff x="124680" y="-40912"/>
            <a:chExt cx="9007928" cy="5041625"/>
          </a:xfrm>
        </p:grpSpPr>
        <p:sp>
          <p:nvSpPr>
            <p:cNvPr id="1852" name="Google Shape;1852;p23"/>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3" name="Google Shape;1853;p23"/>
            <p:cNvSpPr/>
            <p:nvPr/>
          </p:nvSpPr>
          <p:spPr>
            <a:xfrm>
              <a:off x="3719063" y="7895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4" name="Google Shape;1854;p23"/>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5" name="Google Shape;1855;p23"/>
            <p:cNvSpPr/>
            <p:nvPr/>
          </p:nvSpPr>
          <p:spPr>
            <a:xfrm>
              <a:off x="5716188" y="1431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6" name="Google Shape;1856;p23"/>
            <p:cNvSpPr/>
            <p:nvPr/>
          </p:nvSpPr>
          <p:spPr>
            <a:xfrm>
              <a:off x="5152488" y="32569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7" name="Google Shape;1857;p23"/>
            <p:cNvSpPr/>
            <p:nvPr/>
          </p:nvSpPr>
          <p:spPr>
            <a:xfrm rot="10800000">
              <a:off x="3237850" y="159093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8" name="Google Shape;1858;p23"/>
            <p:cNvSpPr/>
            <p:nvPr/>
          </p:nvSpPr>
          <p:spPr>
            <a:xfrm rot="10800000">
              <a:off x="8517313" y="4832800"/>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59" name="Google Shape;1859;p23"/>
            <p:cNvSpPr/>
            <p:nvPr/>
          </p:nvSpPr>
          <p:spPr>
            <a:xfrm rot="10800000">
              <a:off x="1004750" y="159095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0" name="Google Shape;1860;p23"/>
            <p:cNvSpPr/>
            <p:nvPr/>
          </p:nvSpPr>
          <p:spPr>
            <a:xfrm rot="10800000">
              <a:off x="6699413" y="42360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1" name="Google Shape;1861;p23"/>
            <p:cNvSpPr/>
            <p:nvPr/>
          </p:nvSpPr>
          <p:spPr>
            <a:xfrm rot="10800000">
              <a:off x="4973375" y="724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2" name="Google Shape;1862;p23"/>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3" name="Google Shape;1863;p23"/>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4" name="Google Shape;1864;p23"/>
            <p:cNvSpPr/>
            <p:nvPr/>
          </p:nvSpPr>
          <p:spPr>
            <a:xfrm flipH="1">
              <a:off x="7216438"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5" name="Google Shape;1865;p23"/>
            <p:cNvSpPr/>
            <p:nvPr/>
          </p:nvSpPr>
          <p:spPr>
            <a:xfrm flipH="1">
              <a:off x="8430725" y="26464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6" name="Google Shape;1866;p23"/>
            <p:cNvSpPr/>
            <p:nvPr/>
          </p:nvSpPr>
          <p:spPr>
            <a:xfrm flipH="1">
              <a:off x="5687763" y="59660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7" name="Google Shape;1867;p23"/>
            <p:cNvSpPr/>
            <p:nvPr/>
          </p:nvSpPr>
          <p:spPr>
            <a:xfrm flipH="1" rot="10800000">
              <a:off x="1757938" y="652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8" name="Google Shape;1868;p23"/>
            <p:cNvSpPr/>
            <p:nvPr/>
          </p:nvSpPr>
          <p:spPr>
            <a:xfrm rot="10800000">
              <a:off x="8787675"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9" name="Google Shape;1869;p23"/>
            <p:cNvSpPr/>
            <p:nvPr/>
          </p:nvSpPr>
          <p:spPr>
            <a:xfrm flipH="1">
              <a:off x="2926375" y="78112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0" name="Google Shape;1870;p23"/>
            <p:cNvSpPr/>
            <p:nvPr/>
          </p:nvSpPr>
          <p:spPr>
            <a:xfrm flipH="1">
              <a:off x="4085700" y="39859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1" name="Google Shape;1871;p23"/>
            <p:cNvSpPr/>
            <p:nvPr/>
          </p:nvSpPr>
          <p:spPr>
            <a:xfrm>
              <a:off x="2097725" y="-40912"/>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2" name="Google Shape;1872;p23"/>
            <p:cNvSpPr/>
            <p:nvPr/>
          </p:nvSpPr>
          <p:spPr>
            <a:xfrm>
              <a:off x="2361738" y="41254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3" name="Google Shape;1873;p23"/>
            <p:cNvSpPr/>
            <p:nvPr/>
          </p:nvSpPr>
          <p:spPr>
            <a:xfrm>
              <a:off x="6091663" y="724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4" name="Google Shape;1874;p23"/>
            <p:cNvSpPr/>
            <p:nvPr/>
          </p:nvSpPr>
          <p:spPr>
            <a:xfrm flipH="1" rot="10800000">
              <a:off x="435775" y="19835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5" name="Google Shape;1875;p23"/>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6" name="Google Shape;1876;p23"/>
            <p:cNvSpPr/>
            <p:nvPr/>
          </p:nvSpPr>
          <p:spPr>
            <a:xfrm rot="-6201734">
              <a:off x="8788722" y="2308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7" name="Google Shape;1877;p23"/>
            <p:cNvSpPr/>
            <p:nvPr/>
          </p:nvSpPr>
          <p:spPr>
            <a:xfrm rot="-8100000">
              <a:off x="8041620" y="1897596"/>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8" name="Google Shape;1878;p23"/>
            <p:cNvSpPr/>
            <p:nvPr/>
          </p:nvSpPr>
          <p:spPr>
            <a:xfrm rot="4429393">
              <a:off x="3188512" y="3445924"/>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9" name="Google Shape;1879;p23"/>
            <p:cNvSpPr/>
            <p:nvPr/>
          </p:nvSpPr>
          <p:spPr>
            <a:xfrm rot="5892960">
              <a:off x="8653626" y="167317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0" name="Google Shape;1880;p23"/>
            <p:cNvSpPr/>
            <p:nvPr/>
          </p:nvSpPr>
          <p:spPr>
            <a:xfrm rot="6793631">
              <a:off x="4750530" y="745563"/>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1" name="Google Shape;1881;p23"/>
            <p:cNvSpPr/>
            <p:nvPr/>
          </p:nvSpPr>
          <p:spPr>
            <a:xfrm flipH="1">
              <a:off x="7138100" y="7140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2" name="Google Shape;1882;p23"/>
            <p:cNvSpPr/>
            <p:nvPr/>
          </p:nvSpPr>
          <p:spPr>
            <a:xfrm rot="5892960">
              <a:off x="1179438" y="6277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3" name="Google Shape;1883;p23"/>
            <p:cNvSpPr/>
            <p:nvPr/>
          </p:nvSpPr>
          <p:spPr>
            <a:xfrm rot="-6608738">
              <a:off x="103015" y="973115"/>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4" name="Google Shape;1884;p23"/>
            <p:cNvSpPr/>
            <p:nvPr/>
          </p:nvSpPr>
          <p:spPr>
            <a:xfrm rot="4732326">
              <a:off x="3860525" y="24297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5" name="Google Shape;1885;p23"/>
            <p:cNvSpPr/>
            <p:nvPr/>
          </p:nvSpPr>
          <p:spPr>
            <a:xfrm rot="9370977">
              <a:off x="5098231" y="44480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6" name="Google Shape;1886;p23"/>
            <p:cNvSpPr/>
            <p:nvPr/>
          </p:nvSpPr>
          <p:spPr>
            <a:xfrm rot="3532624">
              <a:off x="5948185" y="3924577"/>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7" name="Google Shape;1887;p23"/>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8" name="Google Shape;1888;p23"/>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9" name="Google Shape;1889;p23"/>
            <p:cNvSpPr/>
            <p:nvPr/>
          </p:nvSpPr>
          <p:spPr>
            <a:xfrm>
              <a:off x="1981963" y="33920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0" name="Google Shape;1890;p23"/>
            <p:cNvSpPr/>
            <p:nvPr/>
          </p:nvSpPr>
          <p:spPr>
            <a:xfrm>
              <a:off x="6575663" y="34601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1" name="Google Shape;1891;p23"/>
          <p:cNvGrpSpPr/>
          <p:nvPr/>
        </p:nvGrpSpPr>
        <p:grpSpPr>
          <a:xfrm>
            <a:off x="309269" y="95948"/>
            <a:ext cx="8877360" cy="4980969"/>
            <a:chOff x="309269" y="95948"/>
            <a:chExt cx="8877360" cy="4980969"/>
          </a:xfrm>
        </p:grpSpPr>
        <p:grpSp>
          <p:nvGrpSpPr>
            <p:cNvPr id="1892" name="Google Shape;1892;p23"/>
            <p:cNvGrpSpPr/>
            <p:nvPr/>
          </p:nvGrpSpPr>
          <p:grpSpPr>
            <a:xfrm flipH="1">
              <a:off x="7217188" y="3203427"/>
              <a:ext cx="1582598" cy="1514102"/>
              <a:chOff x="6031575" y="2536550"/>
              <a:chExt cx="1233225" cy="1179850"/>
            </a:xfrm>
          </p:grpSpPr>
          <p:sp>
            <p:nvSpPr>
              <p:cNvPr id="1893" name="Google Shape;1893;p23"/>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4" name="Google Shape;1894;p23"/>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5" name="Google Shape;1895;p23"/>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6" name="Google Shape;1896;p23"/>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7" name="Google Shape;1897;p23"/>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8" name="Google Shape;1898;p23"/>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9" name="Google Shape;1899;p23"/>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0" name="Google Shape;1900;p23"/>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1" name="Google Shape;1901;p23"/>
              <p:cNvSpPr/>
              <p:nvPr/>
            </p:nvSpPr>
            <p:spPr>
              <a:xfrm>
                <a:off x="6031575" y="313232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2" name="Google Shape;1902;p23"/>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3" name="Google Shape;1903;p23"/>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4" name="Google Shape;1904;p23"/>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5" name="Google Shape;1905;p23"/>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6" name="Google Shape;1906;p23"/>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7" name="Google Shape;1907;p23"/>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8" name="Google Shape;1908;p23"/>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9" name="Google Shape;1909;p23"/>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0" name="Google Shape;1910;p23"/>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1" name="Google Shape;1911;p23"/>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2" name="Google Shape;1912;p23"/>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3" name="Google Shape;1913;p23"/>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4" name="Google Shape;1914;p23"/>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5" name="Google Shape;1915;p23"/>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6" name="Google Shape;1916;p23"/>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7" name="Google Shape;1917;p23"/>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8" name="Google Shape;1918;p23"/>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19" name="Google Shape;1919;p23"/>
            <p:cNvGrpSpPr/>
            <p:nvPr/>
          </p:nvGrpSpPr>
          <p:grpSpPr>
            <a:xfrm flipH="1" rot="-2441395">
              <a:off x="8112781" y="196731"/>
              <a:ext cx="765327" cy="1230221"/>
              <a:chOff x="5674950" y="2418150"/>
              <a:chExt cx="596350" cy="958600"/>
            </a:xfrm>
          </p:grpSpPr>
          <p:sp>
            <p:nvSpPr>
              <p:cNvPr id="1920" name="Google Shape;1920;p23"/>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1" name="Google Shape;1921;p23"/>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2" name="Google Shape;1922;p23"/>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3" name="Google Shape;1923;p23"/>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4" name="Google Shape;1924;p23"/>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5" name="Google Shape;1925;p23"/>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6" name="Google Shape;1926;p23"/>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7" name="Google Shape;1927;p23"/>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8" name="Google Shape;1928;p23"/>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9" name="Google Shape;1929;p23"/>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0" name="Google Shape;1930;p23"/>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1" name="Google Shape;1931;p23"/>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2" name="Google Shape;1932;p23"/>
              <p:cNvSpPr/>
              <p:nvPr/>
            </p:nvSpPr>
            <p:spPr>
              <a:xfrm>
                <a:off x="5820425" y="2842075"/>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3" name="Google Shape;1933;p23"/>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4" name="Google Shape;1934;p23"/>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5" name="Google Shape;1935;p23"/>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6" name="Google Shape;1936;p23"/>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7" name="Google Shape;1937;p23"/>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8" name="Google Shape;1938;p23"/>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9" name="Google Shape;1939;p23"/>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0" name="Google Shape;1940;p23"/>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1" name="Google Shape;1941;p23"/>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2" name="Google Shape;1942;p23"/>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3" name="Google Shape;1943;p23"/>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4" name="Google Shape;1944;p23"/>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5" name="Google Shape;1945;p23"/>
            <p:cNvGrpSpPr/>
            <p:nvPr/>
          </p:nvGrpSpPr>
          <p:grpSpPr>
            <a:xfrm flipH="1">
              <a:off x="7071549" y="4416178"/>
              <a:ext cx="983585" cy="660739"/>
              <a:chOff x="6374325" y="3481575"/>
              <a:chExt cx="766450" cy="514875"/>
            </a:xfrm>
          </p:grpSpPr>
          <p:sp>
            <p:nvSpPr>
              <p:cNvPr id="1946" name="Google Shape;1946;p23"/>
              <p:cNvSpPr/>
              <p:nvPr/>
            </p:nvSpPr>
            <p:spPr>
              <a:xfrm>
                <a:off x="6374325" y="3610725"/>
                <a:ext cx="394275" cy="126950"/>
              </a:xfrm>
              <a:custGeom>
                <a:rect b="b" l="l" r="r" t="t"/>
                <a:pathLst>
                  <a:path extrusionOk="0" h="5078" w="15771">
                    <a:moveTo>
                      <a:pt x="10574" y="1"/>
                    </a:moveTo>
                    <a:cubicBezTo>
                      <a:pt x="9498" y="1"/>
                      <a:pt x="8431" y="119"/>
                      <a:pt x="7442" y="334"/>
                    </a:cubicBezTo>
                    <a:cubicBezTo>
                      <a:pt x="4860" y="887"/>
                      <a:pt x="1909" y="2159"/>
                      <a:pt x="250" y="4317"/>
                    </a:cubicBezTo>
                    <a:cubicBezTo>
                      <a:pt x="1" y="4639"/>
                      <a:pt x="287" y="5078"/>
                      <a:pt x="628" y="5078"/>
                    </a:cubicBezTo>
                    <a:cubicBezTo>
                      <a:pt x="716" y="5078"/>
                      <a:pt x="808" y="5049"/>
                      <a:pt x="895" y="4981"/>
                    </a:cubicBezTo>
                    <a:cubicBezTo>
                      <a:pt x="3034" y="3321"/>
                      <a:pt x="4952" y="1827"/>
                      <a:pt x="7626" y="1108"/>
                    </a:cubicBezTo>
                    <a:cubicBezTo>
                      <a:pt x="8829" y="795"/>
                      <a:pt x="9991" y="664"/>
                      <a:pt x="11144" y="664"/>
                    </a:cubicBezTo>
                    <a:cubicBezTo>
                      <a:pt x="12641" y="664"/>
                      <a:pt x="14124" y="885"/>
                      <a:pt x="15666" y="1219"/>
                    </a:cubicBezTo>
                    <a:cubicBezTo>
                      <a:pt x="15671" y="1220"/>
                      <a:pt x="15677" y="1221"/>
                      <a:pt x="15682" y="1221"/>
                    </a:cubicBezTo>
                    <a:cubicBezTo>
                      <a:pt x="15745" y="1221"/>
                      <a:pt x="15771" y="1124"/>
                      <a:pt x="15703" y="1090"/>
                    </a:cubicBezTo>
                    <a:cubicBezTo>
                      <a:pt x="14182" y="329"/>
                      <a:pt x="12366" y="1"/>
                      <a:pt x="105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7" name="Google Shape;1947;p23"/>
              <p:cNvSpPr/>
              <p:nvPr/>
            </p:nvSpPr>
            <p:spPr>
              <a:xfrm>
                <a:off x="6778250" y="3546175"/>
                <a:ext cx="141525" cy="192300"/>
              </a:xfrm>
              <a:custGeom>
                <a:rect b="b" l="l" r="r" t="t"/>
                <a:pathLst>
                  <a:path extrusionOk="0" h="7692" w="5661">
                    <a:moveTo>
                      <a:pt x="680" y="1"/>
                    </a:moveTo>
                    <a:cubicBezTo>
                      <a:pt x="303" y="1"/>
                      <a:pt x="0" y="482"/>
                      <a:pt x="394" y="740"/>
                    </a:cubicBezTo>
                    <a:cubicBezTo>
                      <a:pt x="2976" y="2473"/>
                      <a:pt x="4451" y="4686"/>
                      <a:pt x="5428" y="7618"/>
                    </a:cubicBezTo>
                    <a:cubicBezTo>
                      <a:pt x="5443" y="7669"/>
                      <a:pt x="5484" y="7691"/>
                      <a:pt x="5526" y="7691"/>
                    </a:cubicBezTo>
                    <a:cubicBezTo>
                      <a:pt x="5591" y="7691"/>
                      <a:pt x="5661" y="7640"/>
                      <a:pt x="5649" y="7563"/>
                    </a:cubicBezTo>
                    <a:cubicBezTo>
                      <a:pt x="5410" y="4594"/>
                      <a:pt x="3437" y="1643"/>
                      <a:pt x="929" y="76"/>
                    </a:cubicBezTo>
                    <a:cubicBezTo>
                      <a:pt x="847" y="23"/>
                      <a:pt x="761" y="1"/>
                      <a:pt x="68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8" name="Google Shape;1948;p23"/>
              <p:cNvSpPr/>
              <p:nvPr/>
            </p:nvSpPr>
            <p:spPr>
              <a:xfrm>
                <a:off x="6940800" y="3481925"/>
                <a:ext cx="69975" cy="246425"/>
              </a:xfrm>
              <a:custGeom>
                <a:rect b="b" l="l" r="r" t="t"/>
                <a:pathLst>
                  <a:path extrusionOk="0" h="9857" w="2799">
                    <a:moveTo>
                      <a:pt x="1260" y="1"/>
                    </a:moveTo>
                    <a:cubicBezTo>
                      <a:pt x="993" y="1"/>
                      <a:pt x="719" y="245"/>
                      <a:pt x="862" y="544"/>
                    </a:cubicBezTo>
                    <a:cubicBezTo>
                      <a:pt x="1618" y="2019"/>
                      <a:pt x="1913" y="3715"/>
                      <a:pt x="1711" y="5375"/>
                    </a:cubicBezTo>
                    <a:cubicBezTo>
                      <a:pt x="1471" y="7016"/>
                      <a:pt x="752" y="8289"/>
                      <a:pt x="14" y="9727"/>
                    </a:cubicBezTo>
                    <a:cubicBezTo>
                      <a:pt x="0" y="9797"/>
                      <a:pt x="50" y="9857"/>
                      <a:pt x="107" y="9857"/>
                    </a:cubicBezTo>
                    <a:cubicBezTo>
                      <a:pt x="125" y="9857"/>
                      <a:pt x="144" y="9851"/>
                      <a:pt x="162" y="9838"/>
                    </a:cubicBezTo>
                    <a:cubicBezTo>
                      <a:pt x="2743" y="7606"/>
                      <a:pt x="2799" y="3162"/>
                      <a:pt x="1618" y="249"/>
                    </a:cubicBezTo>
                    <a:cubicBezTo>
                      <a:pt x="1547" y="73"/>
                      <a:pt x="1404" y="1"/>
                      <a:pt x="126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9" name="Google Shape;1949;p23"/>
              <p:cNvSpPr/>
              <p:nvPr/>
            </p:nvSpPr>
            <p:spPr>
              <a:xfrm>
                <a:off x="6956825" y="3630200"/>
                <a:ext cx="181875" cy="112425"/>
              </a:xfrm>
              <a:custGeom>
                <a:rect b="b" l="l" r="r" t="t"/>
                <a:pathLst>
                  <a:path extrusionOk="0" h="4497" w="7275">
                    <a:moveTo>
                      <a:pt x="6659" y="0"/>
                    </a:moveTo>
                    <a:cubicBezTo>
                      <a:pt x="6502" y="0"/>
                      <a:pt x="6353" y="81"/>
                      <a:pt x="6288" y="274"/>
                    </a:cubicBezTo>
                    <a:cubicBezTo>
                      <a:pt x="5458" y="2763"/>
                      <a:pt x="2176" y="3427"/>
                      <a:pt x="37" y="4441"/>
                    </a:cubicBezTo>
                    <a:cubicBezTo>
                      <a:pt x="0" y="4441"/>
                      <a:pt x="19" y="4497"/>
                      <a:pt x="55" y="4497"/>
                    </a:cubicBezTo>
                    <a:cubicBezTo>
                      <a:pt x="2582" y="3870"/>
                      <a:pt x="6030" y="3353"/>
                      <a:pt x="7118" y="643"/>
                    </a:cubicBezTo>
                    <a:cubicBezTo>
                      <a:pt x="7274" y="282"/>
                      <a:pt x="6953" y="0"/>
                      <a:pt x="665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0" name="Google Shape;1950;p23"/>
              <p:cNvSpPr/>
              <p:nvPr/>
            </p:nvSpPr>
            <p:spPr>
              <a:xfrm>
                <a:off x="6954775" y="3768300"/>
                <a:ext cx="80900" cy="227850"/>
              </a:xfrm>
              <a:custGeom>
                <a:rect b="b" l="l" r="r" t="t"/>
                <a:pathLst>
                  <a:path extrusionOk="0" h="9114" w="3236">
                    <a:moveTo>
                      <a:pt x="62" y="1"/>
                    </a:moveTo>
                    <a:cubicBezTo>
                      <a:pt x="30" y="1"/>
                      <a:pt x="1" y="40"/>
                      <a:pt x="27" y="79"/>
                    </a:cubicBezTo>
                    <a:cubicBezTo>
                      <a:pt x="1945" y="2532"/>
                      <a:pt x="2258" y="5519"/>
                      <a:pt x="1318" y="8432"/>
                    </a:cubicBezTo>
                    <a:cubicBezTo>
                      <a:pt x="1198" y="8816"/>
                      <a:pt x="1521" y="9113"/>
                      <a:pt x="1819" y="9113"/>
                    </a:cubicBezTo>
                    <a:cubicBezTo>
                      <a:pt x="1979" y="9113"/>
                      <a:pt x="2132" y="9027"/>
                      <a:pt x="2203" y="8820"/>
                    </a:cubicBezTo>
                    <a:cubicBezTo>
                      <a:pt x="3235" y="5777"/>
                      <a:pt x="2295" y="2310"/>
                      <a:pt x="101" y="24"/>
                    </a:cubicBezTo>
                    <a:cubicBezTo>
                      <a:pt x="90" y="7"/>
                      <a:pt x="76" y="1"/>
                      <a:pt x="6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1" name="Google Shape;1951;p23"/>
              <p:cNvSpPr/>
              <p:nvPr/>
            </p:nvSpPr>
            <p:spPr>
              <a:xfrm>
                <a:off x="7004100" y="3783850"/>
                <a:ext cx="94300" cy="125950"/>
              </a:xfrm>
              <a:custGeom>
                <a:rect b="b" l="l" r="r" t="t"/>
                <a:pathLst>
                  <a:path extrusionOk="0" h="5038" w="3772">
                    <a:moveTo>
                      <a:pt x="43" y="0"/>
                    </a:moveTo>
                    <a:cubicBezTo>
                      <a:pt x="16" y="0"/>
                      <a:pt x="1" y="54"/>
                      <a:pt x="45" y="84"/>
                    </a:cubicBezTo>
                    <a:cubicBezTo>
                      <a:pt x="1926" y="1006"/>
                      <a:pt x="2867" y="2666"/>
                      <a:pt x="3014" y="4712"/>
                    </a:cubicBezTo>
                    <a:cubicBezTo>
                      <a:pt x="3031" y="4934"/>
                      <a:pt x="3198" y="5037"/>
                      <a:pt x="3368" y="5037"/>
                    </a:cubicBezTo>
                    <a:cubicBezTo>
                      <a:pt x="3567" y="5037"/>
                      <a:pt x="3772" y="4897"/>
                      <a:pt x="3752" y="4639"/>
                    </a:cubicBezTo>
                    <a:cubicBezTo>
                      <a:pt x="3623" y="2518"/>
                      <a:pt x="2055" y="674"/>
                      <a:pt x="64" y="10"/>
                    </a:cubicBezTo>
                    <a:cubicBezTo>
                      <a:pt x="57" y="3"/>
                      <a:pt x="50" y="0"/>
                      <a:pt x="4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2" name="Google Shape;1952;p23"/>
              <p:cNvSpPr/>
              <p:nvPr/>
            </p:nvSpPr>
            <p:spPr>
              <a:xfrm>
                <a:off x="6735825" y="3760825"/>
                <a:ext cx="191150" cy="149175"/>
              </a:xfrm>
              <a:custGeom>
                <a:rect b="b" l="l" r="r" t="t"/>
                <a:pathLst>
                  <a:path extrusionOk="0" h="5967" w="7646">
                    <a:moveTo>
                      <a:pt x="7512" y="0"/>
                    </a:moveTo>
                    <a:cubicBezTo>
                      <a:pt x="7468" y="0"/>
                      <a:pt x="7424" y="21"/>
                      <a:pt x="7402" y="65"/>
                    </a:cubicBezTo>
                    <a:cubicBezTo>
                      <a:pt x="6074" y="2923"/>
                      <a:pt x="3640" y="4730"/>
                      <a:pt x="524" y="5136"/>
                    </a:cubicBezTo>
                    <a:cubicBezTo>
                      <a:pt x="1" y="5208"/>
                      <a:pt x="60" y="5967"/>
                      <a:pt x="579" y="5967"/>
                    </a:cubicBezTo>
                    <a:cubicBezTo>
                      <a:pt x="591" y="5967"/>
                      <a:pt x="603" y="5966"/>
                      <a:pt x="616" y="5965"/>
                    </a:cubicBezTo>
                    <a:cubicBezTo>
                      <a:pt x="3824" y="5670"/>
                      <a:pt x="6775" y="3255"/>
                      <a:pt x="7623" y="138"/>
                    </a:cubicBezTo>
                    <a:cubicBezTo>
                      <a:pt x="7645" y="49"/>
                      <a:pt x="7580" y="0"/>
                      <a:pt x="75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3" name="Google Shape;1953;p23"/>
              <p:cNvSpPr/>
              <p:nvPr/>
            </p:nvSpPr>
            <p:spPr>
              <a:xfrm>
                <a:off x="6882900" y="3808400"/>
                <a:ext cx="68875" cy="160875"/>
              </a:xfrm>
              <a:custGeom>
                <a:rect b="b" l="l" r="r" t="t"/>
                <a:pathLst>
                  <a:path extrusionOk="0" h="6435" w="2755">
                    <a:moveTo>
                      <a:pt x="2241" y="0"/>
                    </a:moveTo>
                    <a:cubicBezTo>
                      <a:pt x="2203" y="0"/>
                      <a:pt x="2164" y="29"/>
                      <a:pt x="2164" y="79"/>
                    </a:cubicBezTo>
                    <a:cubicBezTo>
                      <a:pt x="2146" y="1186"/>
                      <a:pt x="2090" y="2255"/>
                      <a:pt x="1722" y="3306"/>
                    </a:cubicBezTo>
                    <a:cubicBezTo>
                      <a:pt x="1371" y="4265"/>
                      <a:pt x="781" y="5058"/>
                      <a:pt x="191" y="5869"/>
                    </a:cubicBezTo>
                    <a:cubicBezTo>
                      <a:pt x="0" y="6142"/>
                      <a:pt x="233" y="6435"/>
                      <a:pt x="494" y="6435"/>
                    </a:cubicBezTo>
                    <a:cubicBezTo>
                      <a:pt x="586" y="6435"/>
                      <a:pt x="681" y="6399"/>
                      <a:pt x="763" y="6312"/>
                    </a:cubicBezTo>
                    <a:cubicBezTo>
                      <a:pt x="2127" y="4745"/>
                      <a:pt x="2754" y="2089"/>
                      <a:pt x="2312" y="61"/>
                    </a:cubicBezTo>
                    <a:cubicBezTo>
                      <a:pt x="2303" y="19"/>
                      <a:pt x="2273" y="0"/>
                      <a:pt x="224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4" name="Google Shape;1954;p23"/>
              <p:cNvSpPr/>
              <p:nvPr/>
            </p:nvSpPr>
            <p:spPr>
              <a:xfrm>
                <a:off x="6692600" y="3714000"/>
                <a:ext cx="199075" cy="55550"/>
              </a:xfrm>
              <a:custGeom>
                <a:rect b="b" l="l" r="r" t="t"/>
                <a:pathLst>
                  <a:path extrusionOk="0" h="2222" w="7963">
                    <a:moveTo>
                      <a:pt x="549" y="1"/>
                    </a:moveTo>
                    <a:cubicBezTo>
                      <a:pt x="182" y="1"/>
                      <a:pt x="0" y="549"/>
                      <a:pt x="298" y="831"/>
                    </a:cubicBezTo>
                    <a:cubicBezTo>
                      <a:pt x="1276" y="1818"/>
                      <a:pt x="2716" y="2221"/>
                      <a:pt x="4178" y="2221"/>
                    </a:cubicBezTo>
                    <a:cubicBezTo>
                      <a:pt x="5502" y="2221"/>
                      <a:pt x="6843" y="1891"/>
                      <a:pt x="7877" y="1366"/>
                    </a:cubicBezTo>
                    <a:cubicBezTo>
                      <a:pt x="7963" y="1314"/>
                      <a:pt x="7920" y="1198"/>
                      <a:pt x="7839" y="1198"/>
                    </a:cubicBezTo>
                    <a:cubicBezTo>
                      <a:pt x="7833" y="1198"/>
                      <a:pt x="7828" y="1199"/>
                      <a:pt x="7822" y="1200"/>
                    </a:cubicBezTo>
                    <a:cubicBezTo>
                      <a:pt x="7017" y="1517"/>
                      <a:pt x="6156" y="1681"/>
                      <a:pt x="5297" y="1681"/>
                    </a:cubicBezTo>
                    <a:cubicBezTo>
                      <a:pt x="4857" y="1681"/>
                      <a:pt x="4417" y="1638"/>
                      <a:pt x="3986" y="1550"/>
                    </a:cubicBezTo>
                    <a:cubicBezTo>
                      <a:pt x="2750" y="1292"/>
                      <a:pt x="1828" y="628"/>
                      <a:pt x="759" y="57"/>
                    </a:cubicBezTo>
                    <a:cubicBezTo>
                      <a:pt x="684" y="18"/>
                      <a:pt x="613" y="1"/>
                      <a:pt x="54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5" name="Google Shape;1955;p23"/>
              <p:cNvSpPr/>
              <p:nvPr/>
            </p:nvSpPr>
            <p:spPr>
              <a:xfrm>
                <a:off x="6762875" y="3761875"/>
                <a:ext cx="122700" cy="72500"/>
              </a:xfrm>
              <a:custGeom>
                <a:rect b="b" l="l" r="r" t="t"/>
                <a:pathLst>
                  <a:path extrusionOk="0" h="2900" w="4908">
                    <a:moveTo>
                      <a:pt x="4808" y="0"/>
                    </a:moveTo>
                    <a:cubicBezTo>
                      <a:pt x="4788" y="0"/>
                      <a:pt x="4768" y="7"/>
                      <a:pt x="4752" y="23"/>
                    </a:cubicBezTo>
                    <a:cubicBezTo>
                      <a:pt x="3462" y="1442"/>
                      <a:pt x="2171" y="2198"/>
                      <a:pt x="253" y="2512"/>
                    </a:cubicBezTo>
                    <a:cubicBezTo>
                      <a:pt x="1" y="2530"/>
                      <a:pt x="30" y="2900"/>
                      <a:pt x="272" y="2900"/>
                    </a:cubicBezTo>
                    <a:cubicBezTo>
                      <a:pt x="278" y="2900"/>
                      <a:pt x="284" y="2900"/>
                      <a:pt x="290" y="2899"/>
                    </a:cubicBezTo>
                    <a:cubicBezTo>
                      <a:pt x="2097" y="2807"/>
                      <a:pt x="3996" y="1701"/>
                      <a:pt x="4881" y="96"/>
                    </a:cubicBezTo>
                    <a:cubicBezTo>
                      <a:pt x="4908" y="43"/>
                      <a:pt x="4859" y="0"/>
                      <a:pt x="480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6" name="Google Shape;1956;p23"/>
              <p:cNvSpPr/>
              <p:nvPr/>
            </p:nvSpPr>
            <p:spPr>
              <a:xfrm>
                <a:off x="6788025" y="3690825"/>
                <a:ext cx="80750" cy="22700"/>
              </a:xfrm>
              <a:custGeom>
                <a:rect b="b" l="l" r="r" t="t"/>
                <a:pathLst>
                  <a:path extrusionOk="0" h="908" w="3230">
                    <a:moveTo>
                      <a:pt x="263" y="0"/>
                    </a:moveTo>
                    <a:cubicBezTo>
                      <a:pt x="49" y="0"/>
                      <a:pt x="1" y="309"/>
                      <a:pt x="206" y="412"/>
                    </a:cubicBezTo>
                    <a:cubicBezTo>
                      <a:pt x="885" y="789"/>
                      <a:pt x="1787" y="907"/>
                      <a:pt x="2608" y="907"/>
                    </a:cubicBezTo>
                    <a:cubicBezTo>
                      <a:pt x="2789" y="907"/>
                      <a:pt x="2967" y="901"/>
                      <a:pt x="3138" y="891"/>
                    </a:cubicBezTo>
                    <a:cubicBezTo>
                      <a:pt x="3230" y="891"/>
                      <a:pt x="3230" y="762"/>
                      <a:pt x="3138" y="744"/>
                    </a:cubicBezTo>
                    <a:cubicBezTo>
                      <a:pt x="2658" y="633"/>
                      <a:pt x="2179" y="523"/>
                      <a:pt x="1718" y="412"/>
                    </a:cubicBezTo>
                    <a:cubicBezTo>
                      <a:pt x="1257" y="283"/>
                      <a:pt x="796" y="98"/>
                      <a:pt x="316" y="6"/>
                    </a:cubicBezTo>
                    <a:cubicBezTo>
                      <a:pt x="298" y="2"/>
                      <a:pt x="280" y="0"/>
                      <a:pt x="2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7" name="Google Shape;1957;p23"/>
              <p:cNvSpPr/>
              <p:nvPr/>
            </p:nvSpPr>
            <p:spPr>
              <a:xfrm>
                <a:off x="6896000" y="3530025"/>
                <a:ext cx="58075" cy="163225"/>
              </a:xfrm>
              <a:custGeom>
                <a:rect b="b" l="l" r="r" t="t"/>
                <a:pathLst>
                  <a:path extrusionOk="0" h="6529" w="2323">
                    <a:moveTo>
                      <a:pt x="334" y="0"/>
                    </a:moveTo>
                    <a:cubicBezTo>
                      <a:pt x="173" y="0"/>
                      <a:pt x="1" y="154"/>
                      <a:pt x="91" y="335"/>
                    </a:cubicBezTo>
                    <a:cubicBezTo>
                      <a:pt x="1124" y="2326"/>
                      <a:pt x="1456" y="4170"/>
                      <a:pt x="1566" y="6401"/>
                    </a:cubicBezTo>
                    <a:cubicBezTo>
                      <a:pt x="1566" y="6487"/>
                      <a:pt x="1630" y="6528"/>
                      <a:pt x="1697" y="6528"/>
                    </a:cubicBezTo>
                    <a:cubicBezTo>
                      <a:pt x="1759" y="6528"/>
                      <a:pt x="1825" y="6491"/>
                      <a:pt x="1843" y="6420"/>
                    </a:cubicBezTo>
                    <a:cubicBezTo>
                      <a:pt x="2322" y="4299"/>
                      <a:pt x="1696" y="1884"/>
                      <a:pt x="515" y="95"/>
                    </a:cubicBezTo>
                    <a:cubicBezTo>
                      <a:pt x="471" y="28"/>
                      <a:pt x="404" y="0"/>
                      <a:pt x="33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8" name="Google Shape;1958;p23"/>
              <p:cNvSpPr/>
              <p:nvPr/>
            </p:nvSpPr>
            <p:spPr>
              <a:xfrm>
                <a:off x="7003675" y="3588350"/>
                <a:ext cx="53200" cy="110900"/>
              </a:xfrm>
              <a:custGeom>
                <a:rect b="b" l="l" r="r" t="t"/>
                <a:pathLst>
                  <a:path extrusionOk="0" h="4436" w="2128">
                    <a:moveTo>
                      <a:pt x="1705" y="0"/>
                    </a:moveTo>
                    <a:cubicBezTo>
                      <a:pt x="1580" y="0"/>
                      <a:pt x="1454" y="78"/>
                      <a:pt x="1427" y="233"/>
                    </a:cubicBezTo>
                    <a:cubicBezTo>
                      <a:pt x="1243" y="934"/>
                      <a:pt x="1261" y="1653"/>
                      <a:pt x="1021" y="2353"/>
                    </a:cubicBezTo>
                    <a:cubicBezTo>
                      <a:pt x="818" y="3054"/>
                      <a:pt x="468" y="3718"/>
                      <a:pt x="44" y="4308"/>
                    </a:cubicBezTo>
                    <a:cubicBezTo>
                      <a:pt x="0" y="4366"/>
                      <a:pt x="37" y="4436"/>
                      <a:pt x="81" y="4436"/>
                    </a:cubicBezTo>
                    <a:cubicBezTo>
                      <a:pt x="93" y="4436"/>
                      <a:pt x="106" y="4431"/>
                      <a:pt x="118" y="4419"/>
                    </a:cubicBezTo>
                    <a:cubicBezTo>
                      <a:pt x="708" y="3902"/>
                      <a:pt x="1187" y="3275"/>
                      <a:pt x="1519" y="2575"/>
                    </a:cubicBezTo>
                    <a:cubicBezTo>
                      <a:pt x="1814" y="1911"/>
                      <a:pt x="2128" y="970"/>
                      <a:pt x="1980" y="251"/>
                    </a:cubicBezTo>
                    <a:cubicBezTo>
                      <a:pt x="1961" y="83"/>
                      <a:pt x="1834" y="0"/>
                      <a:pt x="170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9" name="Google Shape;1959;p23"/>
              <p:cNvSpPr/>
              <p:nvPr/>
            </p:nvSpPr>
            <p:spPr>
              <a:xfrm>
                <a:off x="7004300" y="3745675"/>
                <a:ext cx="110300" cy="53600"/>
              </a:xfrm>
              <a:custGeom>
                <a:rect b="b" l="l" r="r" t="t"/>
                <a:pathLst>
                  <a:path extrusionOk="0" h="2144" w="4412">
                    <a:moveTo>
                      <a:pt x="1082" y="1"/>
                    </a:moveTo>
                    <a:cubicBezTo>
                      <a:pt x="723" y="1"/>
                      <a:pt x="364" y="51"/>
                      <a:pt x="19" y="154"/>
                    </a:cubicBezTo>
                    <a:cubicBezTo>
                      <a:pt x="0" y="154"/>
                      <a:pt x="19" y="173"/>
                      <a:pt x="19" y="173"/>
                    </a:cubicBezTo>
                    <a:cubicBezTo>
                      <a:pt x="91" y="169"/>
                      <a:pt x="162" y="168"/>
                      <a:pt x="233" y="168"/>
                    </a:cubicBezTo>
                    <a:cubicBezTo>
                      <a:pt x="1743" y="168"/>
                      <a:pt x="3014" y="910"/>
                      <a:pt x="3965" y="2072"/>
                    </a:cubicBezTo>
                    <a:cubicBezTo>
                      <a:pt x="4009" y="2122"/>
                      <a:pt x="4070" y="2143"/>
                      <a:pt x="4130" y="2143"/>
                    </a:cubicBezTo>
                    <a:cubicBezTo>
                      <a:pt x="4271" y="2143"/>
                      <a:pt x="4411" y="2024"/>
                      <a:pt x="4334" y="1869"/>
                    </a:cubicBezTo>
                    <a:cubicBezTo>
                      <a:pt x="3697" y="668"/>
                      <a:pt x="2391" y="1"/>
                      <a:pt x="108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0" name="Google Shape;1960;p23"/>
              <p:cNvSpPr/>
              <p:nvPr/>
            </p:nvSpPr>
            <p:spPr>
              <a:xfrm>
                <a:off x="7039975" y="3862425"/>
                <a:ext cx="20125" cy="86150"/>
              </a:xfrm>
              <a:custGeom>
                <a:rect b="b" l="l" r="r" t="t"/>
                <a:pathLst>
                  <a:path extrusionOk="0" h="3446" w="805">
                    <a:moveTo>
                      <a:pt x="36" y="0"/>
                    </a:moveTo>
                    <a:cubicBezTo>
                      <a:pt x="17" y="0"/>
                      <a:pt x="0" y="16"/>
                      <a:pt x="12" y="39"/>
                    </a:cubicBezTo>
                    <a:cubicBezTo>
                      <a:pt x="454" y="1053"/>
                      <a:pt x="583" y="2196"/>
                      <a:pt x="325" y="3284"/>
                    </a:cubicBezTo>
                    <a:cubicBezTo>
                      <a:pt x="304" y="3389"/>
                      <a:pt x="384" y="3446"/>
                      <a:pt x="463" y="3446"/>
                    </a:cubicBezTo>
                    <a:cubicBezTo>
                      <a:pt x="524" y="3446"/>
                      <a:pt x="586" y="3412"/>
                      <a:pt x="602" y="3340"/>
                    </a:cubicBezTo>
                    <a:cubicBezTo>
                      <a:pt x="805" y="2196"/>
                      <a:pt x="620" y="1035"/>
                      <a:pt x="67" y="20"/>
                    </a:cubicBezTo>
                    <a:cubicBezTo>
                      <a:pt x="60" y="6"/>
                      <a:pt x="48" y="0"/>
                      <a:pt x="36"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1" name="Google Shape;1961;p23"/>
              <p:cNvSpPr/>
              <p:nvPr/>
            </p:nvSpPr>
            <p:spPr>
              <a:xfrm>
                <a:off x="6957800" y="3892125"/>
                <a:ext cx="17950" cy="66925"/>
              </a:xfrm>
              <a:custGeom>
                <a:rect b="b" l="l" r="r" t="t"/>
                <a:pathLst>
                  <a:path extrusionOk="0" h="2677" w="718">
                    <a:moveTo>
                      <a:pt x="531" y="1"/>
                    </a:moveTo>
                    <a:cubicBezTo>
                      <a:pt x="504" y="1"/>
                      <a:pt x="477" y="20"/>
                      <a:pt x="477" y="50"/>
                    </a:cubicBezTo>
                    <a:cubicBezTo>
                      <a:pt x="496" y="916"/>
                      <a:pt x="275" y="1672"/>
                      <a:pt x="35" y="2484"/>
                    </a:cubicBezTo>
                    <a:cubicBezTo>
                      <a:pt x="1" y="2598"/>
                      <a:pt x="107" y="2676"/>
                      <a:pt x="211" y="2676"/>
                    </a:cubicBezTo>
                    <a:cubicBezTo>
                      <a:pt x="275" y="2676"/>
                      <a:pt x="339" y="2646"/>
                      <a:pt x="367" y="2576"/>
                    </a:cubicBezTo>
                    <a:cubicBezTo>
                      <a:pt x="643" y="1764"/>
                      <a:pt x="717" y="898"/>
                      <a:pt x="588" y="50"/>
                    </a:cubicBezTo>
                    <a:cubicBezTo>
                      <a:pt x="580" y="15"/>
                      <a:pt x="555" y="1"/>
                      <a:pt x="53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2" name="Google Shape;1962;p23"/>
              <p:cNvSpPr/>
              <p:nvPr/>
            </p:nvSpPr>
            <p:spPr>
              <a:xfrm>
                <a:off x="6842600" y="3856925"/>
                <a:ext cx="62150" cy="72375"/>
              </a:xfrm>
              <a:custGeom>
                <a:rect b="b" l="l" r="r" t="t"/>
                <a:pathLst>
                  <a:path extrusionOk="0" h="2895" w="2486">
                    <a:moveTo>
                      <a:pt x="2227" y="1"/>
                    </a:moveTo>
                    <a:cubicBezTo>
                      <a:pt x="1951" y="499"/>
                      <a:pt x="1822" y="1033"/>
                      <a:pt x="1471" y="1494"/>
                    </a:cubicBezTo>
                    <a:cubicBezTo>
                      <a:pt x="1102" y="1937"/>
                      <a:pt x="660" y="2287"/>
                      <a:pt x="162" y="2545"/>
                    </a:cubicBezTo>
                    <a:cubicBezTo>
                      <a:pt x="1" y="2642"/>
                      <a:pt x="121" y="2894"/>
                      <a:pt x="278" y="2894"/>
                    </a:cubicBezTo>
                    <a:cubicBezTo>
                      <a:pt x="300" y="2894"/>
                      <a:pt x="323" y="2889"/>
                      <a:pt x="346" y="2877"/>
                    </a:cubicBezTo>
                    <a:cubicBezTo>
                      <a:pt x="1287" y="2435"/>
                      <a:pt x="2485" y="1144"/>
                      <a:pt x="226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3" name="Google Shape;1963;p23"/>
              <p:cNvSpPr/>
              <p:nvPr/>
            </p:nvSpPr>
            <p:spPr>
              <a:xfrm>
                <a:off x="7045175" y="3615675"/>
                <a:ext cx="45450" cy="66700"/>
              </a:xfrm>
              <a:custGeom>
                <a:rect b="b" l="l" r="r" t="t"/>
                <a:pathLst>
                  <a:path extrusionOk="0" h="2668" w="1818">
                    <a:moveTo>
                      <a:pt x="1574" y="1"/>
                    </a:moveTo>
                    <a:cubicBezTo>
                      <a:pt x="1495" y="1"/>
                      <a:pt x="1415" y="38"/>
                      <a:pt x="1371" y="117"/>
                    </a:cubicBezTo>
                    <a:cubicBezTo>
                      <a:pt x="984" y="947"/>
                      <a:pt x="541" y="1740"/>
                      <a:pt x="44" y="2514"/>
                    </a:cubicBezTo>
                    <a:cubicBezTo>
                      <a:pt x="1" y="2586"/>
                      <a:pt x="46" y="2668"/>
                      <a:pt x="111" y="2668"/>
                    </a:cubicBezTo>
                    <a:cubicBezTo>
                      <a:pt x="130" y="2668"/>
                      <a:pt x="152" y="2660"/>
                      <a:pt x="173" y="2643"/>
                    </a:cubicBezTo>
                    <a:cubicBezTo>
                      <a:pt x="929" y="2053"/>
                      <a:pt x="1592" y="1205"/>
                      <a:pt x="1795" y="246"/>
                    </a:cubicBezTo>
                    <a:cubicBezTo>
                      <a:pt x="1818" y="89"/>
                      <a:pt x="1697" y="1"/>
                      <a:pt x="15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4" name="Google Shape;1964;p23"/>
              <p:cNvSpPr/>
              <p:nvPr/>
            </p:nvSpPr>
            <p:spPr>
              <a:xfrm>
                <a:off x="7079600" y="3723675"/>
                <a:ext cx="61050" cy="17950"/>
              </a:xfrm>
              <a:custGeom>
                <a:rect b="b" l="l" r="r" t="t"/>
                <a:pathLst>
                  <a:path extrusionOk="0" h="718" w="2442">
                    <a:moveTo>
                      <a:pt x="2229" y="0"/>
                    </a:moveTo>
                    <a:cubicBezTo>
                      <a:pt x="2222" y="0"/>
                      <a:pt x="2215" y="1"/>
                      <a:pt x="2207" y="2"/>
                    </a:cubicBezTo>
                    <a:cubicBezTo>
                      <a:pt x="1912" y="94"/>
                      <a:pt x="1617" y="186"/>
                      <a:pt x="1340" y="333"/>
                    </a:cubicBezTo>
                    <a:cubicBezTo>
                      <a:pt x="1060" y="410"/>
                      <a:pt x="780" y="451"/>
                      <a:pt x="506" y="451"/>
                    </a:cubicBezTo>
                    <a:cubicBezTo>
                      <a:pt x="383" y="451"/>
                      <a:pt x="262" y="443"/>
                      <a:pt x="142" y="426"/>
                    </a:cubicBezTo>
                    <a:cubicBezTo>
                      <a:pt x="136" y="425"/>
                      <a:pt x="130" y="424"/>
                      <a:pt x="125" y="424"/>
                    </a:cubicBezTo>
                    <a:cubicBezTo>
                      <a:pt x="28" y="424"/>
                      <a:pt x="0" y="574"/>
                      <a:pt x="105" y="592"/>
                    </a:cubicBezTo>
                    <a:cubicBezTo>
                      <a:pt x="384" y="661"/>
                      <a:pt x="737" y="718"/>
                      <a:pt x="1090" y="718"/>
                    </a:cubicBezTo>
                    <a:cubicBezTo>
                      <a:pt x="1578" y="718"/>
                      <a:pt x="2066" y="610"/>
                      <a:pt x="2355" y="278"/>
                    </a:cubicBezTo>
                    <a:cubicBezTo>
                      <a:pt x="2442" y="156"/>
                      <a:pt x="2364" y="0"/>
                      <a:pt x="222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5" name="Google Shape;1965;p23"/>
              <p:cNvSpPr/>
              <p:nvPr/>
            </p:nvSpPr>
            <p:spPr>
              <a:xfrm>
                <a:off x="6867950" y="3561925"/>
                <a:ext cx="54325" cy="98250"/>
              </a:xfrm>
              <a:custGeom>
                <a:rect b="b" l="l" r="r" t="t"/>
                <a:pathLst>
                  <a:path extrusionOk="0" h="3930" w="2173">
                    <a:moveTo>
                      <a:pt x="265" y="0"/>
                    </a:moveTo>
                    <a:cubicBezTo>
                      <a:pt x="125" y="0"/>
                      <a:pt x="0" y="147"/>
                      <a:pt x="107" y="294"/>
                    </a:cubicBezTo>
                    <a:cubicBezTo>
                      <a:pt x="955" y="1401"/>
                      <a:pt x="1637" y="2618"/>
                      <a:pt x="2117" y="3908"/>
                    </a:cubicBezTo>
                    <a:cubicBezTo>
                      <a:pt x="2125" y="3924"/>
                      <a:pt x="2136" y="3930"/>
                      <a:pt x="2146" y="3930"/>
                    </a:cubicBezTo>
                    <a:cubicBezTo>
                      <a:pt x="2160" y="3930"/>
                      <a:pt x="2172" y="3919"/>
                      <a:pt x="2172" y="3908"/>
                    </a:cubicBezTo>
                    <a:cubicBezTo>
                      <a:pt x="1988" y="2470"/>
                      <a:pt x="1379" y="1142"/>
                      <a:pt x="420" y="73"/>
                    </a:cubicBezTo>
                    <a:cubicBezTo>
                      <a:pt x="374" y="22"/>
                      <a:pt x="319" y="0"/>
                      <a:pt x="26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6" name="Google Shape;1966;p23"/>
              <p:cNvSpPr/>
              <p:nvPr/>
            </p:nvSpPr>
            <p:spPr>
              <a:xfrm>
                <a:off x="6876300" y="3481575"/>
                <a:ext cx="24425" cy="19100"/>
              </a:xfrm>
              <a:custGeom>
                <a:rect b="b" l="l" r="r" t="t"/>
                <a:pathLst>
                  <a:path extrusionOk="0" h="764" w="977">
                    <a:moveTo>
                      <a:pt x="407" y="0"/>
                    </a:moveTo>
                    <a:cubicBezTo>
                      <a:pt x="201" y="0"/>
                      <a:pt x="0" y="164"/>
                      <a:pt x="13" y="410"/>
                    </a:cubicBezTo>
                    <a:lnTo>
                      <a:pt x="13" y="521"/>
                    </a:lnTo>
                    <a:cubicBezTo>
                      <a:pt x="25" y="695"/>
                      <a:pt x="150" y="764"/>
                      <a:pt x="299" y="764"/>
                    </a:cubicBezTo>
                    <a:cubicBezTo>
                      <a:pt x="592" y="764"/>
                      <a:pt x="977" y="495"/>
                      <a:pt x="769" y="226"/>
                    </a:cubicBezTo>
                    <a:lnTo>
                      <a:pt x="695" y="134"/>
                    </a:lnTo>
                    <a:cubicBezTo>
                      <a:pt x="615" y="41"/>
                      <a:pt x="510" y="0"/>
                      <a:pt x="40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7" name="Google Shape;1967;p23"/>
              <p:cNvSpPr/>
              <p:nvPr/>
            </p:nvSpPr>
            <p:spPr>
              <a:xfrm>
                <a:off x="7031300" y="3540325"/>
                <a:ext cx="29725" cy="22550"/>
              </a:xfrm>
              <a:custGeom>
                <a:rect b="b" l="l" r="r" t="t"/>
                <a:pathLst>
                  <a:path extrusionOk="0" h="902" w="1189">
                    <a:moveTo>
                      <a:pt x="686" y="1"/>
                    </a:moveTo>
                    <a:cubicBezTo>
                      <a:pt x="632" y="1"/>
                      <a:pt x="577" y="11"/>
                      <a:pt x="525" y="33"/>
                    </a:cubicBezTo>
                    <a:cubicBezTo>
                      <a:pt x="451" y="52"/>
                      <a:pt x="396" y="89"/>
                      <a:pt x="322" y="144"/>
                    </a:cubicBezTo>
                    <a:cubicBezTo>
                      <a:pt x="1" y="394"/>
                      <a:pt x="180" y="902"/>
                      <a:pt x="576" y="902"/>
                    </a:cubicBezTo>
                    <a:cubicBezTo>
                      <a:pt x="589" y="902"/>
                      <a:pt x="603" y="901"/>
                      <a:pt x="617" y="900"/>
                    </a:cubicBezTo>
                    <a:cubicBezTo>
                      <a:pt x="691" y="900"/>
                      <a:pt x="783" y="881"/>
                      <a:pt x="857" y="863"/>
                    </a:cubicBezTo>
                    <a:cubicBezTo>
                      <a:pt x="1078" y="771"/>
                      <a:pt x="1189" y="513"/>
                      <a:pt x="1096" y="291"/>
                    </a:cubicBezTo>
                    <a:cubicBezTo>
                      <a:pt x="1026" y="109"/>
                      <a:pt x="859" y="1"/>
                      <a:pt x="68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8" name="Google Shape;1968;p23"/>
              <p:cNvSpPr/>
              <p:nvPr/>
            </p:nvSpPr>
            <p:spPr>
              <a:xfrm>
                <a:off x="7113550" y="3800675"/>
                <a:ext cx="27225" cy="21725"/>
              </a:xfrm>
              <a:custGeom>
                <a:rect b="b" l="l" r="r" t="t"/>
                <a:pathLst>
                  <a:path extrusionOk="0" h="869" w="1089">
                    <a:moveTo>
                      <a:pt x="569" y="1"/>
                    </a:moveTo>
                    <a:cubicBezTo>
                      <a:pt x="289" y="1"/>
                      <a:pt x="1" y="251"/>
                      <a:pt x="130" y="591"/>
                    </a:cubicBezTo>
                    <a:cubicBezTo>
                      <a:pt x="204" y="786"/>
                      <a:pt x="361" y="868"/>
                      <a:pt x="521" y="868"/>
                    </a:cubicBezTo>
                    <a:cubicBezTo>
                      <a:pt x="800" y="868"/>
                      <a:pt x="1089" y="618"/>
                      <a:pt x="960" y="278"/>
                    </a:cubicBezTo>
                    <a:cubicBezTo>
                      <a:pt x="886" y="83"/>
                      <a:pt x="729" y="1"/>
                      <a:pt x="5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9" name="Google Shape;1969;p23"/>
              <p:cNvSpPr/>
              <p:nvPr/>
            </p:nvSpPr>
            <p:spPr>
              <a:xfrm>
                <a:off x="6938900" y="3976400"/>
                <a:ext cx="25925" cy="20050"/>
              </a:xfrm>
              <a:custGeom>
                <a:rect b="b" l="l" r="r" t="t"/>
                <a:pathLst>
                  <a:path extrusionOk="0" h="802" w="1037">
                    <a:moveTo>
                      <a:pt x="683" y="0"/>
                    </a:moveTo>
                    <a:cubicBezTo>
                      <a:pt x="382" y="0"/>
                      <a:pt x="1" y="272"/>
                      <a:pt x="219" y="551"/>
                    </a:cubicBezTo>
                    <a:lnTo>
                      <a:pt x="275" y="643"/>
                    </a:lnTo>
                    <a:cubicBezTo>
                      <a:pt x="358" y="752"/>
                      <a:pt x="478" y="801"/>
                      <a:pt x="596" y="801"/>
                    </a:cubicBezTo>
                    <a:cubicBezTo>
                      <a:pt x="818" y="801"/>
                      <a:pt x="1036" y="631"/>
                      <a:pt x="1012" y="367"/>
                    </a:cubicBezTo>
                    <a:cubicBezTo>
                      <a:pt x="1012" y="330"/>
                      <a:pt x="994" y="293"/>
                      <a:pt x="994" y="256"/>
                    </a:cubicBezTo>
                    <a:cubicBezTo>
                      <a:pt x="975" y="73"/>
                      <a:pt x="840" y="0"/>
                      <a:pt x="68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0" name="Google Shape;1970;p23"/>
              <p:cNvSpPr/>
              <p:nvPr/>
            </p:nvSpPr>
            <p:spPr>
              <a:xfrm>
                <a:off x="6722625" y="3827900"/>
                <a:ext cx="27525" cy="22125"/>
              </a:xfrm>
              <a:custGeom>
                <a:rect b="b" l="l" r="r" t="t"/>
                <a:pathLst>
                  <a:path extrusionOk="0" h="885" w="1101">
                    <a:moveTo>
                      <a:pt x="571" y="0"/>
                    </a:moveTo>
                    <a:cubicBezTo>
                      <a:pt x="291" y="0"/>
                      <a:pt x="0" y="256"/>
                      <a:pt x="130" y="609"/>
                    </a:cubicBezTo>
                    <a:cubicBezTo>
                      <a:pt x="203" y="802"/>
                      <a:pt x="361" y="885"/>
                      <a:pt x="523" y="885"/>
                    </a:cubicBezTo>
                    <a:cubicBezTo>
                      <a:pt x="807" y="885"/>
                      <a:pt x="1100" y="629"/>
                      <a:pt x="959" y="277"/>
                    </a:cubicBezTo>
                    <a:cubicBezTo>
                      <a:pt x="886" y="83"/>
                      <a:pt x="730" y="0"/>
                      <a:pt x="5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71" name="Google Shape;1971;p23"/>
            <p:cNvGrpSpPr/>
            <p:nvPr/>
          </p:nvGrpSpPr>
          <p:grpSpPr>
            <a:xfrm rot="-1275013">
              <a:off x="444128" y="234333"/>
              <a:ext cx="936181" cy="919797"/>
              <a:chOff x="6354875" y="2536550"/>
              <a:chExt cx="909925" cy="894000"/>
            </a:xfrm>
          </p:grpSpPr>
          <p:sp>
            <p:nvSpPr>
              <p:cNvPr id="1972" name="Google Shape;1972;p23"/>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3" name="Google Shape;1973;p23"/>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4" name="Google Shape;1974;p23"/>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5" name="Google Shape;1975;p23"/>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6" name="Google Shape;1976;p23"/>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7" name="Google Shape;1977;p23"/>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8" name="Google Shape;1978;p23"/>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9" name="Google Shape;1979;p23"/>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0" name="Google Shape;1980;p23"/>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1" name="Google Shape;1981;p23"/>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2" name="Google Shape;1982;p23"/>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3" name="Google Shape;1983;p23"/>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4" name="Google Shape;1984;p23"/>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5" name="Google Shape;1985;p23"/>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6" name="Google Shape;1986;p23"/>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7" name="Google Shape;1987;p23"/>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8" name="Google Shape;1988;p23"/>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9" name="Google Shape;1989;p23"/>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0" name="Google Shape;1990;p23"/>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1" name="Google Shape;1991;p23"/>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2" name="Google Shape;1992;p23"/>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3" name="Google Shape;1993;p23"/>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4" name="Google Shape;1994;p23"/>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5" name="Google Shape;1995;p23"/>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6" name="Google Shape;1996;p23"/>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997" name="Google Shape;1997;p23"/>
          <p:cNvSpPr txBox="1"/>
          <p:nvPr>
            <p:ph hasCustomPrompt="1" type="title"/>
          </p:nvPr>
        </p:nvSpPr>
        <p:spPr>
          <a:xfrm>
            <a:off x="1551091" y="1684280"/>
            <a:ext cx="1550400" cy="69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1998" name="Google Shape;1998;p23"/>
          <p:cNvSpPr txBox="1"/>
          <p:nvPr>
            <p:ph idx="1" type="subTitle"/>
          </p:nvPr>
        </p:nvSpPr>
        <p:spPr>
          <a:xfrm>
            <a:off x="1354150" y="2872075"/>
            <a:ext cx="1944300" cy="5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1999" name="Google Shape;1999;p23"/>
          <p:cNvSpPr txBox="1"/>
          <p:nvPr>
            <p:ph hasCustomPrompt="1" idx="2" type="title"/>
          </p:nvPr>
        </p:nvSpPr>
        <p:spPr>
          <a:xfrm>
            <a:off x="3850225" y="1684280"/>
            <a:ext cx="1550400" cy="69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solidFill>
                  <a:schemeClr val="accent5"/>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000" name="Google Shape;2000;p23"/>
          <p:cNvSpPr txBox="1"/>
          <p:nvPr>
            <p:ph idx="3" type="subTitle"/>
          </p:nvPr>
        </p:nvSpPr>
        <p:spPr>
          <a:xfrm>
            <a:off x="3653275" y="2872025"/>
            <a:ext cx="1944300" cy="5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01" name="Google Shape;2001;p23"/>
          <p:cNvSpPr txBox="1"/>
          <p:nvPr>
            <p:ph hasCustomPrompt="1" idx="4" type="title"/>
          </p:nvPr>
        </p:nvSpPr>
        <p:spPr>
          <a:xfrm>
            <a:off x="6042466" y="1684280"/>
            <a:ext cx="1550400" cy="6906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solidFill>
                  <a:schemeClr val="accent6"/>
                </a:solidFill>
              </a:defRPr>
            </a:lvl1pPr>
            <a:lvl2pPr lvl="1" rtl="0" algn="ctr">
              <a:spcBef>
                <a:spcPts val="0"/>
              </a:spcBef>
              <a:spcAft>
                <a:spcPts val="0"/>
              </a:spcAft>
              <a:buSzPts val="4800"/>
              <a:buNone/>
              <a:defRPr sz="4800"/>
            </a:lvl2pPr>
            <a:lvl3pPr lvl="2" rtl="0" algn="ctr">
              <a:spcBef>
                <a:spcPts val="0"/>
              </a:spcBef>
              <a:spcAft>
                <a:spcPts val="0"/>
              </a:spcAft>
              <a:buSzPts val="4800"/>
              <a:buNone/>
              <a:defRPr sz="4800"/>
            </a:lvl3pPr>
            <a:lvl4pPr lvl="3" rtl="0" algn="ctr">
              <a:spcBef>
                <a:spcPts val="0"/>
              </a:spcBef>
              <a:spcAft>
                <a:spcPts val="0"/>
              </a:spcAft>
              <a:buSzPts val="4800"/>
              <a:buNone/>
              <a:defRPr sz="4800"/>
            </a:lvl4pPr>
            <a:lvl5pPr lvl="4" rtl="0" algn="ctr">
              <a:spcBef>
                <a:spcPts val="0"/>
              </a:spcBef>
              <a:spcAft>
                <a:spcPts val="0"/>
              </a:spcAft>
              <a:buSzPts val="4800"/>
              <a:buNone/>
              <a:defRPr sz="4800"/>
            </a:lvl5pPr>
            <a:lvl6pPr lvl="5" rtl="0" algn="ctr">
              <a:spcBef>
                <a:spcPts val="0"/>
              </a:spcBef>
              <a:spcAft>
                <a:spcPts val="0"/>
              </a:spcAft>
              <a:buSzPts val="4800"/>
              <a:buNone/>
              <a:defRPr sz="4800"/>
            </a:lvl6pPr>
            <a:lvl7pPr lvl="6" rtl="0" algn="ctr">
              <a:spcBef>
                <a:spcPts val="0"/>
              </a:spcBef>
              <a:spcAft>
                <a:spcPts val="0"/>
              </a:spcAft>
              <a:buSzPts val="4800"/>
              <a:buNone/>
              <a:defRPr sz="4800"/>
            </a:lvl7pPr>
            <a:lvl8pPr lvl="7" rtl="0" algn="ctr">
              <a:spcBef>
                <a:spcPts val="0"/>
              </a:spcBef>
              <a:spcAft>
                <a:spcPts val="0"/>
              </a:spcAft>
              <a:buSzPts val="4800"/>
              <a:buNone/>
              <a:defRPr sz="4800"/>
            </a:lvl8pPr>
            <a:lvl9pPr lvl="8" rtl="0" algn="ctr">
              <a:spcBef>
                <a:spcPts val="0"/>
              </a:spcBef>
              <a:spcAft>
                <a:spcPts val="0"/>
              </a:spcAft>
              <a:buSzPts val="4800"/>
              <a:buNone/>
              <a:defRPr sz="4800"/>
            </a:lvl9pPr>
          </a:lstStyle>
          <a:p>
            <a:r>
              <a:t>xx%</a:t>
            </a:r>
          </a:p>
        </p:txBody>
      </p:sp>
      <p:sp>
        <p:nvSpPr>
          <p:cNvPr id="2002" name="Google Shape;2002;p23"/>
          <p:cNvSpPr txBox="1"/>
          <p:nvPr>
            <p:ph idx="5" type="subTitle"/>
          </p:nvPr>
        </p:nvSpPr>
        <p:spPr>
          <a:xfrm>
            <a:off x="5845525" y="2871975"/>
            <a:ext cx="1944300" cy="5082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1600"/>
              <a:buNone/>
              <a:defRPr sz="1600"/>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2003" name="Google Shape;2003;p23"/>
          <p:cNvSpPr txBox="1"/>
          <p:nvPr>
            <p:ph idx="6"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4">
  <p:cSld name="CUSTOM_10">
    <p:spTree>
      <p:nvGrpSpPr>
        <p:cNvPr id="2004" name="Shape 2004"/>
        <p:cNvGrpSpPr/>
        <p:nvPr/>
      </p:nvGrpSpPr>
      <p:grpSpPr>
        <a:xfrm>
          <a:off x="0" y="0"/>
          <a:ext cx="0" cy="0"/>
          <a:chOff x="0" y="0"/>
          <a:chExt cx="0" cy="0"/>
        </a:xfrm>
      </p:grpSpPr>
      <p:sp>
        <p:nvSpPr>
          <p:cNvPr id="2005" name="Google Shape;2005;p24"/>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grpSp>
        <p:nvGrpSpPr>
          <p:cNvPr id="2006" name="Google Shape;2006;p24"/>
          <p:cNvGrpSpPr/>
          <p:nvPr/>
        </p:nvGrpSpPr>
        <p:grpSpPr>
          <a:xfrm>
            <a:off x="5038" y="-12"/>
            <a:ext cx="9135381" cy="5143500"/>
            <a:chOff x="5038" y="-12"/>
            <a:chExt cx="9135381" cy="5143500"/>
          </a:xfrm>
        </p:grpSpPr>
        <p:sp>
          <p:nvSpPr>
            <p:cNvPr id="2007" name="Google Shape;2007;p24"/>
            <p:cNvSpPr/>
            <p:nvPr/>
          </p:nvSpPr>
          <p:spPr>
            <a:xfrm flipH="1">
              <a:off x="61136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8" name="Google Shape;2008;p24"/>
            <p:cNvSpPr/>
            <p:nvPr/>
          </p:nvSpPr>
          <p:spPr>
            <a:xfrm flipH="1">
              <a:off x="885068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9" name="Google Shape;2009;p24"/>
            <p:cNvSpPr/>
            <p:nvPr/>
          </p:nvSpPr>
          <p:spPr>
            <a:xfrm flipH="1" rot="10800000">
              <a:off x="8852013" y="101801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0" name="Google Shape;2010;p24"/>
            <p:cNvSpPr/>
            <p:nvPr/>
          </p:nvSpPr>
          <p:spPr>
            <a:xfrm flipH="1" rot="10800000">
              <a:off x="5212775"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1" name="Google Shape;2011;p24"/>
            <p:cNvSpPr/>
            <p:nvPr/>
          </p:nvSpPr>
          <p:spPr>
            <a:xfrm>
              <a:off x="2091450"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2" name="Google Shape;2012;p24"/>
            <p:cNvSpPr/>
            <p:nvPr/>
          </p:nvSpPr>
          <p:spPr>
            <a:xfrm rot="10800000">
              <a:off x="8389700"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3" name="Google Shape;2013;p24"/>
            <p:cNvSpPr/>
            <p:nvPr/>
          </p:nvSpPr>
          <p:spPr>
            <a:xfrm flipH="1">
              <a:off x="58900" y="314438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4" name="Google Shape;2014;p24"/>
            <p:cNvSpPr/>
            <p:nvPr/>
          </p:nvSpPr>
          <p:spPr>
            <a:xfrm flipH="1" rot="10800000">
              <a:off x="1132538" y="7731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5" name="Google Shape;2015;p24"/>
            <p:cNvSpPr/>
            <p:nvPr/>
          </p:nvSpPr>
          <p:spPr>
            <a:xfrm>
              <a:off x="707788" y="2462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6" name="Google Shape;2016;p24"/>
            <p:cNvSpPr/>
            <p:nvPr/>
          </p:nvSpPr>
          <p:spPr>
            <a:xfrm flipH="1">
              <a:off x="7067688"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7" name="Google Shape;2017;p24"/>
            <p:cNvSpPr/>
            <p:nvPr/>
          </p:nvSpPr>
          <p:spPr>
            <a:xfrm flipH="1">
              <a:off x="3174450"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8" name="Google Shape;2018;p24"/>
            <p:cNvSpPr/>
            <p:nvPr/>
          </p:nvSpPr>
          <p:spPr>
            <a:xfrm flipH="1" rot="-6933787">
              <a:off x="426940" y="580047"/>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9" name="Google Shape;2019;p24"/>
            <p:cNvSpPr/>
            <p:nvPr/>
          </p:nvSpPr>
          <p:spPr>
            <a:xfrm rot="9055221">
              <a:off x="86620"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0" name="Google Shape;2020;p24"/>
            <p:cNvSpPr/>
            <p:nvPr/>
          </p:nvSpPr>
          <p:spPr>
            <a:xfrm flipH="1" rot="8100000">
              <a:off x="1328629"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1" name="Google Shape;2021;p24"/>
            <p:cNvSpPr/>
            <p:nvPr/>
          </p:nvSpPr>
          <p:spPr>
            <a:xfrm flipH="1" rot="5400000">
              <a:off x="-36787"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2" name="Google Shape;2022;p24"/>
            <p:cNvSpPr/>
            <p:nvPr/>
          </p:nvSpPr>
          <p:spPr>
            <a:xfrm flipH="1" rot="-6793631">
              <a:off x="3917675"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3" name="Google Shape;2023;p24"/>
            <p:cNvSpPr/>
            <p:nvPr/>
          </p:nvSpPr>
          <p:spPr>
            <a:xfrm flipH="1" rot="-5892960">
              <a:off x="7685883"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4" name="Google Shape;2024;p24"/>
            <p:cNvSpPr/>
            <p:nvPr/>
          </p:nvSpPr>
          <p:spPr>
            <a:xfrm flipH="1" rot="6608738">
              <a:off x="7605126"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5" name="Google Shape;2025;p24"/>
            <p:cNvSpPr/>
            <p:nvPr/>
          </p:nvSpPr>
          <p:spPr>
            <a:xfrm flipH="1" rot="-4141328">
              <a:off x="8715274"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6" name="Google Shape;2026;p24"/>
            <p:cNvSpPr/>
            <p:nvPr/>
          </p:nvSpPr>
          <p:spPr>
            <a:xfrm>
              <a:off x="106888" y="479792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7" name="Google Shape;2027;p24"/>
            <p:cNvSpPr/>
            <p:nvPr/>
          </p:nvSpPr>
          <p:spPr>
            <a:xfrm rot="10800000">
              <a:off x="2237038" y="47867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8" name="Google Shape;2028;p24"/>
            <p:cNvSpPr/>
            <p:nvPr/>
          </p:nvSpPr>
          <p:spPr>
            <a:xfrm flipH="1" rot="10800000">
              <a:off x="595975" y="5006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9" name="Google Shape;2029;p24"/>
            <p:cNvSpPr/>
            <p:nvPr/>
          </p:nvSpPr>
          <p:spPr>
            <a:xfrm>
              <a:off x="8753300" y="498743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0" name="Google Shape;2030;p24"/>
            <p:cNvSpPr/>
            <p:nvPr/>
          </p:nvSpPr>
          <p:spPr>
            <a:xfrm rot="10800000">
              <a:off x="3375813" y="47577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1" name="Google Shape;2031;p24"/>
            <p:cNvSpPr/>
            <p:nvPr/>
          </p:nvSpPr>
          <p:spPr>
            <a:xfrm flipH="1">
              <a:off x="4067113" y="475772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2" name="Google Shape;2032;p24"/>
            <p:cNvSpPr/>
            <p:nvPr/>
          </p:nvSpPr>
          <p:spPr>
            <a:xfrm>
              <a:off x="5839975" y="45373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3" name="Google Shape;2033;p24"/>
            <p:cNvSpPr/>
            <p:nvPr/>
          </p:nvSpPr>
          <p:spPr>
            <a:xfrm flipH="1" rot="-9055221">
              <a:off x="8899061" y="4465943"/>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4" name="Google Shape;2034;p24"/>
            <p:cNvSpPr/>
            <p:nvPr/>
          </p:nvSpPr>
          <p:spPr>
            <a:xfrm rot="-8100000">
              <a:off x="7628745" y="485785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5" name="Google Shape;2035;p24"/>
            <p:cNvSpPr/>
            <p:nvPr/>
          </p:nvSpPr>
          <p:spPr>
            <a:xfrm rot="-5400000">
              <a:off x="6453513" y="48583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6" name="Google Shape;2036;p24"/>
            <p:cNvSpPr/>
            <p:nvPr/>
          </p:nvSpPr>
          <p:spPr>
            <a:xfrm rot="-6608738">
              <a:off x="1431753" y="4852415"/>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7" name="Google Shape;2037;p24"/>
            <p:cNvSpPr/>
            <p:nvPr/>
          </p:nvSpPr>
          <p:spPr>
            <a:xfrm rot="4141328">
              <a:off x="131303" y="38719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8" name="Google Shape;2038;p24"/>
            <p:cNvSpPr/>
            <p:nvPr/>
          </p:nvSpPr>
          <p:spPr>
            <a:xfrm rot="5400000">
              <a:off x="458234" y="1310047"/>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39" name="Google Shape;2039;p24"/>
            <p:cNvSpPr/>
            <p:nvPr/>
          </p:nvSpPr>
          <p:spPr>
            <a:xfrm rot="-5400000">
              <a:off x="392159" y="2643522"/>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0" name="Google Shape;2040;p24"/>
            <p:cNvSpPr/>
            <p:nvPr/>
          </p:nvSpPr>
          <p:spPr>
            <a:xfrm flipH="1" rot="-5400000">
              <a:off x="1103684" y="1336309"/>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1" name="Google Shape;2041;p24"/>
            <p:cNvSpPr/>
            <p:nvPr/>
          </p:nvSpPr>
          <p:spPr>
            <a:xfrm rot="-5400000">
              <a:off x="460022" y="3453409"/>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2" name="Google Shape;2042;p24"/>
            <p:cNvSpPr/>
            <p:nvPr/>
          </p:nvSpPr>
          <p:spPr>
            <a:xfrm flipH="1" rot="5400000">
              <a:off x="595984" y="4330397"/>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3" name="Google Shape;2043;p24"/>
            <p:cNvSpPr/>
            <p:nvPr/>
          </p:nvSpPr>
          <p:spPr>
            <a:xfrm rot="-1208738">
              <a:off x="183584" y="2011773"/>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4" name="Google Shape;2044;p24"/>
            <p:cNvSpPr/>
            <p:nvPr/>
          </p:nvSpPr>
          <p:spPr>
            <a:xfrm rot="9541328">
              <a:off x="1011174" y="2156700"/>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5" name="Google Shape;2045;p24"/>
            <p:cNvSpPr/>
            <p:nvPr/>
          </p:nvSpPr>
          <p:spPr>
            <a:xfrm rot="10800000">
              <a:off x="8085625" y="2005560"/>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6" name="Google Shape;2046;p24"/>
            <p:cNvSpPr/>
            <p:nvPr/>
          </p:nvSpPr>
          <p:spPr>
            <a:xfrm rot="5400000">
              <a:off x="8375638" y="4291309"/>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7" name="Google Shape;2047;p24"/>
            <p:cNvSpPr/>
            <p:nvPr/>
          </p:nvSpPr>
          <p:spPr>
            <a:xfrm flipH="1" rot="6658672">
              <a:off x="8400053" y="13316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8" name="Google Shape;2048;p24"/>
            <p:cNvSpPr/>
            <p:nvPr/>
          </p:nvSpPr>
          <p:spPr>
            <a:xfrm flipH="1" rot="5400000">
              <a:off x="8470822" y="372098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9" name="Google Shape;2049;p24"/>
            <p:cNvSpPr/>
            <p:nvPr/>
          </p:nvSpPr>
          <p:spPr>
            <a:xfrm flipH="1" rot="-5400000">
              <a:off x="8539534" y="264351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0" name="Google Shape;2050;p24"/>
            <p:cNvSpPr/>
            <p:nvPr/>
          </p:nvSpPr>
          <p:spPr>
            <a:xfrm flipH="1" rot="-5400000">
              <a:off x="8932022" y="2177851"/>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1" name="Google Shape;2051;p24"/>
            <p:cNvSpPr/>
            <p:nvPr/>
          </p:nvSpPr>
          <p:spPr>
            <a:xfrm flipH="1" rot="-9591262">
              <a:off x="8970047" y="3283688"/>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6">
    <p:spTree>
      <p:nvGrpSpPr>
        <p:cNvPr id="2052" name="Shape 2052"/>
        <p:cNvGrpSpPr/>
        <p:nvPr/>
      </p:nvGrpSpPr>
      <p:grpSpPr>
        <a:xfrm>
          <a:off x="0" y="0"/>
          <a:ext cx="0" cy="0"/>
          <a:chOff x="0" y="0"/>
          <a:chExt cx="0" cy="0"/>
        </a:xfrm>
      </p:grpSpPr>
      <p:grpSp>
        <p:nvGrpSpPr>
          <p:cNvPr id="2053" name="Google Shape;2053;p25"/>
          <p:cNvGrpSpPr/>
          <p:nvPr/>
        </p:nvGrpSpPr>
        <p:grpSpPr>
          <a:xfrm>
            <a:off x="-22662" y="10088"/>
            <a:ext cx="9155270" cy="5137413"/>
            <a:chOff x="-22662" y="10088"/>
            <a:chExt cx="9155270" cy="5137413"/>
          </a:xfrm>
        </p:grpSpPr>
        <p:grpSp>
          <p:nvGrpSpPr>
            <p:cNvPr id="2054" name="Google Shape;2054;p25"/>
            <p:cNvGrpSpPr/>
            <p:nvPr/>
          </p:nvGrpSpPr>
          <p:grpSpPr>
            <a:xfrm>
              <a:off x="125353" y="10088"/>
              <a:ext cx="9007255" cy="4990625"/>
              <a:chOff x="125353" y="10088"/>
              <a:chExt cx="9007255" cy="4990625"/>
            </a:xfrm>
          </p:grpSpPr>
          <p:sp>
            <p:nvSpPr>
              <p:cNvPr id="2055" name="Google Shape;2055;p25"/>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6" name="Google Shape;2056;p25"/>
              <p:cNvSpPr/>
              <p:nvPr/>
            </p:nvSpPr>
            <p:spPr>
              <a:xfrm>
                <a:off x="1881288" y="15933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7" name="Google Shape;2057;p25"/>
              <p:cNvSpPr/>
              <p:nvPr/>
            </p:nvSpPr>
            <p:spPr>
              <a:xfrm>
                <a:off x="2739338"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8" name="Google Shape;2058;p25"/>
              <p:cNvSpPr/>
              <p:nvPr/>
            </p:nvSpPr>
            <p:spPr>
              <a:xfrm>
                <a:off x="1075425" y="28302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9" name="Google Shape;2059;p25"/>
              <p:cNvSpPr/>
              <p:nvPr/>
            </p:nvSpPr>
            <p:spPr>
              <a:xfrm>
                <a:off x="7814213" y="38849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0" name="Google Shape;2060;p25"/>
              <p:cNvSpPr/>
              <p:nvPr/>
            </p:nvSpPr>
            <p:spPr>
              <a:xfrm rot="10800000">
                <a:off x="1048325" y="22093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1" name="Google Shape;2061;p25"/>
              <p:cNvSpPr/>
              <p:nvPr/>
            </p:nvSpPr>
            <p:spPr>
              <a:xfrm rot="10800000">
                <a:off x="7640325" y="303643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2" name="Google Shape;2062;p25"/>
              <p:cNvSpPr/>
              <p:nvPr/>
            </p:nvSpPr>
            <p:spPr>
              <a:xfrm rot="10800000">
                <a:off x="1071400" y="12783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3" name="Google Shape;2063;p25"/>
              <p:cNvSpPr/>
              <p:nvPr/>
            </p:nvSpPr>
            <p:spPr>
              <a:xfrm rot="10800000">
                <a:off x="1858688" y="26828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4" name="Google Shape;2064;p25"/>
              <p:cNvSpPr/>
              <p:nvPr/>
            </p:nvSpPr>
            <p:spPr>
              <a:xfrm rot="10800000">
                <a:off x="4973375" y="724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5" name="Google Shape;2065;p25"/>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6" name="Google Shape;2066;p25"/>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7" name="Google Shape;2067;p25"/>
              <p:cNvSpPr/>
              <p:nvPr/>
            </p:nvSpPr>
            <p:spPr>
              <a:xfrm flipH="1">
                <a:off x="6806713"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8" name="Google Shape;2068;p25"/>
              <p:cNvSpPr/>
              <p:nvPr/>
            </p:nvSpPr>
            <p:spPr>
              <a:xfrm flipH="1">
                <a:off x="1653375" y="472767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9" name="Google Shape;2069;p25"/>
              <p:cNvSpPr/>
              <p:nvPr/>
            </p:nvSpPr>
            <p:spPr>
              <a:xfrm flipH="1">
                <a:off x="8517325" y="331323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0" name="Google Shape;2070;p25"/>
              <p:cNvSpPr/>
              <p:nvPr/>
            </p:nvSpPr>
            <p:spPr>
              <a:xfrm flipH="1" rot="10800000">
                <a:off x="7874863" y="22756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1" name="Google Shape;2071;p25"/>
              <p:cNvSpPr/>
              <p:nvPr/>
            </p:nvSpPr>
            <p:spPr>
              <a:xfrm flipH="1" rot="10800000">
                <a:off x="2323338" y="672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2" name="Google Shape;2072;p25"/>
              <p:cNvSpPr/>
              <p:nvPr/>
            </p:nvSpPr>
            <p:spPr>
              <a:xfrm rot="10800000">
                <a:off x="8787675"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3" name="Google Shape;2073;p25"/>
              <p:cNvSpPr/>
              <p:nvPr/>
            </p:nvSpPr>
            <p:spPr>
              <a:xfrm rot="10800000">
                <a:off x="8372825" y="91471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4" name="Google Shape;2074;p25"/>
              <p:cNvSpPr/>
              <p:nvPr/>
            </p:nvSpPr>
            <p:spPr>
              <a:xfrm flipH="1">
                <a:off x="2547600" y="24788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5" name="Google Shape;2075;p25"/>
              <p:cNvSpPr/>
              <p:nvPr/>
            </p:nvSpPr>
            <p:spPr>
              <a:xfrm flipH="1">
                <a:off x="1653375" y="7378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6" name="Google Shape;2076;p25"/>
              <p:cNvSpPr/>
              <p:nvPr/>
            </p:nvSpPr>
            <p:spPr>
              <a:xfrm flipH="1">
                <a:off x="560150" y="475638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7" name="Google Shape;2077;p25"/>
              <p:cNvSpPr/>
              <p:nvPr/>
            </p:nvSpPr>
            <p:spPr>
              <a:xfrm>
                <a:off x="1640650" y="40066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8" name="Google Shape;2078;p25"/>
              <p:cNvSpPr/>
              <p:nvPr/>
            </p:nvSpPr>
            <p:spPr>
              <a:xfrm>
                <a:off x="1757950" y="1081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9" name="Google Shape;2079;p25"/>
              <p:cNvSpPr/>
              <p:nvPr/>
            </p:nvSpPr>
            <p:spPr>
              <a:xfrm>
                <a:off x="358638" y="35331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0" name="Google Shape;2080;p25"/>
              <p:cNvSpPr/>
              <p:nvPr/>
            </p:nvSpPr>
            <p:spPr>
              <a:xfrm>
                <a:off x="7702388" y="10996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1" name="Google Shape;2081;p25"/>
              <p:cNvSpPr/>
              <p:nvPr/>
            </p:nvSpPr>
            <p:spPr>
              <a:xfrm>
                <a:off x="5731763" y="2507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2" name="Google Shape;2082;p25"/>
              <p:cNvSpPr/>
              <p:nvPr/>
            </p:nvSpPr>
            <p:spPr>
              <a:xfrm>
                <a:off x="7062900" y="146422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3" name="Google Shape;2083;p25"/>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4" name="Google Shape;2084;p25"/>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5" name="Google Shape;2085;p25"/>
              <p:cNvSpPr/>
              <p:nvPr/>
            </p:nvSpPr>
            <p:spPr>
              <a:xfrm rot="-6201734">
                <a:off x="8788722" y="2308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6" name="Google Shape;2086;p25"/>
              <p:cNvSpPr/>
              <p:nvPr/>
            </p:nvSpPr>
            <p:spPr>
              <a:xfrm rot="4429393">
                <a:off x="6811387" y="323504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7" name="Google Shape;2087;p25"/>
              <p:cNvSpPr/>
              <p:nvPr/>
            </p:nvSpPr>
            <p:spPr>
              <a:xfrm rot="5892960">
                <a:off x="8914151" y="131852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8" name="Google Shape;2088;p25"/>
              <p:cNvSpPr/>
              <p:nvPr/>
            </p:nvSpPr>
            <p:spPr>
              <a:xfrm rot="6793631">
                <a:off x="4759130" y="579825"/>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89" name="Google Shape;2089;p25"/>
              <p:cNvSpPr/>
              <p:nvPr/>
            </p:nvSpPr>
            <p:spPr>
              <a:xfrm flipH="1">
                <a:off x="6930600" y="672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0" name="Google Shape;2090;p25"/>
              <p:cNvSpPr/>
              <p:nvPr/>
            </p:nvSpPr>
            <p:spPr>
              <a:xfrm rot="5892960">
                <a:off x="1067463" y="1504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1" name="Google Shape;2091;p25"/>
              <p:cNvSpPr/>
              <p:nvPr/>
            </p:nvSpPr>
            <p:spPr>
              <a:xfrm rot="-6608738">
                <a:off x="409565" y="707103"/>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2" name="Google Shape;2092;p25"/>
              <p:cNvSpPr/>
              <p:nvPr/>
            </p:nvSpPr>
            <p:spPr>
              <a:xfrm rot="4732326">
                <a:off x="3860525" y="24297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3" name="Google Shape;2093;p25"/>
              <p:cNvSpPr/>
              <p:nvPr/>
            </p:nvSpPr>
            <p:spPr>
              <a:xfrm rot="9370977">
                <a:off x="5551281" y="47878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4" name="Google Shape;2094;p25"/>
              <p:cNvSpPr/>
              <p:nvPr/>
            </p:nvSpPr>
            <p:spPr>
              <a:xfrm rot="3532624">
                <a:off x="7254610" y="4185177"/>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5" name="Google Shape;2095;p25"/>
              <p:cNvSpPr/>
              <p:nvPr/>
            </p:nvSpPr>
            <p:spPr>
              <a:xfrm rot="4141328">
                <a:off x="182890" y="1010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6" name="Google Shape;2096;p25"/>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7" name="Google Shape;2097;p25"/>
              <p:cNvSpPr/>
              <p:nvPr/>
            </p:nvSpPr>
            <p:spPr>
              <a:xfrm>
                <a:off x="8209163" y="47619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8" name="Google Shape;2098;p25"/>
              <p:cNvSpPr/>
              <p:nvPr/>
            </p:nvSpPr>
            <p:spPr>
              <a:xfrm>
                <a:off x="2638725" y="47567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9" name="Google Shape;2099;p25"/>
              <p:cNvSpPr/>
              <p:nvPr/>
            </p:nvSpPr>
            <p:spPr>
              <a:xfrm>
                <a:off x="2294838" y="31181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00" name="Google Shape;2100;p25"/>
            <p:cNvGrpSpPr/>
            <p:nvPr/>
          </p:nvGrpSpPr>
          <p:grpSpPr>
            <a:xfrm>
              <a:off x="-22662" y="1575530"/>
              <a:ext cx="8735962" cy="3571970"/>
              <a:chOff x="-22662" y="1575530"/>
              <a:chExt cx="8735962" cy="3571970"/>
            </a:xfrm>
          </p:grpSpPr>
          <p:grpSp>
            <p:nvGrpSpPr>
              <p:cNvPr id="2101" name="Google Shape;2101;p25"/>
              <p:cNvGrpSpPr/>
              <p:nvPr/>
            </p:nvGrpSpPr>
            <p:grpSpPr>
              <a:xfrm flipH="1" rot="-727006">
                <a:off x="7092635" y="1882430"/>
                <a:ext cx="1233197" cy="1179824"/>
                <a:chOff x="6031575" y="2536550"/>
                <a:chExt cx="1233225" cy="1179850"/>
              </a:xfrm>
            </p:grpSpPr>
            <p:sp>
              <p:nvSpPr>
                <p:cNvPr id="2102" name="Google Shape;2102;p25"/>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3" name="Google Shape;2103;p25"/>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4" name="Google Shape;2104;p25"/>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5" name="Google Shape;2105;p25"/>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6" name="Google Shape;2106;p25"/>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7" name="Google Shape;2107;p25"/>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8" name="Google Shape;2108;p25"/>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9" name="Google Shape;2109;p25"/>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0" name="Google Shape;2110;p25"/>
                <p:cNvSpPr/>
                <p:nvPr/>
              </p:nvSpPr>
              <p:spPr>
                <a:xfrm>
                  <a:off x="6031575" y="313232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1" name="Google Shape;2111;p25"/>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2" name="Google Shape;2112;p25"/>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3" name="Google Shape;2113;p25"/>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4" name="Google Shape;2114;p25"/>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5" name="Google Shape;2115;p25"/>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6" name="Google Shape;2116;p25"/>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7" name="Google Shape;2117;p25"/>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8" name="Google Shape;2118;p25"/>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9" name="Google Shape;2119;p25"/>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0" name="Google Shape;2120;p25"/>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1" name="Google Shape;2121;p25"/>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2" name="Google Shape;2122;p25"/>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3" name="Google Shape;2123;p25"/>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4" name="Google Shape;2124;p25"/>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5" name="Google Shape;2125;p25"/>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6" name="Google Shape;2126;p25"/>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7" name="Google Shape;2127;p25"/>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8" name="Google Shape;2128;p25"/>
              <p:cNvGrpSpPr/>
              <p:nvPr/>
            </p:nvGrpSpPr>
            <p:grpSpPr>
              <a:xfrm flipH="1" rot="-727006">
                <a:off x="8023002" y="1627439"/>
                <a:ext cx="596337" cy="958579"/>
                <a:chOff x="5674950" y="2418150"/>
                <a:chExt cx="596350" cy="958600"/>
              </a:xfrm>
            </p:grpSpPr>
            <p:sp>
              <p:nvSpPr>
                <p:cNvPr id="2129" name="Google Shape;2129;p25"/>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0" name="Google Shape;2130;p25"/>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1" name="Google Shape;2131;p25"/>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2" name="Google Shape;2132;p25"/>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3" name="Google Shape;2133;p25"/>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4" name="Google Shape;2134;p25"/>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5" name="Google Shape;2135;p25"/>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6" name="Google Shape;2136;p25"/>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7" name="Google Shape;2137;p25"/>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8" name="Google Shape;2138;p25"/>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9" name="Google Shape;2139;p25"/>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0" name="Google Shape;2140;p25"/>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1" name="Google Shape;2141;p25"/>
                <p:cNvSpPr/>
                <p:nvPr/>
              </p:nvSpPr>
              <p:spPr>
                <a:xfrm>
                  <a:off x="5820425" y="2842075"/>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2" name="Google Shape;2142;p25"/>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3" name="Google Shape;2143;p25"/>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4" name="Google Shape;2144;p25"/>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5" name="Google Shape;2145;p25"/>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6" name="Google Shape;2146;p25"/>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7" name="Google Shape;2147;p25"/>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8" name="Google Shape;2148;p25"/>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9" name="Google Shape;2149;p25"/>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0" name="Google Shape;2150;p25"/>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1" name="Google Shape;2151;p25"/>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2" name="Google Shape;2152;p25"/>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3" name="Google Shape;2153;p25"/>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54" name="Google Shape;2154;p25"/>
              <p:cNvGrpSpPr/>
              <p:nvPr/>
            </p:nvGrpSpPr>
            <p:grpSpPr>
              <a:xfrm rot="-3147232">
                <a:off x="80633" y="3784472"/>
                <a:ext cx="1454670" cy="977198"/>
                <a:chOff x="6374325" y="3481575"/>
                <a:chExt cx="766450" cy="514875"/>
              </a:xfrm>
            </p:grpSpPr>
            <p:sp>
              <p:nvSpPr>
                <p:cNvPr id="2155" name="Google Shape;2155;p25"/>
                <p:cNvSpPr/>
                <p:nvPr/>
              </p:nvSpPr>
              <p:spPr>
                <a:xfrm>
                  <a:off x="6374325" y="3610725"/>
                  <a:ext cx="394275" cy="126950"/>
                </a:xfrm>
                <a:custGeom>
                  <a:rect b="b" l="l" r="r" t="t"/>
                  <a:pathLst>
                    <a:path extrusionOk="0" h="5078" w="15771">
                      <a:moveTo>
                        <a:pt x="10574" y="1"/>
                      </a:moveTo>
                      <a:cubicBezTo>
                        <a:pt x="9498" y="1"/>
                        <a:pt x="8431" y="119"/>
                        <a:pt x="7442" y="334"/>
                      </a:cubicBezTo>
                      <a:cubicBezTo>
                        <a:pt x="4860" y="887"/>
                        <a:pt x="1909" y="2159"/>
                        <a:pt x="250" y="4317"/>
                      </a:cubicBezTo>
                      <a:cubicBezTo>
                        <a:pt x="1" y="4639"/>
                        <a:pt x="287" y="5078"/>
                        <a:pt x="628" y="5078"/>
                      </a:cubicBezTo>
                      <a:cubicBezTo>
                        <a:pt x="716" y="5078"/>
                        <a:pt x="808" y="5049"/>
                        <a:pt x="895" y="4981"/>
                      </a:cubicBezTo>
                      <a:cubicBezTo>
                        <a:pt x="3034" y="3321"/>
                        <a:pt x="4952" y="1827"/>
                        <a:pt x="7626" y="1108"/>
                      </a:cubicBezTo>
                      <a:cubicBezTo>
                        <a:pt x="8829" y="795"/>
                        <a:pt x="9991" y="664"/>
                        <a:pt x="11144" y="664"/>
                      </a:cubicBezTo>
                      <a:cubicBezTo>
                        <a:pt x="12641" y="664"/>
                        <a:pt x="14124" y="885"/>
                        <a:pt x="15666" y="1219"/>
                      </a:cubicBezTo>
                      <a:cubicBezTo>
                        <a:pt x="15671" y="1220"/>
                        <a:pt x="15677" y="1221"/>
                        <a:pt x="15682" y="1221"/>
                      </a:cubicBezTo>
                      <a:cubicBezTo>
                        <a:pt x="15745" y="1221"/>
                        <a:pt x="15771" y="1124"/>
                        <a:pt x="15703" y="1090"/>
                      </a:cubicBezTo>
                      <a:cubicBezTo>
                        <a:pt x="14182" y="329"/>
                        <a:pt x="12366" y="1"/>
                        <a:pt x="105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6" name="Google Shape;2156;p25"/>
                <p:cNvSpPr/>
                <p:nvPr/>
              </p:nvSpPr>
              <p:spPr>
                <a:xfrm>
                  <a:off x="6778250" y="3546175"/>
                  <a:ext cx="141525" cy="192300"/>
                </a:xfrm>
                <a:custGeom>
                  <a:rect b="b" l="l" r="r" t="t"/>
                  <a:pathLst>
                    <a:path extrusionOk="0" h="7692" w="5661">
                      <a:moveTo>
                        <a:pt x="680" y="1"/>
                      </a:moveTo>
                      <a:cubicBezTo>
                        <a:pt x="303" y="1"/>
                        <a:pt x="0" y="482"/>
                        <a:pt x="394" y="740"/>
                      </a:cubicBezTo>
                      <a:cubicBezTo>
                        <a:pt x="2976" y="2473"/>
                        <a:pt x="4451" y="4686"/>
                        <a:pt x="5428" y="7618"/>
                      </a:cubicBezTo>
                      <a:cubicBezTo>
                        <a:pt x="5443" y="7669"/>
                        <a:pt x="5484" y="7691"/>
                        <a:pt x="5526" y="7691"/>
                      </a:cubicBezTo>
                      <a:cubicBezTo>
                        <a:pt x="5591" y="7691"/>
                        <a:pt x="5661" y="7640"/>
                        <a:pt x="5649" y="7563"/>
                      </a:cubicBezTo>
                      <a:cubicBezTo>
                        <a:pt x="5410" y="4594"/>
                        <a:pt x="3437" y="1643"/>
                        <a:pt x="929" y="76"/>
                      </a:cubicBezTo>
                      <a:cubicBezTo>
                        <a:pt x="847" y="23"/>
                        <a:pt x="761" y="1"/>
                        <a:pt x="6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7" name="Google Shape;2157;p25"/>
                <p:cNvSpPr/>
                <p:nvPr/>
              </p:nvSpPr>
              <p:spPr>
                <a:xfrm>
                  <a:off x="6940800" y="3481925"/>
                  <a:ext cx="69975" cy="246425"/>
                </a:xfrm>
                <a:custGeom>
                  <a:rect b="b" l="l" r="r" t="t"/>
                  <a:pathLst>
                    <a:path extrusionOk="0" h="9857" w="2799">
                      <a:moveTo>
                        <a:pt x="1260" y="1"/>
                      </a:moveTo>
                      <a:cubicBezTo>
                        <a:pt x="993" y="1"/>
                        <a:pt x="719" y="245"/>
                        <a:pt x="862" y="544"/>
                      </a:cubicBezTo>
                      <a:cubicBezTo>
                        <a:pt x="1618" y="2019"/>
                        <a:pt x="1913" y="3715"/>
                        <a:pt x="1711" y="5375"/>
                      </a:cubicBezTo>
                      <a:cubicBezTo>
                        <a:pt x="1471" y="7016"/>
                        <a:pt x="752" y="8289"/>
                        <a:pt x="14" y="9727"/>
                      </a:cubicBezTo>
                      <a:cubicBezTo>
                        <a:pt x="0" y="9797"/>
                        <a:pt x="50" y="9857"/>
                        <a:pt x="107" y="9857"/>
                      </a:cubicBezTo>
                      <a:cubicBezTo>
                        <a:pt x="125" y="9857"/>
                        <a:pt x="144" y="9851"/>
                        <a:pt x="162" y="9838"/>
                      </a:cubicBezTo>
                      <a:cubicBezTo>
                        <a:pt x="2743" y="7606"/>
                        <a:pt x="2799" y="3162"/>
                        <a:pt x="1618" y="249"/>
                      </a:cubicBezTo>
                      <a:cubicBezTo>
                        <a:pt x="1547" y="73"/>
                        <a:pt x="1404" y="1"/>
                        <a:pt x="12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8" name="Google Shape;2158;p25"/>
                <p:cNvSpPr/>
                <p:nvPr/>
              </p:nvSpPr>
              <p:spPr>
                <a:xfrm>
                  <a:off x="6956825" y="3630200"/>
                  <a:ext cx="181875" cy="112425"/>
                </a:xfrm>
                <a:custGeom>
                  <a:rect b="b" l="l" r="r" t="t"/>
                  <a:pathLst>
                    <a:path extrusionOk="0" h="4497" w="7275">
                      <a:moveTo>
                        <a:pt x="6659" y="0"/>
                      </a:moveTo>
                      <a:cubicBezTo>
                        <a:pt x="6502" y="0"/>
                        <a:pt x="6353" y="81"/>
                        <a:pt x="6288" y="274"/>
                      </a:cubicBezTo>
                      <a:cubicBezTo>
                        <a:pt x="5458" y="2763"/>
                        <a:pt x="2176" y="3427"/>
                        <a:pt x="37" y="4441"/>
                      </a:cubicBezTo>
                      <a:cubicBezTo>
                        <a:pt x="0" y="4441"/>
                        <a:pt x="19" y="4497"/>
                        <a:pt x="55" y="4497"/>
                      </a:cubicBezTo>
                      <a:cubicBezTo>
                        <a:pt x="2582" y="3870"/>
                        <a:pt x="6030" y="3353"/>
                        <a:pt x="7118" y="643"/>
                      </a:cubicBezTo>
                      <a:cubicBezTo>
                        <a:pt x="7274" y="282"/>
                        <a:pt x="6953" y="0"/>
                        <a:pt x="665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9" name="Google Shape;2159;p25"/>
                <p:cNvSpPr/>
                <p:nvPr/>
              </p:nvSpPr>
              <p:spPr>
                <a:xfrm>
                  <a:off x="6954775" y="3768300"/>
                  <a:ext cx="80900" cy="227850"/>
                </a:xfrm>
                <a:custGeom>
                  <a:rect b="b" l="l" r="r" t="t"/>
                  <a:pathLst>
                    <a:path extrusionOk="0" h="9114" w="3236">
                      <a:moveTo>
                        <a:pt x="62" y="1"/>
                      </a:moveTo>
                      <a:cubicBezTo>
                        <a:pt x="30" y="1"/>
                        <a:pt x="1" y="40"/>
                        <a:pt x="27" y="79"/>
                      </a:cubicBezTo>
                      <a:cubicBezTo>
                        <a:pt x="1945" y="2532"/>
                        <a:pt x="2258" y="5519"/>
                        <a:pt x="1318" y="8432"/>
                      </a:cubicBezTo>
                      <a:cubicBezTo>
                        <a:pt x="1198" y="8816"/>
                        <a:pt x="1521" y="9113"/>
                        <a:pt x="1819" y="9113"/>
                      </a:cubicBezTo>
                      <a:cubicBezTo>
                        <a:pt x="1979" y="9113"/>
                        <a:pt x="2132" y="9027"/>
                        <a:pt x="2203" y="8820"/>
                      </a:cubicBezTo>
                      <a:cubicBezTo>
                        <a:pt x="3235" y="5777"/>
                        <a:pt x="2295" y="2310"/>
                        <a:pt x="101" y="24"/>
                      </a:cubicBezTo>
                      <a:cubicBezTo>
                        <a:pt x="90" y="7"/>
                        <a:pt x="76" y="1"/>
                        <a:pt x="6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0" name="Google Shape;2160;p25"/>
                <p:cNvSpPr/>
                <p:nvPr/>
              </p:nvSpPr>
              <p:spPr>
                <a:xfrm>
                  <a:off x="7004100" y="3783850"/>
                  <a:ext cx="94300" cy="125950"/>
                </a:xfrm>
                <a:custGeom>
                  <a:rect b="b" l="l" r="r" t="t"/>
                  <a:pathLst>
                    <a:path extrusionOk="0" h="5038" w="3772">
                      <a:moveTo>
                        <a:pt x="43" y="0"/>
                      </a:moveTo>
                      <a:cubicBezTo>
                        <a:pt x="16" y="0"/>
                        <a:pt x="1" y="54"/>
                        <a:pt x="45" y="84"/>
                      </a:cubicBezTo>
                      <a:cubicBezTo>
                        <a:pt x="1926" y="1006"/>
                        <a:pt x="2867" y="2666"/>
                        <a:pt x="3014" y="4712"/>
                      </a:cubicBezTo>
                      <a:cubicBezTo>
                        <a:pt x="3031" y="4934"/>
                        <a:pt x="3198" y="5037"/>
                        <a:pt x="3368" y="5037"/>
                      </a:cubicBezTo>
                      <a:cubicBezTo>
                        <a:pt x="3567" y="5037"/>
                        <a:pt x="3772" y="4897"/>
                        <a:pt x="3752" y="4639"/>
                      </a:cubicBezTo>
                      <a:cubicBezTo>
                        <a:pt x="3623" y="2518"/>
                        <a:pt x="2055" y="674"/>
                        <a:pt x="64" y="10"/>
                      </a:cubicBezTo>
                      <a:cubicBezTo>
                        <a:pt x="57" y="3"/>
                        <a:pt x="50" y="0"/>
                        <a:pt x="4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1" name="Google Shape;2161;p25"/>
                <p:cNvSpPr/>
                <p:nvPr/>
              </p:nvSpPr>
              <p:spPr>
                <a:xfrm>
                  <a:off x="6735825" y="3760825"/>
                  <a:ext cx="191150" cy="149175"/>
                </a:xfrm>
                <a:custGeom>
                  <a:rect b="b" l="l" r="r" t="t"/>
                  <a:pathLst>
                    <a:path extrusionOk="0" h="5967" w="7646">
                      <a:moveTo>
                        <a:pt x="7512" y="0"/>
                      </a:moveTo>
                      <a:cubicBezTo>
                        <a:pt x="7468" y="0"/>
                        <a:pt x="7424" y="21"/>
                        <a:pt x="7402" y="65"/>
                      </a:cubicBezTo>
                      <a:cubicBezTo>
                        <a:pt x="6074" y="2923"/>
                        <a:pt x="3640" y="4730"/>
                        <a:pt x="524" y="5136"/>
                      </a:cubicBezTo>
                      <a:cubicBezTo>
                        <a:pt x="1" y="5208"/>
                        <a:pt x="60" y="5967"/>
                        <a:pt x="579" y="5967"/>
                      </a:cubicBezTo>
                      <a:cubicBezTo>
                        <a:pt x="591" y="5967"/>
                        <a:pt x="603" y="5966"/>
                        <a:pt x="616" y="5965"/>
                      </a:cubicBezTo>
                      <a:cubicBezTo>
                        <a:pt x="3824" y="5670"/>
                        <a:pt x="6775" y="3255"/>
                        <a:pt x="7623" y="138"/>
                      </a:cubicBezTo>
                      <a:cubicBezTo>
                        <a:pt x="7645" y="49"/>
                        <a:pt x="7580" y="0"/>
                        <a:pt x="75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2" name="Google Shape;2162;p25"/>
                <p:cNvSpPr/>
                <p:nvPr/>
              </p:nvSpPr>
              <p:spPr>
                <a:xfrm>
                  <a:off x="6882900" y="3808400"/>
                  <a:ext cx="68875" cy="160875"/>
                </a:xfrm>
                <a:custGeom>
                  <a:rect b="b" l="l" r="r" t="t"/>
                  <a:pathLst>
                    <a:path extrusionOk="0" h="6435" w="2755">
                      <a:moveTo>
                        <a:pt x="2241" y="0"/>
                      </a:moveTo>
                      <a:cubicBezTo>
                        <a:pt x="2203" y="0"/>
                        <a:pt x="2164" y="29"/>
                        <a:pt x="2164" y="79"/>
                      </a:cubicBezTo>
                      <a:cubicBezTo>
                        <a:pt x="2146" y="1186"/>
                        <a:pt x="2090" y="2255"/>
                        <a:pt x="1722" y="3306"/>
                      </a:cubicBezTo>
                      <a:cubicBezTo>
                        <a:pt x="1371" y="4265"/>
                        <a:pt x="781" y="5058"/>
                        <a:pt x="191" y="5869"/>
                      </a:cubicBezTo>
                      <a:cubicBezTo>
                        <a:pt x="0" y="6142"/>
                        <a:pt x="233" y="6435"/>
                        <a:pt x="494" y="6435"/>
                      </a:cubicBezTo>
                      <a:cubicBezTo>
                        <a:pt x="586" y="6435"/>
                        <a:pt x="681" y="6399"/>
                        <a:pt x="763" y="6312"/>
                      </a:cubicBezTo>
                      <a:cubicBezTo>
                        <a:pt x="2127" y="4745"/>
                        <a:pt x="2754" y="2089"/>
                        <a:pt x="2312" y="61"/>
                      </a:cubicBezTo>
                      <a:cubicBezTo>
                        <a:pt x="2303" y="19"/>
                        <a:pt x="2273" y="0"/>
                        <a:pt x="22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3" name="Google Shape;2163;p25"/>
                <p:cNvSpPr/>
                <p:nvPr/>
              </p:nvSpPr>
              <p:spPr>
                <a:xfrm>
                  <a:off x="6692600" y="3714000"/>
                  <a:ext cx="199075" cy="55550"/>
                </a:xfrm>
                <a:custGeom>
                  <a:rect b="b" l="l" r="r" t="t"/>
                  <a:pathLst>
                    <a:path extrusionOk="0" h="2222" w="7963">
                      <a:moveTo>
                        <a:pt x="549" y="1"/>
                      </a:moveTo>
                      <a:cubicBezTo>
                        <a:pt x="182" y="1"/>
                        <a:pt x="0" y="549"/>
                        <a:pt x="298" y="831"/>
                      </a:cubicBezTo>
                      <a:cubicBezTo>
                        <a:pt x="1276" y="1818"/>
                        <a:pt x="2716" y="2221"/>
                        <a:pt x="4178" y="2221"/>
                      </a:cubicBezTo>
                      <a:cubicBezTo>
                        <a:pt x="5502" y="2221"/>
                        <a:pt x="6843" y="1891"/>
                        <a:pt x="7877" y="1366"/>
                      </a:cubicBezTo>
                      <a:cubicBezTo>
                        <a:pt x="7963" y="1314"/>
                        <a:pt x="7920" y="1198"/>
                        <a:pt x="7839" y="1198"/>
                      </a:cubicBezTo>
                      <a:cubicBezTo>
                        <a:pt x="7833" y="1198"/>
                        <a:pt x="7828" y="1199"/>
                        <a:pt x="7822" y="1200"/>
                      </a:cubicBezTo>
                      <a:cubicBezTo>
                        <a:pt x="7017" y="1517"/>
                        <a:pt x="6156" y="1681"/>
                        <a:pt x="5297" y="1681"/>
                      </a:cubicBezTo>
                      <a:cubicBezTo>
                        <a:pt x="4857" y="1681"/>
                        <a:pt x="4417" y="1638"/>
                        <a:pt x="3986" y="1550"/>
                      </a:cubicBezTo>
                      <a:cubicBezTo>
                        <a:pt x="2750" y="1292"/>
                        <a:pt x="1828" y="628"/>
                        <a:pt x="759" y="57"/>
                      </a:cubicBezTo>
                      <a:cubicBezTo>
                        <a:pt x="684" y="18"/>
                        <a:pt x="613" y="1"/>
                        <a:pt x="54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4" name="Google Shape;2164;p25"/>
                <p:cNvSpPr/>
                <p:nvPr/>
              </p:nvSpPr>
              <p:spPr>
                <a:xfrm>
                  <a:off x="6762875" y="3761875"/>
                  <a:ext cx="122700" cy="72500"/>
                </a:xfrm>
                <a:custGeom>
                  <a:rect b="b" l="l" r="r" t="t"/>
                  <a:pathLst>
                    <a:path extrusionOk="0" h="2900" w="4908">
                      <a:moveTo>
                        <a:pt x="4808" y="0"/>
                      </a:moveTo>
                      <a:cubicBezTo>
                        <a:pt x="4788" y="0"/>
                        <a:pt x="4768" y="7"/>
                        <a:pt x="4752" y="23"/>
                      </a:cubicBezTo>
                      <a:cubicBezTo>
                        <a:pt x="3462" y="1442"/>
                        <a:pt x="2171" y="2198"/>
                        <a:pt x="253" y="2512"/>
                      </a:cubicBezTo>
                      <a:cubicBezTo>
                        <a:pt x="1" y="2530"/>
                        <a:pt x="30" y="2900"/>
                        <a:pt x="272" y="2900"/>
                      </a:cubicBezTo>
                      <a:cubicBezTo>
                        <a:pt x="278" y="2900"/>
                        <a:pt x="284" y="2900"/>
                        <a:pt x="290" y="2899"/>
                      </a:cubicBezTo>
                      <a:cubicBezTo>
                        <a:pt x="2097" y="2807"/>
                        <a:pt x="3996" y="1701"/>
                        <a:pt x="4881" y="96"/>
                      </a:cubicBezTo>
                      <a:cubicBezTo>
                        <a:pt x="4908" y="43"/>
                        <a:pt x="4859" y="0"/>
                        <a:pt x="48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5" name="Google Shape;2165;p25"/>
                <p:cNvSpPr/>
                <p:nvPr/>
              </p:nvSpPr>
              <p:spPr>
                <a:xfrm>
                  <a:off x="6788025" y="3690825"/>
                  <a:ext cx="80750" cy="22700"/>
                </a:xfrm>
                <a:custGeom>
                  <a:rect b="b" l="l" r="r" t="t"/>
                  <a:pathLst>
                    <a:path extrusionOk="0" h="908" w="3230">
                      <a:moveTo>
                        <a:pt x="263" y="0"/>
                      </a:moveTo>
                      <a:cubicBezTo>
                        <a:pt x="49" y="0"/>
                        <a:pt x="1" y="309"/>
                        <a:pt x="206" y="412"/>
                      </a:cubicBezTo>
                      <a:cubicBezTo>
                        <a:pt x="885" y="789"/>
                        <a:pt x="1787" y="907"/>
                        <a:pt x="2608" y="907"/>
                      </a:cubicBezTo>
                      <a:cubicBezTo>
                        <a:pt x="2789" y="907"/>
                        <a:pt x="2967" y="901"/>
                        <a:pt x="3138" y="891"/>
                      </a:cubicBezTo>
                      <a:cubicBezTo>
                        <a:pt x="3230" y="891"/>
                        <a:pt x="3230" y="762"/>
                        <a:pt x="3138" y="744"/>
                      </a:cubicBezTo>
                      <a:cubicBezTo>
                        <a:pt x="2658" y="633"/>
                        <a:pt x="2179" y="523"/>
                        <a:pt x="1718" y="412"/>
                      </a:cubicBezTo>
                      <a:cubicBezTo>
                        <a:pt x="1257" y="283"/>
                        <a:pt x="796" y="98"/>
                        <a:pt x="316" y="6"/>
                      </a:cubicBezTo>
                      <a:cubicBezTo>
                        <a:pt x="298" y="2"/>
                        <a:pt x="280" y="0"/>
                        <a:pt x="2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6" name="Google Shape;2166;p25"/>
                <p:cNvSpPr/>
                <p:nvPr/>
              </p:nvSpPr>
              <p:spPr>
                <a:xfrm>
                  <a:off x="6896000" y="3530025"/>
                  <a:ext cx="58075" cy="163225"/>
                </a:xfrm>
                <a:custGeom>
                  <a:rect b="b" l="l" r="r" t="t"/>
                  <a:pathLst>
                    <a:path extrusionOk="0" h="6529" w="2323">
                      <a:moveTo>
                        <a:pt x="334" y="0"/>
                      </a:moveTo>
                      <a:cubicBezTo>
                        <a:pt x="173" y="0"/>
                        <a:pt x="1" y="154"/>
                        <a:pt x="91" y="335"/>
                      </a:cubicBezTo>
                      <a:cubicBezTo>
                        <a:pt x="1124" y="2326"/>
                        <a:pt x="1456" y="4170"/>
                        <a:pt x="1566" y="6401"/>
                      </a:cubicBezTo>
                      <a:cubicBezTo>
                        <a:pt x="1566" y="6487"/>
                        <a:pt x="1630" y="6528"/>
                        <a:pt x="1697" y="6528"/>
                      </a:cubicBezTo>
                      <a:cubicBezTo>
                        <a:pt x="1759" y="6528"/>
                        <a:pt x="1825" y="6491"/>
                        <a:pt x="1843" y="6420"/>
                      </a:cubicBezTo>
                      <a:cubicBezTo>
                        <a:pt x="2322" y="4299"/>
                        <a:pt x="1696" y="1884"/>
                        <a:pt x="515" y="95"/>
                      </a:cubicBezTo>
                      <a:cubicBezTo>
                        <a:pt x="471" y="28"/>
                        <a:pt x="404" y="0"/>
                        <a:pt x="3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7" name="Google Shape;2167;p25"/>
                <p:cNvSpPr/>
                <p:nvPr/>
              </p:nvSpPr>
              <p:spPr>
                <a:xfrm>
                  <a:off x="7003675" y="3588350"/>
                  <a:ext cx="53200" cy="110900"/>
                </a:xfrm>
                <a:custGeom>
                  <a:rect b="b" l="l" r="r" t="t"/>
                  <a:pathLst>
                    <a:path extrusionOk="0" h="4436" w="2128">
                      <a:moveTo>
                        <a:pt x="1705" y="0"/>
                      </a:moveTo>
                      <a:cubicBezTo>
                        <a:pt x="1580" y="0"/>
                        <a:pt x="1454" y="78"/>
                        <a:pt x="1427" y="233"/>
                      </a:cubicBezTo>
                      <a:cubicBezTo>
                        <a:pt x="1243" y="934"/>
                        <a:pt x="1261" y="1653"/>
                        <a:pt x="1021" y="2353"/>
                      </a:cubicBezTo>
                      <a:cubicBezTo>
                        <a:pt x="818" y="3054"/>
                        <a:pt x="468" y="3718"/>
                        <a:pt x="44" y="4308"/>
                      </a:cubicBezTo>
                      <a:cubicBezTo>
                        <a:pt x="0" y="4366"/>
                        <a:pt x="37" y="4436"/>
                        <a:pt x="81" y="4436"/>
                      </a:cubicBezTo>
                      <a:cubicBezTo>
                        <a:pt x="93" y="4436"/>
                        <a:pt x="106" y="4431"/>
                        <a:pt x="118" y="4419"/>
                      </a:cubicBezTo>
                      <a:cubicBezTo>
                        <a:pt x="708" y="3902"/>
                        <a:pt x="1187" y="3275"/>
                        <a:pt x="1519" y="2575"/>
                      </a:cubicBezTo>
                      <a:cubicBezTo>
                        <a:pt x="1814" y="1911"/>
                        <a:pt x="2128" y="970"/>
                        <a:pt x="1980" y="251"/>
                      </a:cubicBezTo>
                      <a:cubicBezTo>
                        <a:pt x="1961" y="83"/>
                        <a:pt x="1834" y="0"/>
                        <a:pt x="170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8" name="Google Shape;2168;p25"/>
                <p:cNvSpPr/>
                <p:nvPr/>
              </p:nvSpPr>
              <p:spPr>
                <a:xfrm>
                  <a:off x="7004300" y="3745675"/>
                  <a:ext cx="110300" cy="53600"/>
                </a:xfrm>
                <a:custGeom>
                  <a:rect b="b" l="l" r="r" t="t"/>
                  <a:pathLst>
                    <a:path extrusionOk="0" h="2144" w="4412">
                      <a:moveTo>
                        <a:pt x="1082" y="1"/>
                      </a:moveTo>
                      <a:cubicBezTo>
                        <a:pt x="723" y="1"/>
                        <a:pt x="364" y="51"/>
                        <a:pt x="19" y="154"/>
                      </a:cubicBezTo>
                      <a:cubicBezTo>
                        <a:pt x="0" y="154"/>
                        <a:pt x="19" y="173"/>
                        <a:pt x="19" y="173"/>
                      </a:cubicBezTo>
                      <a:cubicBezTo>
                        <a:pt x="91" y="169"/>
                        <a:pt x="162" y="168"/>
                        <a:pt x="233" y="168"/>
                      </a:cubicBezTo>
                      <a:cubicBezTo>
                        <a:pt x="1743" y="168"/>
                        <a:pt x="3014" y="910"/>
                        <a:pt x="3965" y="2072"/>
                      </a:cubicBezTo>
                      <a:cubicBezTo>
                        <a:pt x="4009" y="2122"/>
                        <a:pt x="4070" y="2143"/>
                        <a:pt x="4130" y="2143"/>
                      </a:cubicBezTo>
                      <a:cubicBezTo>
                        <a:pt x="4271" y="2143"/>
                        <a:pt x="4411" y="2024"/>
                        <a:pt x="4334" y="1869"/>
                      </a:cubicBezTo>
                      <a:cubicBezTo>
                        <a:pt x="3697" y="668"/>
                        <a:pt x="2391" y="1"/>
                        <a:pt x="10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9" name="Google Shape;2169;p25"/>
                <p:cNvSpPr/>
                <p:nvPr/>
              </p:nvSpPr>
              <p:spPr>
                <a:xfrm>
                  <a:off x="7039975" y="3862425"/>
                  <a:ext cx="20125" cy="86150"/>
                </a:xfrm>
                <a:custGeom>
                  <a:rect b="b" l="l" r="r" t="t"/>
                  <a:pathLst>
                    <a:path extrusionOk="0" h="3446" w="805">
                      <a:moveTo>
                        <a:pt x="36" y="0"/>
                      </a:moveTo>
                      <a:cubicBezTo>
                        <a:pt x="17" y="0"/>
                        <a:pt x="0" y="16"/>
                        <a:pt x="12" y="39"/>
                      </a:cubicBezTo>
                      <a:cubicBezTo>
                        <a:pt x="454" y="1053"/>
                        <a:pt x="583" y="2196"/>
                        <a:pt x="325" y="3284"/>
                      </a:cubicBezTo>
                      <a:cubicBezTo>
                        <a:pt x="304" y="3389"/>
                        <a:pt x="384" y="3446"/>
                        <a:pt x="463" y="3446"/>
                      </a:cubicBezTo>
                      <a:cubicBezTo>
                        <a:pt x="524" y="3446"/>
                        <a:pt x="586" y="3412"/>
                        <a:pt x="602" y="3340"/>
                      </a:cubicBezTo>
                      <a:cubicBezTo>
                        <a:pt x="805" y="2196"/>
                        <a:pt x="620" y="1035"/>
                        <a:pt x="67" y="20"/>
                      </a:cubicBezTo>
                      <a:cubicBezTo>
                        <a:pt x="60" y="6"/>
                        <a:pt x="48" y="0"/>
                        <a:pt x="3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0" name="Google Shape;2170;p25"/>
                <p:cNvSpPr/>
                <p:nvPr/>
              </p:nvSpPr>
              <p:spPr>
                <a:xfrm>
                  <a:off x="6957800" y="3892125"/>
                  <a:ext cx="17950" cy="66925"/>
                </a:xfrm>
                <a:custGeom>
                  <a:rect b="b" l="l" r="r" t="t"/>
                  <a:pathLst>
                    <a:path extrusionOk="0" h="2677" w="718">
                      <a:moveTo>
                        <a:pt x="531" y="1"/>
                      </a:moveTo>
                      <a:cubicBezTo>
                        <a:pt x="504" y="1"/>
                        <a:pt x="477" y="20"/>
                        <a:pt x="477" y="50"/>
                      </a:cubicBezTo>
                      <a:cubicBezTo>
                        <a:pt x="496" y="916"/>
                        <a:pt x="275" y="1672"/>
                        <a:pt x="35" y="2484"/>
                      </a:cubicBezTo>
                      <a:cubicBezTo>
                        <a:pt x="1" y="2598"/>
                        <a:pt x="107" y="2676"/>
                        <a:pt x="211" y="2676"/>
                      </a:cubicBezTo>
                      <a:cubicBezTo>
                        <a:pt x="275" y="2676"/>
                        <a:pt x="339" y="2646"/>
                        <a:pt x="367" y="2576"/>
                      </a:cubicBezTo>
                      <a:cubicBezTo>
                        <a:pt x="643" y="1764"/>
                        <a:pt x="717" y="898"/>
                        <a:pt x="588" y="50"/>
                      </a:cubicBezTo>
                      <a:cubicBezTo>
                        <a:pt x="580" y="15"/>
                        <a:pt x="555" y="1"/>
                        <a:pt x="53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1" name="Google Shape;2171;p25"/>
                <p:cNvSpPr/>
                <p:nvPr/>
              </p:nvSpPr>
              <p:spPr>
                <a:xfrm>
                  <a:off x="6842600" y="3856925"/>
                  <a:ext cx="62150" cy="72375"/>
                </a:xfrm>
                <a:custGeom>
                  <a:rect b="b" l="l" r="r" t="t"/>
                  <a:pathLst>
                    <a:path extrusionOk="0" h="2895" w="2486">
                      <a:moveTo>
                        <a:pt x="2227" y="1"/>
                      </a:moveTo>
                      <a:cubicBezTo>
                        <a:pt x="1951" y="499"/>
                        <a:pt x="1822" y="1033"/>
                        <a:pt x="1471" y="1494"/>
                      </a:cubicBezTo>
                      <a:cubicBezTo>
                        <a:pt x="1102" y="1937"/>
                        <a:pt x="660" y="2287"/>
                        <a:pt x="162" y="2545"/>
                      </a:cubicBezTo>
                      <a:cubicBezTo>
                        <a:pt x="1" y="2642"/>
                        <a:pt x="121" y="2894"/>
                        <a:pt x="278" y="2894"/>
                      </a:cubicBezTo>
                      <a:cubicBezTo>
                        <a:pt x="300" y="2894"/>
                        <a:pt x="323" y="2889"/>
                        <a:pt x="346" y="2877"/>
                      </a:cubicBezTo>
                      <a:cubicBezTo>
                        <a:pt x="1287" y="2435"/>
                        <a:pt x="2485" y="1144"/>
                        <a:pt x="226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2" name="Google Shape;2172;p25"/>
                <p:cNvSpPr/>
                <p:nvPr/>
              </p:nvSpPr>
              <p:spPr>
                <a:xfrm>
                  <a:off x="7045175" y="3615675"/>
                  <a:ext cx="45450" cy="66700"/>
                </a:xfrm>
                <a:custGeom>
                  <a:rect b="b" l="l" r="r" t="t"/>
                  <a:pathLst>
                    <a:path extrusionOk="0" h="2668" w="1818">
                      <a:moveTo>
                        <a:pt x="1574" y="1"/>
                      </a:moveTo>
                      <a:cubicBezTo>
                        <a:pt x="1495" y="1"/>
                        <a:pt x="1415" y="38"/>
                        <a:pt x="1371" y="117"/>
                      </a:cubicBezTo>
                      <a:cubicBezTo>
                        <a:pt x="984" y="947"/>
                        <a:pt x="541" y="1740"/>
                        <a:pt x="44" y="2514"/>
                      </a:cubicBezTo>
                      <a:cubicBezTo>
                        <a:pt x="1" y="2586"/>
                        <a:pt x="46" y="2668"/>
                        <a:pt x="111" y="2668"/>
                      </a:cubicBezTo>
                      <a:cubicBezTo>
                        <a:pt x="130" y="2668"/>
                        <a:pt x="152" y="2660"/>
                        <a:pt x="173" y="2643"/>
                      </a:cubicBezTo>
                      <a:cubicBezTo>
                        <a:pt x="929" y="2053"/>
                        <a:pt x="1592" y="1205"/>
                        <a:pt x="1795" y="246"/>
                      </a:cubicBezTo>
                      <a:cubicBezTo>
                        <a:pt x="1818" y="89"/>
                        <a:pt x="1697" y="1"/>
                        <a:pt x="15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3" name="Google Shape;2173;p25"/>
                <p:cNvSpPr/>
                <p:nvPr/>
              </p:nvSpPr>
              <p:spPr>
                <a:xfrm>
                  <a:off x="7079600" y="3723675"/>
                  <a:ext cx="61050" cy="17950"/>
                </a:xfrm>
                <a:custGeom>
                  <a:rect b="b" l="l" r="r" t="t"/>
                  <a:pathLst>
                    <a:path extrusionOk="0" h="718" w="2442">
                      <a:moveTo>
                        <a:pt x="2229" y="0"/>
                      </a:moveTo>
                      <a:cubicBezTo>
                        <a:pt x="2222" y="0"/>
                        <a:pt x="2215" y="1"/>
                        <a:pt x="2207" y="2"/>
                      </a:cubicBezTo>
                      <a:cubicBezTo>
                        <a:pt x="1912" y="94"/>
                        <a:pt x="1617" y="186"/>
                        <a:pt x="1340" y="333"/>
                      </a:cubicBezTo>
                      <a:cubicBezTo>
                        <a:pt x="1060" y="410"/>
                        <a:pt x="780" y="451"/>
                        <a:pt x="506" y="451"/>
                      </a:cubicBezTo>
                      <a:cubicBezTo>
                        <a:pt x="383" y="451"/>
                        <a:pt x="262" y="443"/>
                        <a:pt x="142" y="426"/>
                      </a:cubicBezTo>
                      <a:cubicBezTo>
                        <a:pt x="136" y="425"/>
                        <a:pt x="130" y="424"/>
                        <a:pt x="125" y="424"/>
                      </a:cubicBezTo>
                      <a:cubicBezTo>
                        <a:pt x="28" y="424"/>
                        <a:pt x="0" y="574"/>
                        <a:pt x="105" y="592"/>
                      </a:cubicBezTo>
                      <a:cubicBezTo>
                        <a:pt x="384" y="661"/>
                        <a:pt x="737" y="718"/>
                        <a:pt x="1090" y="718"/>
                      </a:cubicBezTo>
                      <a:cubicBezTo>
                        <a:pt x="1578" y="718"/>
                        <a:pt x="2066" y="610"/>
                        <a:pt x="2355" y="278"/>
                      </a:cubicBezTo>
                      <a:cubicBezTo>
                        <a:pt x="2442" y="156"/>
                        <a:pt x="2364" y="0"/>
                        <a:pt x="22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4" name="Google Shape;2174;p25"/>
                <p:cNvSpPr/>
                <p:nvPr/>
              </p:nvSpPr>
              <p:spPr>
                <a:xfrm>
                  <a:off x="6867950" y="3561925"/>
                  <a:ext cx="54325" cy="98250"/>
                </a:xfrm>
                <a:custGeom>
                  <a:rect b="b" l="l" r="r" t="t"/>
                  <a:pathLst>
                    <a:path extrusionOk="0" h="3930" w="2173">
                      <a:moveTo>
                        <a:pt x="265" y="0"/>
                      </a:moveTo>
                      <a:cubicBezTo>
                        <a:pt x="125" y="0"/>
                        <a:pt x="0" y="147"/>
                        <a:pt x="107" y="294"/>
                      </a:cubicBezTo>
                      <a:cubicBezTo>
                        <a:pt x="955" y="1401"/>
                        <a:pt x="1637" y="2618"/>
                        <a:pt x="2117" y="3908"/>
                      </a:cubicBezTo>
                      <a:cubicBezTo>
                        <a:pt x="2125" y="3924"/>
                        <a:pt x="2136" y="3930"/>
                        <a:pt x="2146" y="3930"/>
                      </a:cubicBezTo>
                      <a:cubicBezTo>
                        <a:pt x="2160" y="3930"/>
                        <a:pt x="2172" y="3919"/>
                        <a:pt x="2172" y="3908"/>
                      </a:cubicBezTo>
                      <a:cubicBezTo>
                        <a:pt x="1988" y="2470"/>
                        <a:pt x="1379" y="1142"/>
                        <a:pt x="420" y="73"/>
                      </a:cubicBezTo>
                      <a:cubicBezTo>
                        <a:pt x="374" y="22"/>
                        <a:pt x="319" y="0"/>
                        <a:pt x="26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5" name="Google Shape;2175;p25"/>
                <p:cNvSpPr/>
                <p:nvPr/>
              </p:nvSpPr>
              <p:spPr>
                <a:xfrm>
                  <a:off x="6876300" y="3481575"/>
                  <a:ext cx="24425" cy="19100"/>
                </a:xfrm>
                <a:custGeom>
                  <a:rect b="b" l="l" r="r" t="t"/>
                  <a:pathLst>
                    <a:path extrusionOk="0" h="764" w="977">
                      <a:moveTo>
                        <a:pt x="407" y="0"/>
                      </a:moveTo>
                      <a:cubicBezTo>
                        <a:pt x="201" y="0"/>
                        <a:pt x="0" y="164"/>
                        <a:pt x="13" y="410"/>
                      </a:cubicBezTo>
                      <a:lnTo>
                        <a:pt x="13" y="521"/>
                      </a:lnTo>
                      <a:cubicBezTo>
                        <a:pt x="25" y="695"/>
                        <a:pt x="150" y="764"/>
                        <a:pt x="299" y="764"/>
                      </a:cubicBezTo>
                      <a:cubicBezTo>
                        <a:pt x="592" y="764"/>
                        <a:pt x="977" y="495"/>
                        <a:pt x="769" y="226"/>
                      </a:cubicBezTo>
                      <a:lnTo>
                        <a:pt x="695" y="134"/>
                      </a:lnTo>
                      <a:cubicBezTo>
                        <a:pt x="615" y="41"/>
                        <a:pt x="510" y="0"/>
                        <a:pt x="4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6" name="Google Shape;2176;p25"/>
                <p:cNvSpPr/>
                <p:nvPr/>
              </p:nvSpPr>
              <p:spPr>
                <a:xfrm>
                  <a:off x="7031300" y="3540325"/>
                  <a:ext cx="29725" cy="22550"/>
                </a:xfrm>
                <a:custGeom>
                  <a:rect b="b" l="l" r="r" t="t"/>
                  <a:pathLst>
                    <a:path extrusionOk="0" h="902" w="1189">
                      <a:moveTo>
                        <a:pt x="686" y="1"/>
                      </a:moveTo>
                      <a:cubicBezTo>
                        <a:pt x="632" y="1"/>
                        <a:pt x="577" y="11"/>
                        <a:pt x="525" y="33"/>
                      </a:cubicBezTo>
                      <a:cubicBezTo>
                        <a:pt x="451" y="52"/>
                        <a:pt x="396" y="89"/>
                        <a:pt x="322" y="144"/>
                      </a:cubicBezTo>
                      <a:cubicBezTo>
                        <a:pt x="1" y="394"/>
                        <a:pt x="180" y="902"/>
                        <a:pt x="576" y="902"/>
                      </a:cubicBezTo>
                      <a:cubicBezTo>
                        <a:pt x="589" y="902"/>
                        <a:pt x="603" y="901"/>
                        <a:pt x="617" y="900"/>
                      </a:cubicBezTo>
                      <a:cubicBezTo>
                        <a:pt x="691" y="900"/>
                        <a:pt x="783" y="881"/>
                        <a:pt x="857" y="863"/>
                      </a:cubicBezTo>
                      <a:cubicBezTo>
                        <a:pt x="1078" y="771"/>
                        <a:pt x="1189" y="513"/>
                        <a:pt x="1096" y="291"/>
                      </a:cubicBezTo>
                      <a:cubicBezTo>
                        <a:pt x="1026" y="109"/>
                        <a:pt x="859" y="1"/>
                        <a:pt x="6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7" name="Google Shape;2177;p25"/>
                <p:cNvSpPr/>
                <p:nvPr/>
              </p:nvSpPr>
              <p:spPr>
                <a:xfrm>
                  <a:off x="7113550" y="3800675"/>
                  <a:ext cx="27225" cy="21725"/>
                </a:xfrm>
                <a:custGeom>
                  <a:rect b="b" l="l" r="r" t="t"/>
                  <a:pathLst>
                    <a:path extrusionOk="0" h="869" w="1089">
                      <a:moveTo>
                        <a:pt x="569" y="1"/>
                      </a:moveTo>
                      <a:cubicBezTo>
                        <a:pt x="289" y="1"/>
                        <a:pt x="1" y="251"/>
                        <a:pt x="130" y="591"/>
                      </a:cubicBezTo>
                      <a:cubicBezTo>
                        <a:pt x="204" y="786"/>
                        <a:pt x="361" y="868"/>
                        <a:pt x="521" y="868"/>
                      </a:cubicBezTo>
                      <a:cubicBezTo>
                        <a:pt x="800" y="868"/>
                        <a:pt x="1089" y="618"/>
                        <a:pt x="960" y="278"/>
                      </a:cubicBezTo>
                      <a:cubicBezTo>
                        <a:pt x="886" y="83"/>
                        <a:pt x="729" y="1"/>
                        <a:pt x="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8" name="Google Shape;2178;p25"/>
                <p:cNvSpPr/>
                <p:nvPr/>
              </p:nvSpPr>
              <p:spPr>
                <a:xfrm>
                  <a:off x="6938900" y="3976400"/>
                  <a:ext cx="25925" cy="20050"/>
                </a:xfrm>
                <a:custGeom>
                  <a:rect b="b" l="l" r="r" t="t"/>
                  <a:pathLst>
                    <a:path extrusionOk="0" h="802" w="1037">
                      <a:moveTo>
                        <a:pt x="683" y="0"/>
                      </a:moveTo>
                      <a:cubicBezTo>
                        <a:pt x="382" y="0"/>
                        <a:pt x="1" y="272"/>
                        <a:pt x="219" y="551"/>
                      </a:cubicBezTo>
                      <a:lnTo>
                        <a:pt x="275" y="643"/>
                      </a:lnTo>
                      <a:cubicBezTo>
                        <a:pt x="358" y="752"/>
                        <a:pt x="478" y="801"/>
                        <a:pt x="596" y="801"/>
                      </a:cubicBezTo>
                      <a:cubicBezTo>
                        <a:pt x="818" y="801"/>
                        <a:pt x="1036" y="631"/>
                        <a:pt x="1012" y="367"/>
                      </a:cubicBezTo>
                      <a:cubicBezTo>
                        <a:pt x="1012" y="330"/>
                        <a:pt x="994" y="293"/>
                        <a:pt x="994" y="256"/>
                      </a:cubicBezTo>
                      <a:cubicBezTo>
                        <a:pt x="975" y="73"/>
                        <a:pt x="840" y="0"/>
                        <a:pt x="68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9" name="Google Shape;2179;p25"/>
                <p:cNvSpPr/>
                <p:nvPr/>
              </p:nvSpPr>
              <p:spPr>
                <a:xfrm>
                  <a:off x="6722625" y="3827900"/>
                  <a:ext cx="27525" cy="22125"/>
                </a:xfrm>
                <a:custGeom>
                  <a:rect b="b" l="l" r="r" t="t"/>
                  <a:pathLst>
                    <a:path extrusionOk="0" h="885" w="1101">
                      <a:moveTo>
                        <a:pt x="571" y="0"/>
                      </a:moveTo>
                      <a:cubicBezTo>
                        <a:pt x="291" y="0"/>
                        <a:pt x="0" y="256"/>
                        <a:pt x="130" y="609"/>
                      </a:cubicBezTo>
                      <a:cubicBezTo>
                        <a:pt x="203" y="802"/>
                        <a:pt x="361" y="885"/>
                        <a:pt x="523" y="885"/>
                      </a:cubicBezTo>
                      <a:cubicBezTo>
                        <a:pt x="807" y="885"/>
                        <a:pt x="1100" y="629"/>
                        <a:pt x="959" y="277"/>
                      </a:cubicBezTo>
                      <a:cubicBezTo>
                        <a:pt x="886" y="83"/>
                        <a:pt x="730" y="0"/>
                        <a:pt x="5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sp>
        <p:nvSpPr>
          <p:cNvPr id="2180" name="Google Shape;2180;p25"/>
          <p:cNvSpPr txBox="1"/>
          <p:nvPr>
            <p:ph type="title"/>
          </p:nvPr>
        </p:nvSpPr>
        <p:spPr>
          <a:xfrm>
            <a:off x="2213403" y="539500"/>
            <a:ext cx="4717200" cy="10488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8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181" name="Google Shape;2181;p25"/>
          <p:cNvSpPr txBox="1"/>
          <p:nvPr/>
        </p:nvSpPr>
        <p:spPr>
          <a:xfrm>
            <a:off x="2807550" y="2135450"/>
            <a:ext cx="3528900" cy="690900"/>
          </a:xfrm>
          <a:prstGeom prst="rect">
            <a:avLst/>
          </a:prstGeom>
          <a:noFill/>
          <a:ln>
            <a:noFill/>
          </a:ln>
        </p:spPr>
        <p:txBody>
          <a:bodyPr anchorCtr="0" anchor="t" bIns="91425" lIns="91425" spcFirstLastPara="1" rIns="91425" wrap="square" tIns="91425">
            <a:noAutofit/>
          </a:bodyPr>
          <a:lstStyle/>
          <a:p>
            <a:pPr indent="0" lvl="0" marL="0" rtl="0" algn="ctr">
              <a:lnSpc>
                <a:spcPct val="100000"/>
              </a:lnSpc>
              <a:spcBef>
                <a:spcPts val="0"/>
              </a:spcBef>
              <a:spcAft>
                <a:spcPts val="0"/>
              </a:spcAft>
              <a:buNone/>
            </a:pPr>
            <a:r>
              <a:rPr lang="en" sz="1100">
                <a:solidFill>
                  <a:schemeClr val="accent6"/>
                </a:solidFill>
                <a:latin typeface="Montserrat"/>
                <a:ea typeface="Montserrat"/>
                <a:cs typeface="Montserrat"/>
                <a:sym typeface="Montserrat"/>
              </a:rPr>
              <a:t>CREDITS: This presentation template was created by </a:t>
            </a:r>
            <a:r>
              <a:rPr lang="en" sz="1100">
                <a:solidFill>
                  <a:schemeClr val="accent6"/>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accent6"/>
                </a:solidFill>
                <a:latin typeface="Montserrat"/>
                <a:ea typeface="Montserrat"/>
                <a:cs typeface="Montserrat"/>
                <a:sym typeface="Montserrat"/>
              </a:rPr>
              <a:t>, including icons by </a:t>
            </a:r>
            <a:r>
              <a:rPr lang="en" sz="1100">
                <a:solidFill>
                  <a:schemeClr val="accent6"/>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accent6"/>
                </a:solidFill>
                <a:latin typeface="Montserrat"/>
                <a:ea typeface="Montserrat"/>
                <a:cs typeface="Montserrat"/>
                <a:sym typeface="Montserrat"/>
              </a:rPr>
              <a:t>, infographics &amp; images by </a:t>
            </a:r>
            <a:r>
              <a:rPr lang="en" sz="1100">
                <a:solidFill>
                  <a:schemeClr val="accent6"/>
                </a:solidFill>
                <a:uFill>
                  <a:noFill/>
                </a:uFill>
                <a:latin typeface="Montserrat"/>
                <a:ea typeface="Montserrat"/>
                <a:cs typeface="Montserrat"/>
                <a:sym typeface="Montserrat"/>
                <a:hlinkClick r:id="rId4">
                  <a:extLst>
                    <a:ext uri="{A12FA001-AC4F-418D-AE19-62706E023703}">
                      <ahyp:hlinkClr val="tx"/>
                    </a:ext>
                  </a:extLst>
                </a:hlinkClick>
              </a:rPr>
              <a:t>Freepik</a:t>
            </a:r>
            <a:r>
              <a:rPr lang="en" sz="1100">
                <a:solidFill>
                  <a:schemeClr val="accent6"/>
                </a:solidFill>
                <a:latin typeface="Montserrat"/>
                <a:ea typeface="Montserrat"/>
                <a:cs typeface="Montserrat"/>
                <a:sym typeface="Montserrat"/>
              </a:rPr>
              <a:t> </a:t>
            </a:r>
            <a:endParaRPr sz="1100">
              <a:solidFill>
                <a:schemeClr val="accent6"/>
              </a:solidFill>
              <a:latin typeface="Montserrat"/>
              <a:ea typeface="Montserrat"/>
              <a:cs typeface="Montserrat"/>
              <a:sym typeface="Montserrat"/>
            </a:endParaRPr>
          </a:p>
        </p:txBody>
      </p:sp>
      <p:sp>
        <p:nvSpPr>
          <p:cNvPr id="2182" name="Google Shape;2182;p25"/>
          <p:cNvSpPr txBox="1"/>
          <p:nvPr>
            <p:ph idx="1" type="subTitle"/>
          </p:nvPr>
        </p:nvSpPr>
        <p:spPr>
          <a:xfrm>
            <a:off x="2928300" y="1925450"/>
            <a:ext cx="3287400" cy="11109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rgbClr val="FFFFFF"/>
              </a:buClr>
              <a:buSzPts val="1400"/>
              <a:buNone/>
              <a:defRPr>
                <a:solidFill>
                  <a:srgbClr val="FFFFFF"/>
                </a:solidFill>
              </a:defRPr>
            </a:lvl1pPr>
            <a:lvl2pPr lvl="1" rtl="0" algn="ctr">
              <a:spcBef>
                <a:spcPts val="1600"/>
              </a:spcBef>
              <a:spcAft>
                <a:spcPts val="0"/>
              </a:spcAft>
              <a:buSzPts val="1400"/>
              <a:buNone/>
              <a:defRPr/>
            </a:lvl2pPr>
            <a:lvl3pPr lvl="2" rtl="0" algn="ctr">
              <a:spcBef>
                <a:spcPts val="1600"/>
              </a:spcBef>
              <a:spcAft>
                <a:spcPts val="0"/>
              </a:spcAft>
              <a:buSzPts val="1400"/>
              <a:buNone/>
              <a:defRPr/>
            </a:lvl3pPr>
            <a:lvl4pPr lvl="3" rtl="0" algn="ctr">
              <a:spcBef>
                <a:spcPts val="1600"/>
              </a:spcBef>
              <a:spcAft>
                <a:spcPts val="0"/>
              </a:spcAft>
              <a:buSzPts val="1400"/>
              <a:buNone/>
              <a:defRPr/>
            </a:lvl4pPr>
            <a:lvl5pPr lvl="4" rtl="0" algn="ctr">
              <a:spcBef>
                <a:spcPts val="1600"/>
              </a:spcBef>
              <a:spcAft>
                <a:spcPts val="0"/>
              </a:spcAft>
              <a:buSzPts val="1400"/>
              <a:buNone/>
              <a:defRPr/>
            </a:lvl5pPr>
            <a:lvl6pPr lvl="5" rtl="0" algn="ctr">
              <a:spcBef>
                <a:spcPts val="1600"/>
              </a:spcBef>
              <a:spcAft>
                <a:spcPts val="0"/>
              </a:spcAft>
              <a:buSzPts val="1400"/>
              <a:buNone/>
              <a:defRPr/>
            </a:lvl6pPr>
            <a:lvl7pPr lvl="6" rtl="0" algn="ctr">
              <a:spcBef>
                <a:spcPts val="1600"/>
              </a:spcBef>
              <a:spcAft>
                <a:spcPts val="0"/>
              </a:spcAft>
              <a:buSzPts val="1400"/>
              <a:buNone/>
              <a:defRPr/>
            </a:lvl7pPr>
            <a:lvl8pPr lvl="7" rtl="0" algn="ctr">
              <a:spcBef>
                <a:spcPts val="1600"/>
              </a:spcBef>
              <a:spcAft>
                <a:spcPts val="0"/>
              </a:spcAft>
              <a:buSzPts val="1400"/>
              <a:buNone/>
              <a:defRPr/>
            </a:lvl8pPr>
            <a:lvl9pPr lvl="8" rtl="0" algn="ctr">
              <a:spcBef>
                <a:spcPts val="1600"/>
              </a:spcBef>
              <a:spcAft>
                <a:spcPts val="160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7">
    <p:spTree>
      <p:nvGrpSpPr>
        <p:cNvPr id="2183" name="Shape 2183"/>
        <p:cNvGrpSpPr/>
        <p:nvPr/>
      </p:nvGrpSpPr>
      <p:grpSpPr>
        <a:xfrm>
          <a:off x="0" y="0"/>
          <a:ext cx="0" cy="0"/>
          <a:chOff x="0" y="0"/>
          <a:chExt cx="0" cy="0"/>
        </a:xfrm>
      </p:grpSpPr>
      <p:grpSp>
        <p:nvGrpSpPr>
          <p:cNvPr id="2184" name="Google Shape;2184;p26"/>
          <p:cNvGrpSpPr/>
          <p:nvPr/>
        </p:nvGrpSpPr>
        <p:grpSpPr>
          <a:xfrm>
            <a:off x="5038" y="-12"/>
            <a:ext cx="8985575" cy="1443875"/>
            <a:chOff x="5038" y="-12"/>
            <a:chExt cx="8985575" cy="1443875"/>
          </a:xfrm>
        </p:grpSpPr>
        <p:sp>
          <p:nvSpPr>
            <p:cNvPr id="2185" name="Google Shape;2185;p26"/>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6" name="Google Shape;2186;p26"/>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7" name="Google Shape;2187;p26"/>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8" name="Google Shape;2188;p26"/>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9" name="Google Shape;2189;p26"/>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0" name="Google Shape;2190;p26"/>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1" name="Google Shape;2191;p26"/>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2" name="Google Shape;2192;p26"/>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3" name="Google Shape;2193;p26"/>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4" name="Google Shape;2194;p26"/>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5" name="Google Shape;2195;p26"/>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6" name="Google Shape;2196;p26"/>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7" name="Google Shape;2197;p26"/>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8" name="Google Shape;2198;p26"/>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9" name="Google Shape;2199;p26"/>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0" name="Google Shape;2200;p26"/>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1" name="Google Shape;2201;p26"/>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2" name="Google Shape;2202;p26"/>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3" name="Google Shape;2203;p26"/>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04" name="Google Shape;2204;p26"/>
          <p:cNvSpPr txBox="1"/>
          <p:nvPr>
            <p:ph idx="1" type="subTitle"/>
          </p:nvPr>
        </p:nvSpPr>
        <p:spPr>
          <a:xfrm>
            <a:off x="713225" y="1126525"/>
            <a:ext cx="3804000" cy="3477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2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
        <p:nvSpPr>
          <p:cNvPr id="2205" name="Google Shape;2205;p26"/>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06" name="Google Shape;2206;p26"/>
          <p:cNvSpPr txBox="1"/>
          <p:nvPr>
            <p:ph idx="2" type="subTitle"/>
          </p:nvPr>
        </p:nvSpPr>
        <p:spPr>
          <a:xfrm>
            <a:off x="4626725" y="1126525"/>
            <a:ext cx="3804000" cy="34776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Char char="●"/>
              <a:defRPr sz="1200"/>
            </a:lvl1pPr>
            <a:lvl2pPr lvl="1" rtl="0">
              <a:spcBef>
                <a:spcPts val="1600"/>
              </a:spcBef>
              <a:spcAft>
                <a:spcPts val="0"/>
              </a:spcAft>
              <a:buSzPts val="1400"/>
              <a:buChar char="○"/>
              <a:defRPr/>
            </a:lvl2pPr>
            <a:lvl3pPr lvl="2" rtl="0">
              <a:spcBef>
                <a:spcPts val="1600"/>
              </a:spcBef>
              <a:spcAft>
                <a:spcPts val="0"/>
              </a:spcAft>
              <a:buSzPts val="1400"/>
              <a:buChar char="■"/>
              <a:defRPr/>
            </a:lvl3pPr>
            <a:lvl4pPr lvl="3" rtl="0">
              <a:spcBef>
                <a:spcPts val="1600"/>
              </a:spcBef>
              <a:spcAft>
                <a:spcPts val="0"/>
              </a:spcAft>
              <a:buSzPts val="1400"/>
              <a:buChar char="●"/>
              <a:defRPr/>
            </a:lvl4pPr>
            <a:lvl5pPr lvl="4" rtl="0">
              <a:spcBef>
                <a:spcPts val="1600"/>
              </a:spcBef>
              <a:spcAft>
                <a:spcPts val="0"/>
              </a:spcAft>
              <a:buSzPts val="1400"/>
              <a:buChar char="○"/>
              <a:defRPr/>
            </a:lvl5pPr>
            <a:lvl6pPr lvl="5" rtl="0">
              <a:spcBef>
                <a:spcPts val="1600"/>
              </a:spcBef>
              <a:spcAft>
                <a:spcPts val="0"/>
              </a:spcAft>
              <a:buSzPts val="1400"/>
              <a:buChar char="■"/>
              <a:defRPr/>
            </a:lvl6pPr>
            <a:lvl7pPr lvl="6" rtl="0">
              <a:spcBef>
                <a:spcPts val="1600"/>
              </a:spcBef>
              <a:spcAft>
                <a:spcPts val="0"/>
              </a:spcAft>
              <a:buSzPts val="1400"/>
              <a:buChar char="●"/>
              <a:defRPr/>
            </a:lvl7pPr>
            <a:lvl8pPr lvl="7" rtl="0">
              <a:spcBef>
                <a:spcPts val="1600"/>
              </a:spcBef>
              <a:spcAft>
                <a:spcPts val="0"/>
              </a:spcAft>
              <a:buSzPts val="1400"/>
              <a:buChar char="○"/>
              <a:defRPr/>
            </a:lvl8pPr>
            <a:lvl9pPr lvl="8" rtl="0">
              <a:spcBef>
                <a:spcPts val="1600"/>
              </a:spcBef>
              <a:spcAft>
                <a:spcPts val="1600"/>
              </a:spcAft>
              <a:buSzPts val="1400"/>
              <a:buChar char="■"/>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8">
    <p:spTree>
      <p:nvGrpSpPr>
        <p:cNvPr id="2207" name="Shape 2207"/>
        <p:cNvGrpSpPr/>
        <p:nvPr/>
      </p:nvGrpSpPr>
      <p:grpSpPr>
        <a:xfrm>
          <a:off x="0" y="0"/>
          <a:ext cx="0" cy="0"/>
          <a:chOff x="0" y="0"/>
          <a:chExt cx="0" cy="0"/>
        </a:xfrm>
      </p:grpSpPr>
      <p:grpSp>
        <p:nvGrpSpPr>
          <p:cNvPr id="2208" name="Google Shape;2208;p27"/>
          <p:cNvGrpSpPr/>
          <p:nvPr/>
        </p:nvGrpSpPr>
        <p:grpSpPr>
          <a:xfrm flipH="1">
            <a:off x="5038" y="-12"/>
            <a:ext cx="8985575" cy="1443875"/>
            <a:chOff x="5038" y="-12"/>
            <a:chExt cx="8985575" cy="1443875"/>
          </a:xfrm>
        </p:grpSpPr>
        <p:sp>
          <p:nvSpPr>
            <p:cNvPr id="2209" name="Google Shape;2209;p27"/>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0" name="Google Shape;2210;p27"/>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1" name="Google Shape;2211;p27"/>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2" name="Google Shape;2212;p27"/>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3" name="Google Shape;2213;p27"/>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4" name="Google Shape;2214;p27"/>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5" name="Google Shape;2215;p27"/>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6" name="Google Shape;2216;p27"/>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7" name="Google Shape;2217;p27"/>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8" name="Google Shape;2218;p27"/>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9" name="Google Shape;2219;p27"/>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0" name="Google Shape;2220;p27"/>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1" name="Google Shape;2221;p27"/>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2" name="Google Shape;2222;p27"/>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3" name="Google Shape;2223;p27"/>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4" name="Google Shape;2224;p27"/>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5" name="Google Shape;2225;p27"/>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6" name="Google Shape;2226;p27"/>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7" name="Google Shape;2227;p27"/>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28" name="Google Shape;2228;p27"/>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p:txBody>
      </p:sp>
      <p:sp>
        <p:nvSpPr>
          <p:cNvPr id="2229" name="Google Shape;2229;p27"/>
          <p:cNvSpPr/>
          <p:nvPr/>
        </p:nvSpPr>
        <p:spPr>
          <a:xfrm>
            <a:off x="106888" y="479792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0" name="Google Shape;2230;p27"/>
          <p:cNvSpPr/>
          <p:nvPr/>
        </p:nvSpPr>
        <p:spPr>
          <a:xfrm rot="10800000">
            <a:off x="2237038" y="4786788"/>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1" name="Google Shape;2231;p27"/>
          <p:cNvSpPr/>
          <p:nvPr/>
        </p:nvSpPr>
        <p:spPr>
          <a:xfrm flipH="1" rot="10800000">
            <a:off x="595975" y="5006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2" name="Google Shape;2232;p27"/>
          <p:cNvSpPr/>
          <p:nvPr/>
        </p:nvSpPr>
        <p:spPr>
          <a:xfrm>
            <a:off x="8753300" y="498743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3" name="Google Shape;2233;p27"/>
          <p:cNvSpPr/>
          <p:nvPr/>
        </p:nvSpPr>
        <p:spPr>
          <a:xfrm rot="10800000">
            <a:off x="3375813" y="47577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4" name="Google Shape;2234;p27"/>
          <p:cNvSpPr/>
          <p:nvPr/>
        </p:nvSpPr>
        <p:spPr>
          <a:xfrm flipH="1">
            <a:off x="4067113" y="475772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5" name="Google Shape;2235;p27"/>
          <p:cNvSpPr/>
          <p:nvPr/>
        </p:nvSpPr>
        <p:spPr>
          <a:xfrm>
            <a:off x="5839975" y="45373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6" name="Google Shape;2236;p27"/>
          <p:cNvSpPr/>
          <p:nvPr/>
        </p:nvSpPr>
        <p:spPr>
          <a:xfrm rot="6933787">
            <a:off x="8515262" y="4497397"/>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7" name="Google Shape;2237;p27"/>
          <p:cNvSpPr/>
          <p:nvPr/>
        </p:nvSpPr>
        <p:spPr>
          <a:xfrm flipH="1" rot="-9055221">
            <a:off x="8899061" y="4465943"/>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8" name="Google Shape;2238;p27"/>
          <p:cNvSpPr/>
          <p:nvPr/>
        </p:nvSpPr>
        <p:spPr>
          <a:xfrm rot="-8100000">
            <a:off x="7628745" y="485785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9" name="Google Shape;2239;p27"/>
          <p:cNvSpPr/>
          <p:nvPr/>
        </p:nvSpPr>
        <p:spPr>
          <a:xfrm rot="-5400000">
            <a:off x="6453513" y="48583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0" name="Google Shape;2240;p27"/>
          <p:cNvSpPr/>
          <p:nvPr/>
        </p:nvSpPr>
        <p:spPr>
          <a:xfrm rot="-6608738">
            <a:off x="1431753" y="4852415"/>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1" name="Google Shape;2241;p27"/>
          <p:cNvSpPr/>
          <p:nvPr/>
        </p:nvSpPr>
        <p:spPr>
          <a:xfrm rot="4141328">
            <a:off x="291103" y="429667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22">
    <p:spTree>
      <p:nvGrpSpPr>
        <p:cNvPr id="2242" name="Shape 2242"/>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text">
  <p:cSld name="CUSTOM_21">
    <p:spTree>
      <p:nvGrpSpPr>
        <p:cNvPr id="2243" name="Shape 2243"/>
        <p:cNvGrpSpPr/>
        <p:nvPr/>
      </p:nvGrpSpPr>
      <p:grpSpPr>
        <a:xfrm>
          <a:off x="0" y="0"/>
          <a:ext cx="0" cy="0"/>
          <a:chOff x="0" y="0"/>
          <a:chExt cx="0" cy="0"/>
        </a:xfrm>
      </p:grpSpPr>
      <p:sp>
        <p:nvSpPr>
          <p:cNvPr id="2244" name="Google Shape;2244;p29"/>
          <p:cNvSpPr txBox="1"/>
          <p:nvPr>
            <p:ph type="title"/>
          </p:nvPr>
        </p:nvSpPr>
        <p:spPr>
          <a:xfrm>
            <a:off x="720000" y="540000"/>
            <a:ext cx="7704000" cy="320400"/>
          </a:xfrm>
          <a:prstGeom prst="rect">
            <a:avLst/>
          </a:prstGeom>
        </p:spPr>
        <p:txBody>
          <a:bodyPr anchorCtr="0" anchor="ctr" bIns="91425" lIns="91425" spcFirstLastPara="1" rIns="91425" wrap="square" tIns="91425">
            <a:noAutofit/>
          </a:bodyPr>
          <a:lstStyle>
            <a:lvl1pPr lvl="0" rtl="0">
              <a:spcBef>
                <a:spcPts val="0"/>
              </a:spcBef>
              <a:spcAft>
                <a:spcPts val="0"/>
              </a:spcAft>
              <a:buNone/>
              <a:defRPr sz="2200"/>
            </a:lvl1pPr>
            <a:lvl2pPr lvl="1" rtl="0">
              <a:spcBef>
                <a:spcPts val="0"/>
              </a:spcBef>
              <a:spcAft>
                <a:spcPts val="0"/>
              </a:spcAft>
              <a:buNone/>
              <a:defRPr sz="2200"/>
            </a:lvl2pPr>
            <a:lvl3pPr lvl="2" rtl="0">
              <a:spcBef>
                <a:spcPts val="0"/>
              </a:spcBef>
              <a:spcAft>
                <a:spcPts val="0"/>
              </a:spcAft>
              <a:buNone/>
              <a:defRPr sz="2200"/>
            </a:lvl3pPr>
            <a:lvl4pPr lvl="3" rtl="0">
              <a:spcBef>
                <a:spcPts val="0"/>
              </a:spcBef>
              <a:spcAft>
                <a:spcPts val="0"/>
              </a:spcAft>
              <a:buNone/>
              <a:defRPr sz="2200"/>
            </a:lvl4pPr>
            <a:lvl5pPr lvl="4" rtl="0">
              <a:spcBef>
                <a:spcPts val="0"/>
              </a:spcBef>
              <a:spcAft>
                <a:spcPts val="0"/>
              </a:spcAft>
              <a:buNone/>
              <a:defRPr sz="2200"/>
            </a:lvl5pPr>
            <a:lvl6pPr lvl="5" rtl="0">
              <a:spcBef>
                <a:spcPts val="0"/>
              </a:spcBef>
              <a:spcAft>
                <a:spcPts val="0"/>
              </a:spcAft>
              <a:buNone/>
              <a:defRPr sz="2200"/>
            </a:lvl6pPr>
            <a:lvl7pPr lvl="6" rtl="0">
              <a:spcBef>
                <a:spcPts val="0"/>
              </a:spcBef>
              <a:spcAft>
                <a:spcPts val="0"/>
              </a:spcAft>
              <a:buNone/>
              <a:defRPr sz="2200"/>
            </a:lvl7pPr>
            <a:lvl8pPr lvl="7" rtl="0">
              <a:spcBef>
                <a:spcPts val="0"/>
              </a:spcBef>
              <a:spcAft>
                <a:spcPts val="0"/>
              </a:spcAft>
              <a:buNone/>
              <a:defRPr sz="2200"/>
            </a:lvl8pPr>
            <a:lvl9pPr lvl="8" rtl="0">
              <a:spcBef>
                <a:spcPts val="0"/>
              </a:spcBef>
              <a:spcAft>
                <a:spcPts val="0"/>
              </a:spcAft>
              <a:buNone/>
              <a:defRPr sz="2200"/>
            </a:lvl9pPr>
          </a:lstStyle>
          <a:p/>
        </p:txBody>
      </p:sp>
      <p:sp>
        <p:nvSpPr>
          <p:cNvPr id="2245" name="Google Shape;2245;p29"/>
          <p:cNvSpPr txBox="1"/>
          <p:nvPr>
            <p:ph idx="1" type="subTitle"/>
          </p:nvPr>
        </p:nvSpPr>
        <p:spPr>
          <a:xfrm>
            <a:off x="719875" y="1185550"/>
            <a:ext cx="7704000" cy="3417900"/>
          </a:xfrm>
          <a:prstGeom prst="rect">
            <a:avLst/>
          </a:prstGeom>
        </p:spPr>
        <p:txBody>
          <a:bodyPr anchorCtr="0" anchor="t" bIns="91425" lIns="91425" spcFirstLastPara="1" rIns="91425" wrap="square" tIns="91425">
            <a:noAutofit/>
          </a:bodyPr>
          <a:lstStyle>
            <a:lvl1pPr lvl="0" rtl="0">
              <a:lnSpc>
                <a:spcPct val="115000"/>
              </a:lnSpc>
              <a:spcBef>
                <a:spcPts val="0"/>
              </a:spcBef>
              <a:spcAft>
                <a:spcPts val="0"/>
              </a:spcAft>
              <a:buClr>
                <a:schemeClr val="accent1"/>
              </a:buClr>
              <a:buSzPts val="1400"/>
              <a:buAutoNum type="arabicPeriod"/>
              <a:defRPr sz="1100"/>
            </a:lvl1pPr>
            <a:lvl2pPr lvl="1" rtl="0">
              <a:lnSpc>
                <a:spcPct val="115000"/>
              </a:lnSpc>
              <a:spcBef>
                <a:spcPts val="0"/>
              </a:spcBef>
              <a:spcAft>
                <a:spcPts val="0"/>
              </a:spcAft>
              <a:buClr>
                <a:schemeClr val="accent1"/>
              </a:buClr>
              <a:buSzPts val="1400"/>
              <a:buAutoNum type="alphaLcPeriod"/>
              <a:defRPr sz="1300"/>
            </a:lvl2pPr>
            <a:lvl3pPr lvl="2" rtl="0">
              <a:lnSpc>
                <a:spcPct val="115000"/>
              </a:lnSpc>
              <a:spcBef>
                <a:spcPts val="0"/>
              </a:spcBef>
              <a:spcAft>
                <a:spcPts val="0"/>
              </a:spcAft>
              <a:buClr>
                <a:schemeClr val="accent1"/>
              </a:buClr>
              <a:buSzPts val="1400"/>
              <a:buAutoNum type="romanLcPeriod"/>
              <a:defRPr sz="1300"/>
            </a:lvl3pPr>
            <a:lvl4pPr lvl="3" rtl="0">
              <a:lnSpc>
                <a:spcPct val="115000"/>
              </a:lnSpc>
              <a:spcBef>
                <a:spcPts val="0"/>
              </a:spcBef>
              <a:spcAft>
                <a:spcPts val="0"/>
              </a:spcAft>
              <a:buClr>
                <a:schemeClr val="accent1"/>
              </a:buClr>
              <a:buSzPts val="1400"/>
              <a:buAutoNum type="arabicPeriod"/>
              <a:defRPr sz="1300"/>
            </a:lvl4pPr>
            <a:lvl5pPr lvl="4" rtl="0">
              <a:lnSpc>
                <a:spcPct val="115000"/>
              </a:lnSpc>
              <a:spcBef>
                <a:spcPts val="0"/>
              </a:spcBef>
              <a:spcAft>
                <a:spcPts val="0"/>
              </a:spcAft>
              <a:buClr>
                <a:schemeClr val="accent1"/>
              </a:buClr>
              <a:buSzPts val="1400"/>
              <a:buAutoNum type="alphaLcPeriod"/>
              <a:defRPr sz="1300"/>
            </a:lvl5pPr>
            <a:lvl6pPr lvl="5" rtl="0">
              <a:lnSpc>
                <a:spcPct val="115000"/>
              </a:lnSpc>
              <a:spcBef>
                <a:spcPts val="0"/>
              </a:spcBef>
              <a:spcAft>
                <a:spcPts val="0"/>
              </a:spcAft>
              <a:buClr>
                <a:schemeClr val="accent1"/>
              </a:buClr>
              <a:buSzPts val="1400"/>
              <a:buAutoNum type="romanLcPeriod"/>
              <a:defRPr sz="1300"/>
            </a:lvl6pPr>
            <a:lvl7pPr lvl="6" rtl="0">
              <a:lnSpc>
                <a:spcPct val="115000"/>
              </a:lnSpc>
              <a:spcBef>
                <a:spcPts val="0"/>
              </a:spcBef>
              <a:spcAft>
                <a:spcPts val="0"/>
              </a:spcAft>
              <a:buClr>
                <a:schemeClr val="accent1"/>
              </a:buClr>
              <a:buSzPts val="1400"/>
              <a:buAutoNum type="arabicPeriod"/>
              <a:defRPr sz="1300"/>
            </a:lvl7pPr>
            <a:lvl8pPr lvl="7" rtl="0">
              <a:lnSpc>
                <a:spcPct val="115000"/>
              </a:lnSpc>
              <a:spcBef>
                <a:spcPts val="0"/>
              </a:spcBef>
              <a:spcAft>
                <a:spcPts val="0"/>
              </a:spcAft>
              <a:buClr>
                <a:schemeClr val="accent1"/>
              </a:buClr>
              <a:buSzPts val="1400"/>
              <a:buAutoNum type="alphaLcPeriod"/>
              <a:defRPr sz="1300"/>
            </a:lvl8pPr>
            <a:lvl9pPr lvl="8" rtl="0">
              <a:lnSpc>
                <a:spcPct val="115000"/>
              </a:lnSpc>
              <a:spcBef>
                <a:spcPts val="0"/>
              </a:spcBef>
              <a:spcAft>
                <a:spcPts val="0"/>
              </a:spcAft>
              <a:buClr>
                <a:schemeClr val="accent1"/>
              </a:buClr>
              <a:buSzPts val="1400"/>
              <a:buAutoNum type="romanLcPeriod"/>
              <a:defRPr sz="1300"/>
            </a:lvl9pPr>
          </a:lstStyle>
          <a:p/>
        </p:txBody>
      </p:sp>
      <p:sp>
        <p:nvSpPr>
          <p:cNvPr id="2246" name="Google Shape;2246;p29"/>
          <p:cNvSpPr/>
          <p:nvPr/>
        </p:nvSpPr>
        <p:spPr>
          <a:xfrm flipH="1">
            <a:off x="6839496" y="0"/>
            <a:ext cx="2304504" cy="1766653"/>
          </a:xfrm>
          <a:custGeom>
            <a:rect b="b" l="l" r="r" t="t"/>
            <a:pathLst>
              <a:path extrusionOk="0" h="73366" w="95702">
                <a:moveTo>
                  <a:pt x="0" y="0"/>
                </a:moveTo>
                <a:lnTo>
                  <a:pt x="0" y="73365"/>
                </a:lnTo>
                <a:cubicBezTo>
                  <a:pt x="0" y="73365"/>
                  <a:pt x="8657" y="72045"/>
                  <a:pt x="17216" y="50443"/>
                </a:cubicBezTo>
                <a:cubicBezTo>
                  <a:pt x="22619" y="36806"/>
                  <a:pt x="30868" y="34292"/>
                  <a:pt x="36217" y="34292"/>
                </a:cubicBezTo>
                <a:cubicBezTo>
                  <a:pt x="39341" y="34292"/>
                  <a:pt x="41476" y="35150"/>
                  <a:pt x="41476" y="35150"/>
                </a:cubicBezTo>
                <a:cubicBezTo>
                  <a:pt x="42656" y="35185"/>
                  <a:pt x="43808" y="35203"/>
                  <a:pt x="44933" y="35203"/>
                </a:cubicBezTo>
                <a:cubicBezTo>
                  <a:pt x="95701" y="35203"/>
                  <a:pt x="91707" y="0"/>
                  <a:pt x="91707"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29" name="Shape 329"/>
        <p:cNvGrpSpPr/>
        <p:nvPr/>
      </p:nvGrpSpPr>
      <p:grpSpPr>
        <a:xfrm>
          <a:off x="0" y="0"/>
          <a:ext cx="0" cy="0"/>
          <a:chOff x="0" y="0"/>
          <a:chExt cx="0" cy="0"/>
        </a:xfrm>
      </p:grpSpPr>
      <p:grpSp>
        <p:nvGrpSpPr>
          <p:cNvPr id="330" name="Google Shape;330;p4"/>
          <p:cNvGrpSpPr/>
          <p:nvPr/>
        </p:nvGrpSpPr>
        <p:grpSpPr>
          <a:xfrm>
            <a:off x="5038" y="-12"/>
            <a:ext cx="8985575" cy="1443875"/>
            <a:chOff x="5038" y="-12"/>
            <a:chExt cx="8985575" cy="1443875"/>
          </a:xfrm>
        </p:grpSpPr>
        <p:sp>
          <p:nvSpPr>
            <p:cNvPr id="331" name="Google Shape;331;p4"/>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4"/>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4"/>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4"/>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4"/>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4"/>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4"/>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4"/>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4"/>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4"/>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4"/>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5" name="Google Shape;345;p4"/>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4"/>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4"/>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4"/>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 name="Google Shape;350;p4"/>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a:spcBef>
                <a:spcPts val="0"/>
              </a:spcBef>
              <a:spcAft>
                <a:spcPts val="0"/>
              </a:spcAft>
              <a:buClr>
                <a:schemeClr val="accent4"/>
              </a:buClr>
              <a:buSzPts val="2800"/>
              <a:buNone/>
              <a:defRPr sz="3000">
                <a:solidFill>
                  <a:schemeClr val="accent4"/>
                </a:solidFill>
              </a:defRPr>
            </a:lvl1pPr>
            <a:lvl2pPr lvl="1">
              <a:spcBef>
                <a:spcPts val="0"/>
              </a:spcBef>
              <a:spcAft>
                <a:spcPts val="0"/>
              </a:spcAft>
              <a:buClr>
                <a:schemeClr val="accent4"/>
              </a:buClr>
              <a:buSzPts val="2800"/>
              <a:buNone/>
              <a:defRPr>
                <a:solidFill>
                  <a:schemeClr val="accent4"/>
                </a:solidFill>
              </a:defRPr>
            </a:lvl2pPr>
            <a:lvl3pPr lvl="2">
              <a:spcBef>
                <a:spcPts val="0"/>
              </a:spcBef>
              <a:spcAft>
                <a:spcPts val="0"/>
              </a:spcAft>
              <a:buClr>
                <a:schemeClr val="accent4"/>
              </a:buClr>
              <a:buSzPts val="2800"/>
              <a:buNone/>
              <a:defRPr>
                <a:solidFill>
                  <a:schemeClr val="accent4"/>
                </a:solidFill>
              </a:defRPr>
            </a:lvl3pPr>
            <a:lvl4pPr lvl="3">
              <a:spcBef>
                <a:spcPts val="0"/>
              </a:spcBef>
              <a:spcAft>
                <a:spcPts val="0"/>
              </a:spcAft>
              <a:buClr>
                <a:schemeClr val="accent4"/>
              </a:buClr>
              <a:buSzPts val="2800"/>
              <a:buNone/>
              <a:defRPr>
                <a:solidFill>
                  <a:schemeClr val="accent4"/>
                </a:solidFill>
              </a:defRPr>
            </a:lvl4pPr>
            <a:lvl5pPr lvl="4">
              <a:spcBef>
                <a:spcPts val="0"/>
              </a:spcBef>
              <a:spcAft>
                <a:spcPts val="0"/>
              </a:spcAft>
              <a:buClr>
                <a:schemeClr val="accent4"/>
              </a:buClr>
              <a:buSzPts val="2800"/>
              <a:buNone/>
              <a:defRPr>
                <a:solidFill>
                  <a:schemeClr val="accent4"/>
                </a:solidFill>
              </a:defRPr>
            </a:lvl5pPr>
            <a:lvl6pPr lvl="5">
              <a:spcBef>
                <a:spcPts val="0"/>
              </a:spcBef>
              <a:spcAft>
                <a:spcPts val="0"/>
              </a:spcAft>
              <a:buClr>
                <a:schemeClr val="accent4"/>
              </a:buClr>
              <a:buSzPts val="2800"/>
              <a:buNone/>
              <a:defRPr>
                <a:solidFill>
                  <a:schemeClr val="accent4"/>
                </a:solidFill>
              </a:defRPr>
            </a:lvl6pPr>
            <a:lvl7pPr lvl="6">
              <a:spcBef>
                <a:spcPts val="0"/>
              </a:spcBef>
              <a:spcAft>
                <a:spcPts val="0"/>
              </a:spcAft>
              <a:buClr>
                <a:schemeClr val="accent4"/>
              </a:buClr>
              <a:buSzPts val="2800"/>
              <a:buNone/>
              <a:defRPr>
                <a:solidFill>
                  <a:schemeClr val="accent4"/>
                </a:solidFill>
              </a:defRPr>
            </a:lvl7pPr>
            <a:lvl8pPr lvl="7">
              <a:spcBef>
                <a:spcPts val="0"/>
              </a:spcBef>
              <a:spcAft>
                <a:spcPts val="0"/>
              </a:spcAft>
              <a:buClr>
                <a:schemeClr val="accent4"/>
              </a:buClr>
              <a:buSzPts val="2800"/>
              <a:buNone/>
              <a:defRPr>
                <a:solidFill>
                  <a:schemeClr val="accent4"/>
                </a:solidFill>
              </a:defRPr>
            </a:lvl8pPr>
            <a:lvl9pPr lvl="8">
              <a:spcBef>
                <a:spcPts val="0"/>
              </a:spcBef>
              <a:spcAft>
                <a:spcPts val="0"/>
              </a:spcAft>
              <a:buClr>
                <a:schemeClr val="accent4"/>
              </a:buClr>
              <a:buSzPts val="2800"/>
              <a:buNone/>
              <a:defRPr>
                <a:solidFill>
                  <a:schemeClr val="accent4"/>
                </a:solidFill>
              </a:defRPr>
            </a:lvl9pPr>
          </a:lstStyle>
          <a:p/>
        </p:txBody>
      </p:sp>
      <p:sp>
        <p:nvSpPr>
          <p:cNvPr id="351" name="Google Shape;351;p4"/>
          <p:cNvSpPr txBox="1"/>
          <p:nvPr>
            <p:ph idx="1" type="body"/>
          </p:nvPr>
        </p:nvSpPr>
        <p:spPr>
          <a:xfrm>
            <a:off x="713225" y="1152475"/>
            <a:ext cx="7717500" cy="3451500"/>
          </a:xfrm>
          <a:prstGeom prst="rect">
            <a:avLst/>
          </a:prstGeom>
        </p:spPr>
        <p:txBody>
          <a:bodyPr anchorCtr="0" anchor="t" bIns="91425" lIns="91425" spcFirstLastPara="1" rIns="91425" wrap="square" tIns="91425">
            <a:noAutofit/>
          </a:bodyPr>
          <a:lstStyle>
            <a:lvl1pPr indent="-298450" lvl="0" marL="457200">
              <a:lnSpc>
                <a:spcPct val="100000"/>
              </a:lnSpc>
              <a:spcBef>
                <a:spcPts val="0"/>
              </a:spcBef>
              <a:spcAft>
                <a:spcPts val="0"/>
              </a:spcAft>
              <a:buClr>
                <a:srgbClr val="434343"/>
              </a:buClr>
              <a:buSzPts val="1100"/>
              <a:buAutoNum type="arabicPeriod"/>
              <a:defRPr sz="1100"/>
            </a:lvl1pPr>
            <a:lvl2pPr indent="-298450" lvl="1" marL="914400">
              <a:spcBef>
                <a:spcPts val="0"/>
              </a:spcBef>
              <a:spcAft>
                <a:spcPts val="0"/>
              </a:spcAft>
              <a:buClr>
                <a:srgbClr val="000000"/>
              </a:buClr>
              <a:buSzPts val="1100"/>
              <a:buFont typeface="Muli"/>
              <a:buAutoNum type="alphaLcPeriod"/>
              <a:defRPr/>
            </a:lvl2pPr>
            <a:lvl3pPr indent="-298450" lvl="2" marL="1371600">
              <a:spcBef>
                <a:spcPts val="1600"/>
              </a:spcBef>
              <a:spcAft>
                <a:spcPts val="0"/>
              </a:spcAft>
              <a:buClr>
                <a:srgbClr val="000000"/>
              </a:buClr>
              <a:buSzPts val="1100"/>
              <a:buFont typeface="Muli"/>
              <a:buAutoNum type="romanLcPeriod"/>
              <a:defRPr/>
            </a:lvl3pPr>
            <a:lvl4pPr indent="-298450" lvl="3" marL="1828800">
              <a:spcBef>
                <a:spcPts val="1600"/>
              </a:spcBef>
              <a:spcAft>
                <a:spcPts val="0"/>
              </a:spcAft>
              <a:buClr>
                <a:srgbClr val="000000"/>
              </a:buClr>
              <a:buSzPts val="1100"/>
              <a:buFont typeface="Muli"/>
              <a:buAutoNum type="arabicPeriod"/>
              <a:defRPr/>
            </a:lvl4pPr>
            <a:lvl5pPr indent="-298450" lvl="4" marL="2286000">
              <a:spcBef>
                <a:spcPts val="1600"/>
              </a:spcBef>
              <a:spcAft>
                <a:spcPts val="0"/>
              </a:spcAft>
              <a:buClr>
                <a:srgbClr val="000000"/>
              </a:buClr>
              <a:buSzPts val="1100"/>
              <a:buFont typeface="Muli"/>
              <a:buAutoNum type="alphaLcPeriod"/>
              <a:defRPr/>
            </a:lvl5pPr>
            <a:lvl6pPr indent="-298450" lvl="5" marL="2743200">
              <a:spcBef>
                <a:spcPts val="1600"/>
              </a:spcBef>
              <a:spcAft>
                <a:spcPts val="0"/>
              </a:spcAft>
              <a:buClr>
                <a:srgbClr val="000000"/>
              </a:buClr>
              <a:buSzPts val="1100"/>
              <a:buFont typeface="Muli"/>
              <a:buAutoNum type="romanLcPeriod"/>
              <a:defRPr/>
            </a:lvl6pPr>
            <a:lvl7pPr indent="-298450" lvl="6" marL="3200400">
              <a:spcBef>
                <a:spcPts val="1600"/>
              </a:spcBef>
              <a:spcAft>
                <a:spcPts val="0"/>
              </a:spcAft>
              <a:buClr>
                <a:srgbClr val="000000"/>
              </a:buClr>
              <a:buSzPts val="1100"/>
              <a:buFont typeface="Muli"/>
              <a:buAutoNum type="arabicPeriod"/>
              <a:defRPr/>
            </a:lvl7pPr>
            <a:lvl8pPr indent="-298450" lvl="7" marL="3657600">
              <a:spcBef>
                <a:spcPts val="1600"/>
              </a:spcBef>
              <a:spcAft>
                <a:spcPts val="0"/>
              </a:spcAft>
              <a:buClr>
                <a:srgbClr val="000000"/>
              </a:buClr>
              <a:buSzPts val="1100"/>
              <a:buFont typeface="Muli"/>
              <a:buAutoNum type="alphaLcPeriod"/>
              <a:defRPr/>
            </a:lvl8pPr>
            <a:lvl9pPr indent="-298450" lvl="8" marL="4114800">
              <a:spcBef>
                <a:spcPts val="1600"/>
              </a:spcBef>
              <a:spcAft>
                <a:spcPts val="1600"/>
              </a:spcAft>
              <a:buClr>
                <a:srgbClr val="000000"/>
              </a:buClr>
              <a:buSzPts val="1100"/>
              <a:buFont typeface="Muli"/>
              <a:buAutoNum type="romanLcPeriod"/>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52" name="Shape 352"/>
        <p:cNvGrpSpPr/>
        <p:nvPr/>
      </p:nvGrpSpPr>
      <p:grpSpPr>
        <a:xfrm>
          <a:off x="0" y="0"/>
          <a:ext cx="0" cy="0"/>
          <a:chOff x="0" y="0"/>
          <a:chExt cx="0" cy="0"/>
        </a:xfrm>
      </p:grpSpPr>
      <p:grpSp>
        <p:nvGrpSpPr>
          <p:cNvPr id="353" name="Google Shape;353;p5"/>
          <p:cNvGrpSpPr/>
          <p:nvPr/>
        </p:nvGrpSpPr>
        <p:grpSpPr>
          <a:xfrm>
            <a:off x="5038" y="-12"/>
            <a:ext cx="9127571" cy="5065538"/>
            <a:chOff x="5038" y="-12"/>
            <a:chExt cx="9127571" cy="5065538"/>
          </a:xfrm>
        </p:grpSpPr>
        <p:sp>
          <p:nvSpPr>
            <p:cNvPr id="354" name="Google Shape;354;p5"/>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5"/>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5"/>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p5"/>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 name="Google Shape;358;p5"/>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5"/>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 name="Google Shape;360;p5"/>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5"/>
            <p:cNvSpPr/>
            <p:nvPr/>
          </p:nvSpPr>
          <p:spPr>
            <a:xfrm rot="10800000">
              <a:off x="1627963" y="24835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5"/>
            <p:cNvSpPr/>
            <p:nvPr/>
          </p:nvSpPr>
          <p:spPr>
            <a:xfrm flipH="1">
              <a:off x="7911363" y="81977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5"/>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5"/>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5"/>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5"/>
            <p:cNvSpPr/>
            <p:nvPr/>
          </p:nvSpPr>
          <p:spPr>
            <a:xfrm rot="-8100000">
              <a:off x="7649820" y="208971"/>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5"/>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5"/>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5"/>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5"/>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5"/>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
            <p:cNvSpPr/>
            <p:nvPr/>
          </p:nvSpPr>
          <p:spPr>
            <a:xfrm>
              <a:off x="154713" y="27151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5"/>
            <p:cNvSpPr/>
            <p:nvPr/>
          </p:nvSpPr>
          <p:spPr>
            <a:xfrm>
              <a:off x="2843313" y="477088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5"/>
            <p:cNvSpPr/>
            <p:nvPr/>
          </p:nvSpPr>
          <p:spPr>
            <a:xfrm rot="10800000">
              <a:off x="1061513" y="31504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5"/>
            <p:cNvSpPr/>
            <p:nvPr/>
          </p:nvSpPr>
          <p:spPr>
            <a:xfrm rot="10800000">
              <a:off x="7986313" y="253488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5"/>
            <p:cNvSpPr/>
            <p:nvPr/>
          </p:nvSpPr>
          <p:spPr>
            <a:xfrm flipH="1">
              <a:off x="1061513" y="40601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5"/>
            <p:cNvSpPr/>
            <p:nvPr/>
          </p:nvSpPr>
          <p:spPr>
            <a:xfrm flipH="1">
              <a:off x="486825" y="3605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5"/>
            <p:cNvSpPr/>
            <p:nvPr/>
          </p:nvSpPr>
          <p:spPr>
            <a:xfrm flipH="1">
              <a:off x="667663" y="487962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5"/>
            <p:cNvSpPr/>
            <p:nvPr/>
          </p:nvSpPr>
          <p:spPr>
            <a:xfrm>
              <a:off x="6802725" y="6346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5"/>
            <p:cNvSpPr/>
            <p:nvPr/>
          </p:nvSpPr>
          <p:spPr>
            <a:xfrm flipH="1" rot="10800000">
              <a:off x="598650" y="23242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5"/>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5"/>
            <p:cNvSpPr/>
            <p:nvPr/>
          </p:nvSpPr>
          <p:spPr>
            <a:xfrm rot="-6201734">
              <a:off x="8835222" y="1790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5"/>
            <p:cNvSpPr/>
            <p:nvPr/>
          </p:nvSpPr>
          <p:spPr>
            <a:xfrm rot="4429393">
              <a:off x="8541037" y="445774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5"/>
            <p:cNvSpPr/>
            <p:nvPr/>
          </p:nvSpPr>
          <p:spPr>
            <a:xfrm rot="5892960">
              <a:off x="8590213" y="2480157"/>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5"/>
            <p:cNvSpPr/>
            <p:nvPr/>
          </p:nvSpPr>
          <p:spPr>
            <a:xfrm rot="3532624">
              <a:off x="8360810" y="3302315"/>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5"/>
            <p:cNvSpPr/>
            <p:nvPr/>
          </p:nvSpPr>
          <p:spPr>
            <a:xfrm rot="4141328">
              <a:off x="2298240" y="48412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5"/>
            <p:cNvSpPr/>
            <p:nvPr/>
          </p:nvSpPr>
          <p:spPr>
            <a:xfrm rot="-2324493">
              <a:off x="8791136" y="371985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5"/>
            <p:cNvSpPr/>
            <p:nvPr/>
          </p:nvSpPr>
          <p:spPr>
            <a:xfrm rot="9016885">
              <a:off x="7990787" y="3894359"/>
              <a:ext cx="235931" cy="80568"/>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5"/>
            <p:cNvSpPr/>
            <p:nvPr/>
          </p:nvSpPr>
          <p:spPr>
            <a:xfrm rot="-6608738">
              <a:off x="8228553" y="482539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92" name="Google Shape;392;p5"/>
          <p:cNvSpPr txBox="1"/>
          <p:nvPr>
            <p:ph idx="1" type="subTitle"/>
          </p:nvPr>
        </p:nvSpPr>
        <p:spPr>
          <a:xfrm>
            <a:off x="713225" y="1126525"/>
            <a:ext cx="2644800" cy="792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
        <p:nvSpPr>
          <p:cNvPr id="393" name="Google Shape;393;p5"/>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p:txBody>
      </p:sp>
      <p:sp>
        <p:nvSpPr>
          <p:cNvPr id="394" name="Google Shape;394;p5"/>
          <p:cNvSpPr txBox="1"/>
          <p:nvPr>
            <p:ph idx="2" type="subTitle"/>
          </p:nvPr>
        </p:nvSpPr>
        <p:spPr>
          <a:xfrm>
            <a:off x="6025775" y="1126525"/>
            <a:ext cx="2374500" cy="630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spcBef>
                <a:spcPts val="160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95" name="Shape 395"/>
        <p:cNvGrpSpPr/>
        <p:nvPr/>
      </p:nvGrpSpPr>
      <p:grpSpPr>
        <a:xfrm>
          <a:off x="0" y="0"/>
          <a:ext cx="0" cy="0"/>
          <a:chOff x="0" y="0"/>
          <a:chExt cx="0" cy="0"/>
        </a:xfrm>
      </p:grpSpPr>
      <p:grpSp>
        <p:nvGrpSpPr>
          <p:cNvPr id="396" name="Google Shape;396;p6"/>
          <p:cNvGrpSpPr/>
          <p:nvPr/>
        </p:nvGrpSpPr>
        <p:grpSpPr>
          <a:xfrm>
            <a:off x="5038" y="-12"/>
            <a:ext cx="8985575" cy="1443875"/>
            <a:chOff x="5038" y="-12"/>
            <a:chExt cx="8985575" cy="1443875"/>
          </a:xfrm>
        </p:grpSpPr>
        <p:sp>
          <p:nvSpPr>
            <p:cNvPr id="397" name="Google Shape;397;p6"/>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6"/>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
            <p:cNvSpPr/>
            <p:nvPr/>
          </p:nvSpPr>
          <p:spPr>
            <a:xfrm>
              <a:off x="8651450" y="690763"/>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4" name="Google Shape;404;p6"/>
            <p:cNvSpPr/>
            <p:nvPr/>
          </p:nvSpPr>
          <p:spPr>
            <a:xfrm rot="10800000">
              <a:off x="7888688" y="90292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5" name="Google Shape;405;p6"/>
            <p:cNvSpPr/>
            <p:nvPr/>
          </p:nvSpPr>
          <p:spPr>
            <a:xfrm flipH="1">
              <a:off x="8092413" y="4610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
            <p:cNvSpPr/>
            <p:nvPr/>
          </p:nvSpPr>
          <p:spPr>
            <a:xfrm flipH="1" rot="-9055221">
              <a:off x="8797211" y="169268"/>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
            <p:cNvSpPr/>
            <p:nvPr/>
          </p:nvSpPr>
          <p:spPr>
            <a:xfrm rot="-8100000">
              <a:off x="7499445" y="28180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16" name="Google Shape;416;p6"/>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a:spcBef>
                <a:spcPts val="0"/>
              </a:spcBef>
              <a:spcAft>
                <a:spcPts val="0"/>
              </a:spcAft>
              <a:buSzPts val="2800"/>
              <a:buNone/>
              <a:defRPr sz="30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17" name="Shape 417"/>
        <p:cNvGrpSpPr/>
        <p:nvPr/>
      </p:nvGrpSpPr>
      <p:grpSpPr>
        <a:xfrm>
          <a:off x="0" y="0"/>
          <a:ext cx="0" cy="0"/>
          <a:chOff x="0" y="0"/>
          <a:chExt cx="0" cy="0"/>
        </a:xfrm>
      </p:grpSpPr>
      <p:sp>
        <p:nvSpPr>
          <p:cNvPr id="418" name="Google Shape;418;p7"/>
          <p:cNvSpPr txBox="1"/>
          <p:nvPr>
            <p:ph idx="1" type="body"/>
          </p:nvPr>
        </p:nvSpPr>
        <p:spPr>
          <a:xfrm>
            <a:off x="1109138" y="1389600"/>
            <a:ext cx="3268800" cy="32145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419" name="Google Shape;419;p7"/>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lvl1pPr lvl="0" rtl="0">
              <a:spcBef>
                <a:spcPts val="0"/>
              </a:spcBef>
              <a:spcAft>
                <a:spcPts val="0"/>
              </a:spcAft>
              <a:buSzPts val="2800"/>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grpSp>
        <p:nvGrpSpPr>
          <p:cNvPr id="420" name="Google Shape;420;p7"/>
          <p:cNvGrpSpPr/>
          <p:nvPr/>
        </p:nvGrpSpPr>
        <p:grpSpPr>
          <a:xfrm>
            <a:off x="7253626" y="-93614"/>
            <a:ext cx="1890363" cy="1341170"/>
            <a:chOff x="7253626" y="-93614"/>
            <a:chExt cx="1890363" cy="1341170"/>
          </a:xfrm>
        </p:grpSpPr>
        <p:sp>
          <p:nvSpPr>
            <p:cNvPr id="421" name="Google Shape;421;p7"/>
            <p:cNvSpPr/>
            <p:nvPr/>
          </p:nvSpPr>
          <p:spPr>
            <a:xfrm flipH="1" rot="1561430">
              <a:off x="7242491" y="306132"/>
              <a:ext cx="1912633" cy="391226"/>
            </a:xfrm>
            <a:custGeom>
              <a:rect b="b" l="l" r="r" t="t"/>
              <a:pathLst>
                <a:path extrusionOk="0" h="20920" w="102274">
                  <a:moveTo>
                    <a:pt x="1904" y="649"/>
                  </a:moveTo>
                  <a:cubicBezTo>
                    <a:pt x="2423" y="649"/>
                    <a:pt x="2952" y="766"/>
                    <a:pt x="3436" y="1036"/>
                  </a:cubicBezTo>
                  <a:cubicBezTo>
                    <a:pt x="4604" y="1603"/>
                    <a:pt x="5638" y="2737"/>
                    <a:pt x="6372" y="3804"/>
                  </a:cubicBezTo>
                  <a:cubicBezTo>
                    <a:pt x="6772" y="4338"/>
                    <a:pt x="7106" y="4939"/>
                    <a:pt x="7373" y="5539"/>
                  </a:cubicBezTo>
                  <a:cubicBezTo>
                    <a:pt x="7506" y="5873"/>
                    <a:pt x="7639" y="6206"/>
                    <a:pt x="7739" y="6506"/>
                  </a:cubicBezTo>
                  <a:cubicBezTo>
                    <a:pt x="7639" y="6573"/>
                    <a:pt x="7606" y="6673"/>
                    <a:pt x="7573" y="6773"/>
                  </a:cubicBezTo>
                  <a:cubicBezTo>
                    <a:pt x="6138" y="6406"/>
                    <a:pt x="4737" y="5873"/>
                    <a:pt x="3403" y="5205"/>
                  </a:cubicBezTo>
                  <a:cubicBezTo>
                    <a:pt x="2169" y="4572"/>
                    <a:pt x="968" y="3604"/>
                    <a:pt x="634" y="2203"/>
                  </a:cubicBezTo>
                  <a:cubicBezTo>
                    <a:pt x="468" y="1469"/>
                    <a:pt x="734" y="802"/>
                    <a:pt x="1535" y="669"/>
                  </a:cubicBezTo>
                  <a:cubicBezTo>
                    <a:pt x="1657" y="656"/>
                    <a:pt x="1780" y="649"/>
                    <a:pt x="1904" y="649"/>
                  </a:cubicBezTo>
                  <a:close/>
                  <a:moveTo>
                    <a:pt x="12452" y="1751"/>
                  </a:moveTo>
                  <a:cubicBezTo>
                    <a:pt x="13602" y="1751"/>
                    <a:pt x="14548" y="2701"/>
                    <a:pt x="14177" y="3938"/>
                  </a:cubicBezTo>
                  <a:cubicBezTo>
                    <a:pt x="13810" y="5105"/>
                    <a:pt x="12576" y="5906"/>
                    <a:pt x="11542" y="6406"/>
                  </a:cubicBezTo>
                  <a:cubicBezTo>
                    <a:pt x="10942" y="6673"/>
                    <a:pt x="10341" y="6840"/>
                    <a:pt x="9708" y="6873"/>
                  </a:cubicBezTo>
                  <a:cubicBezTo>
                    <a:pt x="9374" y="6873"/>
                    <a:pt x="9040" y="6873"/>
                    <a:pt x="8707" y="6807"/>
                  </a:cubicBezTo>
                  <a:lnTo>
                    <a:pt x="8573" y="6773"/>
                  </a:lnTo>
                  <a:cubicBezTo>
                    <a:pt x="8540" y="6640"/>
                    <a:pt x="8473" y="6540"/>
                    <a:pt x="8373" y="6473"/>
                  </a:cubicBezTo>
                  <a:cubicBezTo>
                    <a:pt x="8507" y="5472"/>
                    <a:pt x="8874" y="4505"/>
                    <a:pt x="9407" y="3671"/>
                  </a:cubicBezTo>
                  <a:cubicBezTo>
                    <a:pt x="10041" y="2737"/>
                    <a:pt x="11042" y="1903"/>
                    <a:pt x="12176" y="1770"/>
                  </a:cubicBezTo>
                  <a:cubicBezTo>
                    <a:pt x="12269" y="1757"/>
                    <a:pt x="12361" y="1751"/>
                    <a:pt x="12452" y="1751"/>
                  </a:cubicBezTo>
                  <a:close/>
                  <a:moveTo>
                    <a:pt x="90656" y="466"/>
                  </a:moveTo>
                  <a:cubicBezTo>
                    <a:pt x="91120" y="466"/>
                    <a:pt x="91604" y="648"/>
                    <a:pt x="92000" y="1002"/>
                  </a:cubicBezTo>
                  <a:cubicBezTo>
                    <a:pt x="92834" y="1770"/>
                    <a:pt x="93201" y="3004"/>
                    <a:pt x="93167" y="4105"/>
                  </a:cubicBezTo>
                  <a:cubicBezTo>
                    <a:pt x="93167" y="5105"/>
                    <a:pt x="92900" y="6106"/>
                    <a:pt x="92467" y="7007"/>
                  </a:cubicBezTo>
                  <a:cubicBezTo>
                    <a:pt x="92333" y="7007"/>
                    <a:pt x="92200" y="7040"/>
                    <a:pt x="92100" y="7140"/>
                  </a:cubicBezTo>
                  <a:lnTo>
                    <a:pt x="92000" y="7107"/>
                  </a:lnTo>
                  <a:cubicBezTo>
                    <a:pt x="91699" y="6973"/>
                    <a:pt x="91399" y="6773"/>
                    <a:pt x="91132" y="6573"/>
                  </a:cubicBezTo>
                  <a:cubicBezTo>
                    <a:pt x="90632" y="6173"/>
                    <a:pt x="90198" y="5706"/>
                    <a:pt x="89898" y="5139"/>
                  </a:cubicBezTo>
                  <a:cubicBezTo>
                    <a:pt x="89298" y="4171"/>
                    <a:pt x="88731" y="2770"/>
                    <a:pt x="89098" y="1636"/>
                  </a:cubicBezTo>
                  <a:cubicBezTo>
                    <a:pt x="89354" y="847"/>
                    <a:pt x="89984" y="466"/>
                    <a:pt x="90656" y="466"/>
                  </a:cubicBezTo>
                  <a:close/>
                  <a:moveTo>
                    <a:pt x="98799" y="5313"/>
                  </a:moveTo>
                  <a:cubicBezTo>
                    <a:pt x="99072" y="5313"/>
                    <a:pt x="99341" y="5332"/>
                    <a:pt x="99605" y="5372"/>
                  </a:cubicBezTo>
                  <a:cubicBezTo>
                    <a:pt x="100272" y="5439"/>
                    <a:pt x="100906" y="5739"/>
                    <a:pt x="101406" y="6173"/>
                  </a:cubicBezTo>
                  <a:cubicBezTo>
                    <a:pt x="101973" y="6740"/>
                    <a:pt x="101807" y="7407"/>
                    <a:pt x="101240" y="7941"/>
                  </a:cubicBezTo>
                  <a:cubicBezTo>
                    <a:pt x="100421" y="8657"/>
                    <a:pt x="99326" y="8903"/>
                    <a:pt x="98244" y="8903"/>
                  </a:cubicBezTo>
                  <a:cubicBezTo>
                    <a:pt x="97916" y="8903"/>
                    <a:pt x="97588" y="8880"/>
                    <a:pt x="97270" y="8841"/>
                  </a:cubicBezTo>
                  <a:cubicBezTo>
                    <a:pt x="95802" y="8608"/>
                    <a:pt x="94335" y="8241"/>
                    <a:pt x="92934" y="7707"/>
                  </a:cubicBezTo>
                  <a:cubicBezTo>
                    <a:pt x="92967" y="7607"/>
                    <a:pt x="92967" y="7507"/>
                    <a:pt x="92967" y="7440"/>
                  </a:cubicBezTo>
                  <a:cubicBezTo>
                    <a:pt x="93234" y="7207"/>
                    <a:pt x="93501" y="7007"/>
                    <a:pt x="93801" y="6840"/>
                  </a:cubicBezTo>
                  <a:cubicBezTo>
                    <a:pt x="94368" y="6473"/>
                    <a:pt x="94968" y="6206"/>
                    <a:pt x="95602" y="5973"/>
                  </a:cubicBezTo>
                  <a:cubicBezTo>
                    <a:pt x="96613" y="5600"/>
                    <a:pt x="97729" y="5313"/>
                    <a:pt x="98799" y="5313"/>
                  </a:cubicBezTo>
                  <a:close/>
                  <a:moveTo>
                    <a:pt x="90649" y="1"/>
                  </a:moveTo>
                  <a:cubicBezTo>
                    <a:pt x="90047" y="1"/>
                    <a:pt x="89462" y="249"/>
                    <a:pt x="89064" y="802"/>
                  </a:cubicBezTo>
                  <a:cubicBezTo>
                    <a:pt x="88230" y="1970"/>
                    <a:pt x="88664" y="3504"/>
                    <a:pt x="89198" y="4672"/>
                  </a:cubicBezTo>
                  <a:cubicBezTo>
                    <a:pt x="89531" y="5472"/>
                    <a:pt x="90032" y="6139"/>
                    <a:pt x="90632" y="6707"/>
                  </a:cubicBezTo>
                  <a:cubicBezTo>
                    <a:pt x="91032" y="7073"/>
                    <a:pt x="91466" y="7340"/>
                    <a:pt x="91933" y="7540"/>
                  </a:cubicBezTo>
                  <a:cubicBezTo>
                    <a:pt x="91933" y="7574"/>
                    <a:pt x="91933" y="7641"/>
                    <a:pt x="91966" y="7674"/>
                  </a:cubicBezTo>
                  <a:cubicBezTo>
                    <a:pt x="90532" y="9108"/>
                    <a:pt x="88998" y="10409"/>
                    <a:pt x="87363" y="11543"/>
                  </a:cubicBezTo>
                  <a:cubicBezTo>
                    <a:pt x="84628" y="13478"/>
                    <a:pt x="81626" y="15079"/>
                    <a:pt x="78490" y="16280"/>
                  </a:cubicBezTo>
                  <a:cubicBezTo>
                    <a:pt x="72252" y="18715"/>
                    <a:pt x="65481" y="19849"/>
                    <a:pt x="58776" y="20250"/>
                  </a:cubicBezTo>
                  <a:cubicBezTo>
                    <a:pt x="56864" y="20378"/>
                    <a:pt x="54949" y="20442"/>
                    <a:pt x="53035" y="20442"/>
                  </a:cubicBezTo>
                  <a:cubicBezTo>
                    <a:pt x="48470" y="20442"/>
                    <a:pt x="43908" y="20077"/>
                    <a:pt x="39395" y="19349"/>
                  </a:cubicBezTo>
                  <a:cubicBezTo>
                    <a:pt x="33058" y="18315"/>
                    <a:pt x="26853" y="16514"/>
                    <a:pt x="20949" y="14012"/>
                  </a:cubicBezTo>
                  <a:cubicBezTo>
                    <a:pt x="16612" y="12144"/>
                    <a:pt x="12476" y="9875"/>
                    <a:pt x="8607" y="7274"/>
                  </a:cubicBezTo>
                  <a:cubicBezTo>
                    <a:pt x="8673" y="7274"/>
                    <a:pt x="8740" y="7274"/>
                    <a:pt x="8807" y="7307"/>
                  </a:cubicBezTo>
                  <a:cubicBezTo>
                    <a:pt x="9007" y="7324"/>
                    <a:pt x="9207" y="7332"/>
                    <a:pt x="9407" y="7332"/>
                  </a:cubicBezTo>
                  <a:cubicBezTo>
                    <a:pt x="9607" y="7332"/>
                    <a:pt x="9808" y="7324"/>
                    <a:pt x="10008" y="7307"/>
                  </a:cubicBezTo>
                  <a:cubicBezTo>
                    <a:pt x="10842" y="7207"/>
                    <a:pt x="11642" y="6907"/>
                    <a:pt x="12376" y="6473"/>
                  </a:cubicBezTo>
                  <a:cubicBezTo>
                    <a:pt x="13477" y="5806"/>
                    <a:pt x="14711" y="4772"/>
                    <a:pt x="14711" y="3337"/>
                  </a:cubicBezTo>
                  <a:cubicBezTo>
                    <a:pt x="14680" y="2112"/>
                    <a:pt x="13583" y="1361"/>
                    <a:pt x="12425" y="1361"/>
                  </a:cubicBezTo>
                  <a:cubicBezTo>
                    <a:pt x="12353" y="1361"/>
                    <a:pt x="12281" y="1364"/>
                    <a:pt x="12209" y="1369"/>
                  </a:cubicBezTo>
                  <a:cubicBezTo>
                    <a:pt x="10875" y="1503"/>
                    <a:pt x="9708" y="2470"/>
                    <a:pt x="9007" y="3538"/>
                  </a:cubicBezTo>
                  <a:cubicBezTo>
                    <a:pt x="8507" y="4305"/>
                    <a:pt x="8173" y="5139"/>
                    <a:pt x="8040" y="6039"/>
                  </a:cubicBezTo>
                  <a:cubicBezTo>
                    <a:pt x="7873" y="5639"/>
                    <a:pt x="7673" y="5239"/>
                    <a:pt x="7473" y="4839"/>
                  </a:cubicBezTo>
                  <a:cubicBezTo>
                    <a:pt x="7072" y="4071"/>
                    <a:pt x="6639" y="3404"/>
                    <a:pt x="6105" y="2737"/>
                  </a:cubicBezTo>
                  <a:cubicBezTo>
                    <a:pt x="5104" y="1603"/>
                    <a:pt x="3870" y="502"/>
                    <a:pt x="2336" y="235"/>
                  </a:cubicBezTo>
                  <a:cubicBezTo>
                    <a:pt x="2197" y="211"/>
                    <a:pt x="2056" y="198"/>
                    <a:pt x="1915" y="198"/>
                  </a:cubicBezTo>
                  <a:cubicBezTo>
                    <a:pt x="1480" y="198"/>
                    <a:pt x="1046" y="317"/>
                    <a:pt x="668" y="569"/>
                  </a:cubicBezTo>
                  <a:cubicBezTo>
                    <a:pt x="167" y="1036"/>
                    <a:pt x="1" y="1770"/>
                    <a:pt x="267" y="2403"/>
                  </a:cubicBezTo>
                  <a:cubicBezTo>
                    <a:pt x="668" y="3905"/>
                    <a:pt x="1935" y="4939"/>
                    <a:pt x="3270" y="5606"/>
                  </a:cubicBezTo>
                  <a:cubicBezTo>
                    <a:pt x="4504" y="6273"/>
                    <a:pt x="5838" y="6773"/>
                    <a:pt x="7239" y="7073"/>
                  </a:cubicBezTo>
                  <a:lnTo>
                    <a:pt x="7039" y="7140"/>
                  </a:lnTo>
                  <a:cubicBezTo>
                    <a:pt x="6772" y="7174"/>
                    <a:pt x="6505" y="7274"/>
                    <a:pt x="6238" y="7374"/>
                  </a:cubicBezTo>
                  <a:cubicBezTo>
                    <a:pt x="5738" y="7574"/>
                    <a:pt x="5271" y="7907"/>
                    <a:pt x="4904" y="8308"/>
                  </a:cubicBezTo>
                  <a:cubicBezTo>
                    <a:pt x="4104" y="9208"/>
                    <a:pt x="3703" y="10409"/>
                    <a:pt x="3803" y="11610"/>
                  </a:cubicBezTo>
                  <a:cubicBezTo>
                    <a:pt x="3803" y="11655"/>
                    <a:pt x="3837" y="11673"/>
                    <a:pt x="3875" y="11673"/>
                  </a:cubicBezTo>
                  <a:cubicBezTo>
                    <a:pt x="3920" y="11673"/>
                    <a:pt x="3970" y="11647"/>
                    <a:pt x="3970" y="11610"/>
                  </a:cubicBezTo>
                  <a:cubicBezTo>
                    <a:pt x="4104" y="10443"/>
                    <a:pt x="4571" y="9342"/>
                    <a:pt x="5338" y="8474"/>
                  </a:cubicBezTo>
                  <a:cubicBezTo>
                    <a:pt x="5705" y="8108"/>
                    <a:pt x="6172" y="7807"/>
                    <a:pt x="6639" y="7641"/>
                  </a:cubicBezTo>
                  <a:cubicBezTo>
                    <a:pt x="6839" y="7574"/>
                    <a:pt x="7039" y="7540"/>
                    <a:pt x="7272" y="7474"/>
                  </a:cubicBezTo>
                  <a:lnTo>
                    <a:pt x="7272" y="7474"/>
                  </a:lnTo>
                  <a:cubicBezTo>
                    <a:pt x="6939" y="7974"/>
                    <a:pt x="6772" y="8508"/>
                    <a:pt x="6739" y="9075"/>
                  </a:cubicBezTo>
                  <a:cubicBezTo>
                    <a:pt x="6639" y="10042"/>
                    <a:pt x="7039" y="11010"/>
                    <a:pt x="7806" y="11610"/>
                  </a:cubicBezTo>
                  <a:cubicBezTo>
                    <a:pt x="7819" y="11623"/>
                    <a:pt x="7833" y="11628"/>
                    <a:pt x="7847" y="11628"/>
                  </a:cubicBezTo>
                  <a:cubicBezTo>
                    <a:pt x="7905" y="11628"/>
                    <a:pt x="7960" y="11531"/>
                    <a:pt x="7906" y="11477"/>
                  </a:cubicBezTo>
                  <a:cubicBezTo>
                    <a:pt x="7373" y="10809"/>
                    <a:pt x="7106" y="9976"/>
                    <a:pt x="7139" y="9108"/>
                  </a:cubicBezTo>
                  <a:cubicBezTo>
                    <a:pt x="7172" y="8675"/>
                    <a:pt x="7306" y="8274"/>
                    <a:pt x="7506" y="7907"/>
                  </a:cubicBezTo>
                  <a:cubicBezTo>
                    <a:pt x="7606" y="7707"/>
                    <a:pt x="7706" y="7540"/>
                    <a:pt x="7873" y="7374"/>
                  </a:cubicBezTo>
                  <a:cubicBezTo>
                    <a:pt x="7940" y="7407"/>
                    <a:pt x="8006" y="7407"/>
                    <a:pt x="8073" y="7407"/>
                  </a:cubicBezTo>
                  <a:cubicBezTo>
                    <a:pt x="8774" y="7874"/>
                    <a:pt x="9474" y="8341"/>
                    <a:pt x="10175" y="8808"/>
                  </a:cubicBezTo>
                  <a:cubicBezTo>
                    <a:pt x="12910" y="10543"/>
                    <a:pt x="15779" y="12110"/>
                    <a:pt x="18747" y="13478"/>
                  </a:cubicBezTo>
                  <a:cubicBezTo>
                    <a:pt x="24652" y="16213"/>
                    <a:pt x="30923" y="18215"/>
                    <a:pt x="37327" y="19416"/>
                  </a:cubicBezTo>
                  <a:cubicBezTo>
                    <a:pt x="42609" y="20406"/>
                    <a:pt x="47960" y="20920"/>
                    <a:pt x="53322" y="20920"/>
                  </a:cubicBezTo>
                  <a:cubicBezTo>
                    <a:pt x="54461" y="20920"/>
                    <a:pt x="55601" y="20897"/>
                    <a:pt x="56741" y="20850"/>
                  </a:cubicBezTo>
                  <a:cubicBezTo>
                    <a:pt x="63479" y="20583"/>
                    <a:pt x="70284" y="19616"/>
                    <a:pt x="76689" y="17448"/>
                  </a:cubicBezTo>
                  <a:cubicBezTo>
                    <a:pt x="82493" y="15479"/>
                    <a:pt x="88030" y="12377"/>
                    <a:pt x="92333" y="7974"/>
                  </a:cubicBezTo>
                  <a:lnTo>
                    <a:pt x="92367" y="7974"/>
                  </a:lnTo>
                  <a:cubicBezTo>
                    <a:pt x="92400" y="8208"/>
                    <a:pt x="92400" y="8441"/>
                    <a:pt x="92367" y="8708"/>
                  </a:cubicBezTo>
                  <a:cubicBezTo>
                    <a:pt x="92333" y="9108"/>
                    <a:pt x="92200" y="9509"/>
                    <a:pt x="92000" y="9875"/>
                  </a:cubicBezTo>
                  <a:cubicBezTo>
                    <a:pt x="91533" y="10609"/>
                    <a:pt x="90799" y="11143"/>
                    <a:pt x="89998" y="11377"/>
                  </a:cubicBezTo>
                  <a:cubicBezTo>
                    <a:pt x="89898" y="11410"/>
                    <a:pt x="89898" y="11543"/>
                    <a:pt x="90032" y="11543"/>
                  </a:cubicBezTo>
                  <a:cubicBezTo>
                    <a:pt x="90999" y="11477"/>
                    <a:pt x="91866" y="10943"/>
                    <a:pt x="92333" y="10109"/>
                  </a:cubicBezTo>
                  <a:cubicBezTo>
                    <a:pt x="92633" y="9609"/>
                    <a:pt x="92767" y="9042"/>
                    <a:pt x="92800" y="8474"/>
                  </a:cubicBezTo>
                  <a:cubicBezTo>
                    <a:pt x="92934" y="8641"/>
                    <a:pt x="93100" y="8808"/>
                    <a:pt x="93201" y="8975"/>
                  </a:cubicBezTo>
                  <a:cubicBezTo>
                    <a:pt x="93534" y="9375"/>
                    <a:pt x="93734" y="9875"/>
                    <a:pt x="93801" y="10376"/>
                  </a:cubicBezTo>
                  <a:cubicBezTo>
                    <a:pt x="93968" y="11543"/>
                    <a:pt x="93734" y="12711"/>
                    <a:pt x="93134" y="13712"/>
                  </a:cubicBezTo>
                  <a:cubicBezTo>
                    <a:pt x="93110" y="13782"/>
                    <a:pt x="93170" y="13853"/>
                    <a:pt x="93219" y="13853"/>
                  </a:cubicBezTo>
                  <a:cubicBezTo>
                    <a:pt x="93239" y="13853"/>
                    <a:pt x="93257" y="13841"/>
                    <a:pt x="93267" y="13812"/>
                  </a:cubicBezTo>
                  <a:cubicBezTo>
                    <a:pt x="94068" y="12878"/>
                    <a:pt x="94401" y="11677"/>
                    <a:pt x="94268" y="10476"/>
                  </a:cubicBezTo>
                  <a:cubicBezTo>
                    <a:pt x="94201" y="9942"/>
                    <a:pt x="94001" y="9408"/>
                    <a:pt x="93701" y="8941"/>
                  </a:cubicBezTo>
                  <a:cubicBezTo>
                    <a:pt x="93567" y="8708"/>
                    <a:pt x="93367" y="8474"/>
                    <a:pt x="93201" y="8274"/>
                  </a:cubicBezTo>
                  <a:cubicBezTo>
                    <a:pt x="93134" y="8241"/>
                    <a:pt x="93100" y="8208"/>
                    <a:pt x="93067" y="8141"/>
                  </a:cubicBezTo>
                  <a:lnTo>
                    <a:pt x="93067" y="8141"/>
                  </a:lnTo>
                  <a:cubicBezTo>
                    <a:pt x="94368" y="8675"/>
                    <a:pt x="95736" y="9042"/>
                    <a:pt x="97170" y="9208"/>
                  </a:cubicBezTo>
                  <a:cubicBezTo>
                    <a:pt x="97537" y="9258"/>
                    <a:pt x="97914" y="9288"/>
                    <a:pt x="98293" y="9288"/>
                  </a:cubicBezTo>
                  <a:cubicBezTo>
                    <a:pt x="99428" y="9288"/>
                    <a:pt x="100572" y="9025"/>
                    <a:pt x="101473" y="8274"/>
                  </a:cubicBezTo>
                  <a:cubicBezTo>
                    <a:pt x="102007" y="7907"/>
                    <a:pt x="102274" y="7240"/>
                    <a:pt x="102140" y="6573"/>
                  </a:cubicBezTo>
                  <a:cubicBezTo>
                    <a:pt x="101940" y="6006"/>
                    <a:pt x="101506" y="5572"/>
                    <a:pt x="100939" y="5339"/>
                  </a:cubicBezTo>
                  <a:cubicBezTo>
                    <a:pt x="100261" y="5016"/>
                    <a:pt x="99527" y="4888"/>
                    <a:pt x="98784" y="4888"/>
                  </a:cubicBezTo>
                  <a:cubicBezTo>
                    <a:pt x="97994" y="4888"/>
                    <a:pt x="97193" y="5032"/>
                    <a:pt x="96436" y="5239"/>
                  </a:cubicBezTo>
                  <a:cubicBezTo>
                    <a:pt x="95636" y="5472"/>
                    <a:pt x="94868" y="5773"/>
                    <a:pt x="94135" y="6139"/>
                  </a:cubicBezTo>
                  <a:cubicBezTo>
                    <a:pt x="93734" y="6340"/>
                    <a:pt x="93334" y="6573"/>
                    <a:pt x="92967" y="6807"/>
                  </a:cubicBezTo>
                  <a:cubicBezTo>
                    <a:pt x="93367" y="6006"/>
                    <a:pt x="93601" y="5105"/>
                    <a:pt x="93634" y="4205"/>
                  </a:cubicBezTo>
                  <a:cubicBezTo>
                    <a:pt x="93668" y="2904"/>
                    <a:pt x="93267" y="1436"/>
                    <a:pt x="92233" y="602"/>
                  </a:cubicBezTo>
                  <a:cubicBezTo>
                    <a:pt x="91783" y="216"/>
                    <a:pt x="91209" y="1"/>
                    <a:pt x="90649" y="1"/>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7"/>
            <p:cNvSpPr/>
            <p:nvPr/>
          </p:nvSpPr>
          <p:spPr>
            <a:xfrm flipH="1" rot="1561430">
              <a:off x="7463770" y="303449"/>
              <a:ext cx="396762" cy="499150"/>
            </a:xfrm>
            <a:custGeom>
              <a:rect b="b" l="l" r="r" t="t"/>
              <a:pathLst>
                <a:path extrusionOk="0" h="26691" w="21216">
                  <a:moveTo>
                    <a:pt x="18887" y="1"/>
                  </a:moveTo>
                  <a:cubicBezTo>
                    <a:pt x="18602" y="1"/>
                    <a:pt x="18225" y="119"/>
                    <a:pt x="17680" y="308"/>
                  </a:cubicBezTo>
                  <a:lnTo>
                    <a:pt x="16346" y="775"/>
                  </a:lnTo>
                  <a:cubicBezTo>
                    <a:pt x="12843" y="2043"/>
                    <a:pt x="9341" y="3210"/>
                    <a:pt x="5805" y="4278"/>
                  </a:cubicBezTo>
                  <a:lnTo>
                    <a:pt x="3070" y="5112"/>
                  </a:lnTo>
                  <a:lnTo>
                    <a:pt x="1669" y="5545"/>
                  </a:lnTo>
                  <a:cubicBezTo>
                    <a:pt x="134" y="6012"/>
                    <a:pt x="1" y="6146"/>
                    <a:pt x="501" y="7780"/>
                  </a:cubicBezTo>
                  <a:cubicBezTo>
                    <a:pt x="1602" y="11383"/>
                    <a:pt x="4471" y="14519"/>
                    <a:pt x="6872" y="17354"/>
                  </a:cubicBezTo>
                  <a:cubicBezTo>
                    <a:pt x="9508" y="20423"/>
                    <a:pt x="12376" y="23325"/>
                    <a:pt x="15512" y="25960"/>
                  </a:cubicBezTo>
                  <a:cubicBezTo>
                    <a:pt x="16091" y="26449"/>
                    <a:pt x="16626" y="26690"/>
                    <a:pt x="17089" y="26690"/>
                  </a:cubicBezTo>
                  <a:cubicBezTo>
                    <a:pt x="17826" y="26690"/>
                    <a:pt x="18381" y="26081"/>
                    <a:pt x="18647" y="24893"/>
                  </a:cubicBezTo>
                  <a:cubicBezTo>
                    <a:pt x="19515" y="21023"/>
                    <a:pt x="20115" y="17054"/>
                    <a:pt x="20449" y="13084"/>
                  </a:cubicBezTo>
                  <a:cubicBezTo>
                    <a:pt x="20716" y="9382"/>
                    <a:pt x="21216" y="5245"/>
                    <a:pt x="20048" y="1676"/>
                  </a:cubicBezTo>
                  <a:cubicBezTo>
                    <a:pt x="20048" y="1609"/>
                    <a:pt x="20015" y="1576"/>
                    <a:pt x="20015" y="1509"/>
                  </a:cubicBezTo>
                  <a:cubicBezTo>
                    <a:pt x="19982" y="1476"/>
                    <a:pt x="19982" y="1476"/>
                    <a:pt x="19982" y="1442"/>
                  </a:cubicBezTo>
                  <a:cubicBezTo>
                    <a:pt x="19616" y="389"/>
                    <a:pt x="19403" y="1"/>
                    <a:pt x="1888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7"/>
            <p:cNvSpPr/>
            <p:nvPr/>
          </p:nvSpPr>
          <p:spPr>
            <a:xfrm flipH="1" rot="1561430">
              <a:off x="8342380" y="685508"/>
              <a:ext cx="395509" cy="500665"/>
            </a:xfrm>
            <a:custGeom>
              <a:rect b="b" l="l" r="r" t="t"/>
              <a:pathLst>
                <a:path extrusionOk="0" h="26772" w="21149">
                  <a:moveTo>
                    <a:pt x="2538" y="0"/>
                  </a:moveTo>
                  <a:cubicBezTo>
                    <a:pt x="2066" y="0"/>
                    <a:pt x="1837" y="390"/>
                    <a:pt x="1401" y="1385"/>
                  </a:cubicBezTo>
                  <a:cubicBezTo>
                    <a:pt x="0" y="4854"/>
                    <a:pt x="267" y="9124"/>
                    <a:pt x="367" y="12793"/>
                  </a:cubicBezTo>
                  <a:cubicBezTo>
                    <a:pt x="467" y="16863"/>
                    <a:pt x="901" y="20932"/>
                    <a:pt x="1635" y="24935"/>
                  </a:cubicBezTo>
                  <a:cubicBezTo>
                    <a:pt x="1865" y="26148"/>
                    <a:pt x="2423" y="26771"/>
                    <a:pt x="3185" y="26771"/>
                  </a:cubicBezTo>
                  <a:cubicBezTo>
                    <a:pt x="3639" y="26771"/>
                    <a:pt x="4165" y="26550"/>
                    <a:pt x="4737" y="26103"/>
                  </a:cubicBezTo>
                  <a:cubicBezTo>
                    <a:pt x="7873" y="23634"/>
                    <a:pt x="10841" y="20932"/>
                    <a:pt x="13610" y="18030"/>
                  </a:cubicBezTo>
                  <a:cubicBezTo>
                    <a:pt x="16145" y="15362"/>
                    <a:pt x="19114" y="12426"/>
                    <a:pt x="20482" y="8924"/>
                  </a:cubicBezTo>
                  <a:cubicBezTo>
                    <a:pt x="20482" y="8890"/>
                    <a:pt x="20515" y="8824"/>
                    <a:pt x="20515" y="8790"/>
                  </a:cubicBezTo>
                  <a:lnTo>
                    <a:pt x="20548" y="8723"/>
                  </a:lnTo>
                  <a:cubicBezTo>
                    <a:pt x="21149" y="7089"/>
                    <a:pt x="21015" y="6922"/>
                    <a:pt x="19481" y="6388"/>
                  </a:cubicBezTo>
                  <a:lnTo>
                    <a:pt x="18147" y="5921"/>
                  </a:lnTo>
                  <a:cubicBezTo>
                    <a:pt x="14644" y="4654"/>
                    <a:pt x="11175" y="3386"/>
                    <a:pt x="7739" y="1985"/>
                  </a:cubicBezTo>
                  <a:cubicBezTo>
                    <a:pt x="6838" y="1652"/>
                    <a:pt x="5971" y="1285"/>
                    <a:pt x="5071" y="918"/>
                  </a:cubicBezTo>
                  <a:lnTo>
                    <a:pt x="3770" y="384"/>
                  </a:lnTo>
                  <a:cubicBezTo>
                    <a:pt x="3202" y="144"/>
                    <a:pt x="2825" y="0"/>
                    <a:pt x="253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7"/>
            <p:cNvSpPr/>
            <p:nvPr/>
          </p:nvSpPr>
          <p:spPr>
            <a:xfrm flipH="1" rot="1561430">
              <a:off x="7869755" y="615715"/>
              <a:ext cx="384924" cy="466648"/>
            </a:xfrm>
            <a:custGeom>
              <a:rect b="b" l="l" r="r" t="t"/>
              <a:pathLst>
                <a:path extrusionOk="0" h="24953" w="20583">
                  <a:moveTo>
                    <a:pt x="1518" y="1"/>
                  </a:moveTo>
                  <a:cubicBezTo>
                    <a:pt x="241" y="1"/>
                    <a:pt x="98" y="219"/>
                    <a:pt x="68" y="1807"/>
                  </a:cubicBezTo>
                  <a:cubicBezTo>
                    <a:pt x="1" y="5543"/>
                    <a:pt x="1769" y="9412"/>
                    <a:pt x="3170" y="12848"/>
                  </a:cubicBezTo>
                  <a:cubicBezTo>
                    <a:pt x="4704" y="16617"/>
                    <a:pt x="6539" y="20220"/>
                    <a:pt x="8707" y="23689"/>
                  </a:cubicBezTo>
                  <a:cubicBezTo>
                    <a:pt x="9222" y="24535"/>
                    <a:pt x="9786" y="24952"/>
                    <a:pt x="10350" y="24952"/>
                  </a:cubicBezTo>
                  <a:cubicBezTo>
                    <a:pt x="10920" y="24952"/>
                    <a:pt x="11490" y="24527"/>
                    <a:pt x="12010" y="23689"/>
                  </a:cubicBezTo>
                  <a:cubicBezTo>
                    <a:pt x="14044" y="20253"/>
                    <a:pt x="15846" y="16684"/>
                    <a:pt x="17380" y="12981"/>
                  </a:cubicBezTo>
                  <a:cubicBezTo>
                    <a:pt x="18781" y="9579"/>
                    <a:pt x="20549" y="5776"/>
                    <a:pt x="20549" y="2040"/>
                  </a:cubicBezTo>
                  <a:lnTo>
                    <a:pt x="20582" y="1907"/>
                  </a:lnTo>
                  <a:lnTo>
                    <a:pt x="20582" y="1807"/>
                  </a:lnTo>
                  <a:cubicBezTo>
                    <a:pt x="20521" y="250"/>
                    <a:pt x="20377" y="34"/>
                    <a:pt x="19126" y="34"/>
                  </a:cubicBezTo>
                  <a:cubicBezTo>
                    <a:pt x="19010" y="34"/>
                    <a:pt x="18884" y="36"/>
                    <a:pt x="18748" y="39"/>
                  </a:cubicBezTo>
                  <a:cubicBezTo>
                    <a:pt x="18281" y="39"/>
                    <a:pt x="17780" y="72"/>
                    <a:pt x="17313" y="72"/>
                  </a:cubicBezTo>
                  <a:cubicBezTo>
                    <a:pt x="14922" y="137"/>
                    <a:pt x="12531" y="173"/>
                    <a:pt x="10140" y="173"/>
                  </a:cubicBezTo>
                  <a:cubicBezTo>
                    <a:pt x="8829" y="173"/>
                    <a:pt x="7517" y="162"/>
                    <a:pt x="6205" y="139"/>
                  </a:cubicBezTo>
                  <a:lnTo>
                    <a:pt x="3337" y="72"/>
                  </a:lnTo>
                  <a:cubicBezTo>
                    <a:pt x="2836" y="72"/>
                    <a:pt x="2369" y="39"/>
                    <a:pt x="1902" y="5"/>
                  </a:cubicBezTo>
                  <a:cubicBezTo>
                    <a:pt x="1764" y="2"/>
                    <a:pt x="1636" y="1"/>
                    <a:pt x="15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25" name="Google Shape;425;p7"/>
          <p:cNvGrpSpPr/>
          <p:nvPr/>
        </p:nvGrpSpPr>
        <p:grpSpPr>
          <a:xfrm>
            <a:off x="5038" y="-12"/>
            <a:ext cx="9138950" cy="5040913"/>
            <a:chOff x="5038" y="-12"/>
            <a:chExt cx="9138950" cy="5040913"/>
          </a:xfrm>
        </p:grpSpPr>
        <p:grpSp>
          <p:nvGrpSpPr>
            <p:cNvPr id="426" name="Google Shape;426;p7"/>
            <p:cNvGrpSpPr/>
            <p:nvPr/>
          </p:nvGrpSpPr>
          <p:grpSpPr>
            <a:xfrm>
              <a:off x="5038" y="-12"/>
              <a:ext cx="8985575" cy="1539159"/>
              <a:chOff x="5038" y="-12"/>
              <a:chExt cx="8985575" cy="1539159"/>
            </a:xfrm>
          </p:grpSpPr>
          <p:sp>
            <p:nvSpPr>
              <p:cNvPr id="427" name="Google Shape;427;p7"/>
              <p:cNvSpPr/>
              <p:nvPr/>
            </p:nvSpPr>
            <p:spPr>
              <a:xfrm>
                <a:off x="2745700" y="1437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7"/>
              <p:cNvSpPr/>
              <p:nvPr/>
            </p:nvSpPr>
            <p:spPr>
              <a:xfrm>
                <a:off x="5038" y="50125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7"/>
              <p:cNvSpPr/>
              <p:nvPr/>
            </p:nvSpPr>
            <p:spPr>
              <a:xfrm rot="10800000">
                <a:off x="6363" y="136536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7"/>
              <p:cNvSpPr/>
              <p:nvPr/>
            </p:nvSpPr>
            <p:spPr>
              <a:xfrm rot="10800000">
                <a:off x="3699800" y="1108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1" name="Google Shape;431;p7"/>
              <p:cNvSpPr/>
              <p:nvPr/>
            </p:nvSpPr>
            <p:spPr>
              <a:xfrm flipH="1">
                <a:off x="6813075" y="-12"/>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2" name="Google Shape;432;p7"/>
              <p:cNvSpPr/>
              <p:nvPr/>
            </p:nvSpPr>
            <p:spPr>
              <a:xfrm flipH="1" rot="10800000">
                <a:off x="494125" y="71016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7"/>
              <p:cNvSpPr/>
              <p:nvPr/>
            </p:nvSpPr>
            <p:spPr>
              <a:xfrm>
                <a:off x="1764313" y="98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7"/>
              <p:cNvSpPr/>
              <p:nvPr/>
            </p:nvSpPr>
            <p:spPr>
              <a:xfrm>
                <a:off x="5738125" y="2406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7"/>
              <p:cNvSpPr/>
              <p:nvPr/>
            </p:nvSpPr>
            <p:spPr>
              <a:xfrm rot="6933787">
                <a:off x="8413412" y="200722"/>
                <a:ext cx="136348" cy="73724"/>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7"/>
              <p:cNvSpPr/>
              <p:nvPr/>
            </p:nvSpPr>
            <p:spPr>
              <a:xfrm flipH="1" rot="-9055221">
                <a:off x="687111" y="1383943"/>
                <a:ext cx="111819" cy="136643"/>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7"/>
              <p:cNvSpPr/>
              <p:nvPr/>
            </p:nvSpPr>
            <p:spPr>
              <a:xfrm rot="-5400000">
                <a:off x="8892513" y="1170126"/>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7"/>
              <p:cNvSpPr/>
              <p:nvPr/>
            </p:nvSpPr>
            <p:spPr>
              <a:xfrm rot="6793631">
                <a:off x="4941617" y="56088"/>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7"/>
              <p:cNvSpPr/>
              <p:nvPr/>
            </p:nvSpPr>
            <p:spPr>
              <a:xfrm rot="5892960">
                <a:off x="1073826" y="140332"/>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7"/>
              <p:cNvSpPr/>
              <p:nvPr/>
            </p:nvSpPr>
            <p:spPr>
              <a:xfrm rot="-6608738">
                <a:off x="1226878" y="854040"/>
                <a:ext cx="163646" cy="68124"/>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7"/>
              <p:cNvSpPr/>
              <p:nvPr/>
            </p:nvSpPr>
            <p:spPr>
              <a:xfrm rot="4141328">
                <a:off x="189253" y="1"/>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2" name="Google Shape;442;p7"/>
            <p:cNvGrpSpPr/>
            <p:nvPr/>
          </p:nvGrpSpPr>
          <p:grpSpPr>
            <a:xfrm flipH="1">
              <a:off x="6640725" y="1128288"/>
              <a:ext cx="2503263" cy="3912613"/>
              <a:chOff x="94138" y="1128288"/>
              <a:chExt cx="2503263" cy="3912613"/>
            </a:xfrm>
          </p:grpSpPr>
          <p:sp>
            <p:nvSpPr>
              <p:cNvPr id="443" name="Google Shape;443;p7"/>
              <p:cNvSpPr/>
              <p:nvPr/>
            </p:nvSpPr>
            <p:spPr>
              <a:xfrm>
                <a:off x="94138" y="31548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7"/>
              <p:cNvSpPr/>
              <p:nvPr/>
            </p:nvSpPr>
            <p:spPr>
              <a:xfrm>
                <a:off x="841325" y="23730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7"/>
              <p:cNvSpPr/>
              <p:nvPr/>
            </p:nvSpPr>
            <p:spPr>
              <a:xfrm>
                <a:off x="1527138" y="121738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7"/>
              <p:cNvSpPr/>
              <p:nvPr/>
            </p:nvSpPr>
            <p:spPr>
              <a:xfrm rot="10800000">
                <a:off x="833275" y="16008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7"/>
              <p:cNvSpPr/>
              <p:nvPr/>
            </p:nvSpPr>
            <p:spPr>
              <a:xfrm rot="10800000">
                <a:off x="2425063" y="112828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7"/>
              <p:cNvSpPr/>
              <p:nvPr/>
            </p:nvSpPr>
            <p:spPr>
              <a:xfrm flipH="1">
                <a:off x="2485575" y="49042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7"/>
              <p:cNvSpPr/>
              <p:nvPr/>
            </p:nvSpPr>
            <p:spPr>
              <a:xfrm flipH="1">
                <a:off x="1139875" y="4647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7"/>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7"/>
              <p:cNvSpPr/>
              <p:nvPr/>
            </p:nvSpPr>
            <p:spPr>
              <a:xfrm flipH="1" rot="10800000">
                <a:off x="121450" y="20035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52" name="Google Shape;452;p7"/>
          <p:cNvSpPr/>
          <p:nvPr/>
        </p:nvSpPr>
        <p:spPr>
          <a:xfrm flipH="1" rot="-3261585">
            <a:off x="280473" y="1959301"/>
            <a:ext cx="91126" cy="185902"/>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7"/>
          <p:cNvSpPr/>
          <p:nvPr/>
        </p:nvSpPr>
        <p:spPr>
          <a:xfrm flipH="1" rot="-6191144">
            <a:off x="8443201" y="3095836"/>
            <a:ext cx="139920"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54" name="Shape 454"/>
        <p:cNvGrpSpPr/>
        <p:nvPr/>
      </p:nvGrpSpPr>
      <p:grpSpPr>
        <a:xfrm>
          <a:off x="0" y="0"/>
          <a:ext cx="0" cy="0"/>
          <a:chOff x="0" y="0"/>
          <a:chExt cx="0" cy="0"/>
        </a:xfrm>
      </p:grpSpPr>
      <p:grpSp>
        <p:nvGrpSpPr>
          <p:cNvPr id="455" name="Google Shape;455;p8"/>
          <p:cNvGrpSpPr/>
          <p:nvPr/>
        </p:nvGrpSpPr>
        <p:grpSpPr>
          <a:xfrm rot="726860">
            <a:off x="724795" y="258959"/>
            <a:ext cx="1060103" cy="1041550"/>
            <a:chOff x="6354875" y="2536550"/>
            <a:chExt cx="909925" cy="894000"/>
          </a:xfrm>
        </p:grpSpPr>
        <p:sp>
          <p:nvSpPr>
            <p:cNvPr id="456" name="Google Shape;456;p8"/>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8"/>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8"/>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8"/>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0" name="Google Shape;460;p8"/>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8"/>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2" name="Google Shape;462;p8"/>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8"/>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4" name="Google Shape;464;p8"/>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8"/>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8"/>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7" name="Google Shape;467;p8"/>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8"/>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p8"/>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0" name="Google Shape;470;p8"/>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8"/>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p8"/>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8"/>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8"/>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8"/>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8"/>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8"/>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8"/>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8"/>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8"/>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1" name="Google Shape;481;p8"/>
          <p:cNvGrpSpPr/>
          <p:nvPr/>
        </p:nvGrpSpPr>
        <p:grpSpPr>
          <a:xfrm>
            <a:off x="194988" y="10088"/>
            <a:ext cx="8949000" cy="5097500"/>
            <a:chOff x="194988" y="10088"/>
            <a:chExt cx="8949000" cy="5097500"/>
          </a:xfrm>
        </p:grpSpPr>
        <p:sp>
          <p:nvSpPr>
            <p:cNvPr id="482" name="Google Shape;482;p8"/>
            <p:cNvSpPr/>
            <p:nvPr/>
          </p:nvSpPr>
          <p:spPr>
            <a:xfrm>
              <a:off x="194988" y="2717850"/>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8"/>
            <p:cNvSpPr/>
            <p:nvPr/>
          </p:nvSpPr>
          <p:spPr>
            <a:xfrm>
              <a:off x="3378425" y="6618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8"/>
            <p:cNvSpPr/>
            <p:nvPr/>
          </p:nvSpPr>
          <p:spPr>
            <a:xfrm>
              <a:off x="895075" y="408515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8"/>
            <p:cNvSpPr/>
            <p:nvPr/>
          </p:nvSpPr>
          <p:spPr>
            <a:xfrm>
              <a:off x="6398088" y="41526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6" name="Google Shape;486;p8"/>
            <p:cNvSpPr/>
            <p:nvPr/>
          </p:nvSpPr>
          <p:spPr>
            <a:xfrm rot="10800000">
              <a:off x="4410775" y="887813"/>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p8"/>
            <p:cNvSpPr/>
            <p:nvPr/>
          </p:nvSpPr>
          <p:spPr>
            <a:xfrm rot="10800000">
              <a:off x="5348475" y="4140488"/>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8"/>
            <p:cNvSpPr/>
            <p:nvPr/>
          </p:nvSpPr>
          <p:spPr>
            <a:xfrm rot="10800000">
              <a:off x="5469988" y="170355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8"/>
            <p:cNvSpPr/>
            <p:nvPr/>
          </p:nvSpPr>
          <p:spPr>
            <a:xfrm rot="10800000">
              <a:off x="5579700" y="1008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0" name="Google Shape;490;p8"/>
            <p:cNvSpPr/>
            <p:nvPr/>
          </p:nvSpPr>
          <p:spPr>
            <a:xfrm rot="10800000">
              <a:off x="6208813" y="505131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8"/>
            <p:cNvSpPr/>
            <p:nvPr/>
          </p:nvSpPr>
          <p:spPr>
            <a:xfrm flipH="1">
              <a:off x="3813988" y="48629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8"/>
            <p:cNvSpPr/>
            <p:nvPr/>
          </p:nvSpPr>
          <p:spPr>
            <a:xfrm flipH="1">
              <a:off x="6806713" y="100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3" name="Google Shape;493;p8"/>
            <p:cNvSpPr/>
            <p:nvPr/>
          </p:nvSpPr>
          <p:spPr>
            <a:xfrm flipH="1">
              <a:off x="1653375" y="4727675"/>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8"/>
            <p:cNvSpPr/>
            <p:nvPr/>
          </p:nvSpPr>
          <p:spPr>
            <a:xfrm flipH="1">
              <a:off x="8573000" y="426178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8"/>
            <p:cNvSpPr/>
            <p:nvPr/>
          </p:nvSpPr>
          <p:spPr>
            <a:xfrm flipH="1" rot="10800000">
              <a:off x="7496850" y="4925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8"/>
            <p:cNvSpPr/>
            <p:nvPr/>
          </p:nvSpPr>
          <p:spPr>
            <a:xfrm flipH="1" rot="10800000">
              <a:off x="2424963" y="41526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8"/>
            <p:cNvSpPr/>
            <p:nvPr/>
          </p:nvSpPr>
          <p:spPr>
            <a:xfrm rot="10800000">
              <a:off x="8787675" y="153838"/>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8" name="Google Shape;498;p8"/>
            <p:cNvSpPr/>
            <p:nvPr/>
          </p:nvSpPr>
          <p:spPr>
            <a:xfrm rot="10800000">
              <a:off x="8830025" y="91471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8"/>
            <p:cNvSpPr/>
            <p:nvPr/>
          </p:nvSpPr>
          <p:spPr>
            <a:xfrm flipH="1">
              <a:off x="3688263" y="849913"/>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0" name="Google Shape;500;p8"/>
            <p:cNvSpPr/>
            <p:nvPr/>
          </p:nvSpPr>
          <p:spPr>
            <a:xfrm flipH="1">
              <a:off x="2638725" y="6728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8"/>
            <p:cNvSpPr/>
            <p:nvPr/>
          </p:nvSpPr>
          <p:spPr>
            <a:xfrm flipH="1">
              <a:off x="560150" y="4756388"/>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8"/>
            <p:cNvSpPr/>
            <p:nvPr/>
          </p:nvSpPr>
          <p:spPr>
            <a:xfrm>
              <a:off x="3926650" y="40066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3" name="Google Shape;503;p8"/>
            <p:cNvSpPr/>
            <p:nvPr/>
          </p:nvSpPr>
          <p:spPr>
            <a:xfrm>
              <a:off x="1931625" y="6898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p8"/>
            <p:cNvSpPr/>
            <p:nvPr/>
          </p:nvSpPr>
          <p:spPr>
            <a:xfrm>
              <a:off x="358638" y="353310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8"/>
            <p:cNvSpPr/>
            <p:nvPr/>
          </p:nvSpPr>
          <p:spPr>
            <a:xfrm>
              <a:off x="7843388" y="14576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8"/>
            <p:cNvSpPr/>
            <p:nvPr/>
          </p:nvSpPr>
          <p:spPr>
            <a:xfrm>
              <a:off x="6169500" y="4068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8"/>
            <p:cNvSpPr/>
            <p:nvPr/>
          </p:nvSpPr>
          <p:spPr>
            <a:xfrm>
              <a:off x="8139163" y="89460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8"/>
            <p:cNvSpPr/>
            <p:nvPr/>
          </p:nvSpPr>
          <p:spPr>
            <a:xfrm flipH="1" rot="10800000">
              <a:off x="208650" y="1835500"/>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8"/>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8"/>
            <p:cNvSpPr/>
            <p:nvPr/>
          </p:nvSpPr>
          <p:spPr>
            <a:xfrm rot="-6201734">
              <a:off x="8799934" y="196517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8"/>
            <p:cNvSpPr/>
            <p:nvPr/>
          </p:nvSpPr>
          <p:spPr>
            <a:xfrm rot="4429393">
              <a:off x="6263637" y="3335249"/>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8"/>
            <p:cNvSpPr/>
            <p:nvPr/>
          </p:nvSpPr>
          <p:spPr>
            <a:xfrm rot="5892960">
              <a:off x="8914151" y="131852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8"/>
            <p:cNvSpPr/>
            <p:nvPr/>
          </p:nvSpPr>
          <p:spPr>
            <a:xfrm rot="6793631">
              <a:off x="5553055" y="889713"/>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8"/>
            <p:cNvSpPr/>
            <p:nvPr/>
          </p:nvSpPr>
          <p:spPr>
            <a:xfrm flipH="1">
              <a:off x="6222875" y="11865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8"/>
            <p:cNvSpPr/>
            <p:nvPr/>
          </p:nvSpPr>
          <p:spPr>
            <a:xfrm rot="4732326">
              <a:off x="4317200" y="10192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6" name="Google Shape;516;p8"/>
            <p:cNvSpPr/>
            <p:nvPr/>
          </p:nvSpPr>
          <p:spPr>
            <a:xfrm rot="9370977">
              <a:off x="5551281" y="4787814"/>
              <a:ext cx="139919" cy="56273"/>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8"/>
            <p:cNvSpPr/>
            <p:nvPr/>
          </p:nvSpPr>
          <p:spPr>
            <a:xfrm rot="3532624">
              <a:off x="6729610" y="2543615"/>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8"/>
            <p:cNvSpPr/>
            <p:nvPr/>
          </p:nvSpPr>
          <p:spPr>
            <a:xfrm rot="4141328">
              <a:off x="700765" y="2658963"/>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8"/>
            <p:cNvSpPr/>
            <p:nvPr/>
          </p:nvSpPr>
          <p:spPr>
            <a:xfrm rot="-2324493">
              <a:off x="9020411" y="438005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0" name="Google Shape;520;p8"/>
            <p:cNvSpPr/>
            <p:nvPr/>
          </p:nvSpPr>
          <p:spPr>
            <a:xfrm>
              <a:off x="8348888" y="491582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8"/>
            <p:cNvSpPr/>
            <p:nvPr/>
          </p:nvSpPr>
          <p:spPr>
            <a:xfrm>
              <a:off x="2638725" y="47567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8"/>
            <p:cNvSpPr/>
            <p:nvPr/>
          </p:nvSpPr>
          <p:spPr>
            <a:xfrm>
              <a:off x="6233213" y="2194150"/>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23" name="Google Shape;523;p8"/>
          <p:cNvGrpSpPr/>
          <p:nvPr/>
        </p:nvGrpSpPr>
        <p:grpSpPr>
          <a:xfrm rot="726860">
            <a:off x="191758" y="121159"/>
            <a:ext cx="694774" cy="1116812"/>
            <a:chOff x="5674950" y="2418150"/>
            <a:chExt cx="596350" cy="958600"/>
          </a:xfrm>
        </p:grpSpPr>
        <p:sp>
          <p:nvSpPr>
            <p:cNvPr id="524" name="Google Shape;524;p8"/>
            <p:cNvSpPr/>
            <p:nvPr/>
          </p:nvSpPr>
          <p:spPr>
            <a:xfrm>
              <a:off x="5751675" y="2753150"/>
              <a:ext cx="191150" cy="221125"/>
            </a:xfrm>
            <a:custGeom>
              <a:rect b="b" l="l" r="r" t="t"/>
              <a:pathLst>
                <a:path extrusionOk="0" h="8845" w="7646">
                  <a:moveTo>
                    <a:pt x="7503" y="1"/>
                  </a:moveTo>
                  <a:cubicBezTo>
                    <a:pt x="7493" y="1"/>
                    <a:pt x="7483" y="2"/>
                    <a:pt x="7472" y="6"/>
                  </a:cubicBezTo>
                  <a:cubicBezTo>
                    <a:pt x="3950" y="1297"/>
                    <a:pt x="796" y="4579"/>
                    <a:pt x="77" y="8341"/>
                  </a:cubicBezTo>
                  <a:cubicBezTo>
                    <a:pt x="0" y="8648"/>
                    <a:pt x="250" y="8844"/>
                    <a:pt x="491" y="8844"/>
                  </a:cubicBezTo>
                  <a:cubicBezTo>
                    <a:pt x="656" y="8844"/>
                    <a:pt x="818" y="8753"/>
                    <a:pt x="870" y="8544"/>
                  </a:cubicBezTo>
                  <a:cubicBezTo>
                    <a:pt x="2105" y="4874"/>
                    <a:pt x="4115" y="2090"/>
                    <a:pt x="7545" y="172"/>
                  </a:cubicBezTo>
                  <a:cubicBezTo>
                    <a:pt x="7645" y="139"/>
                    <a:pt x="7595" y="1"/>
                    <a:pt x="750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8"/>
            <p:cNvSpPr/>
            <p:nvPr/>
          </p:nvSpPr>
          <p:spPr>
            <a:xfrm>
              <a:off x="5956825" y="2760000"/>
              <a:ext cx="80775" cy="277825"/>
            </a:xfrm>
            <a:custGeom>
              <a:rect b="b" l="l" r="r" t="t"/>
              <a:pathLst>
                <a:path extrusionOk="0" h="11113" w="3231">
                  <a:moveTo>
                    <a:pt x="183" y="1"/>
                  </a:moveTo>
                  <a:cubicBezTo>
                    <a:pt x="93" y="1"/>
                    <a:pt x="0" y="87"/>
                    <a:pt x="40" y="193"/>
                  </a:cubicBezTo>
                  <a:cubicBezTo>
                    <a:pt x="741" y="1908"/>
                    <a:pt x="1368" y="3439"/>
                    <a:pt x="1478" y="5319"/>
                  </a:cubicBezTo>
                  <a:cubicBezTo>
                    <a:pt x="1589" y="7200"/>
                    <a:pt x="1091" y="8805"/>
                    <a:pt x="593" y="10593"/>
                  </a:cubicBezTo>
                  <a:cubicBezTo>
                    <a:pt x="510" y="10903"/>
                    <a:pt x="765" y="11113"/>
                    <a:pt x="1021" y="11113"/>
                  </a:cubicBezTo>
                  <a:cubicBezTo>
                    <a:pt x="1161" y="11113"/>
                    <a:pt x="1301" y="11050"/>
                    <a:pt x="1386" y="10907"/>
                  </a:cubicBezTo>
                  <a:cubicBezTo>
                    <a:pt x="3230" y="7864"/>
                    <a:pt x="2677" y="2664"/>
                    <a:pt x="280" y="46"/>
                  </a:cubicBezTo>
                  <a:cubicBezTo>
                    <a:pt x="254" y="14"/>
                    <a:pt x="219" y="1"/>
                    <a:pt x="18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6" name="Google Shape;526;p8"/>
            <p:cNvSpPr/>
            <p:nvPr/>
          </p:nvSpPr>
          <p:spPr>
            <a:xfrm>
              <a:off x="5776250" y="2518400"/>
              <a:ext cx="190025" cy="179775"/>
            </a:xfrm>
            <a:custGeom>
              <a:rect b="b" l="l" r="r" t="t"/>
              <a:pathLst>
                <a:path extrusionOk="0" h="7191" w="7601">
                  <a:moveTo>
                    <a:pt x="618" y="0"/>
                  </a:moveTo>
                  <a:cubicBezTo>
                    <a:pt x="159" y="0"/>
                    <a:pt x="0" y="800"/>
                    <a:pt x="551" y="950"/>
                  </a:cubicBezTo>
                  <a:cubicBezTo>
                    <a:pt x="3723" y="1909"/>
                    <a:pt x="5935" y="4214"/>
                    <a:pt x="7374" y="7128"/>
                  </a:cubicBezTo>
                  <a:cubicBezTo>
                    <a:pt x="7393" y="7172"/>
                    <a:pt x="7426" y="7190"/>
                    <a:pt x="7461" y="7190"/>
                  </a:cubicBezTo>
                  <a:cubicBezTo>
                    <a:pt x="7529" y="7190"/>
                    <a:pt x="7601" y="7121"/>
                    <a:pt x="7577" y="7036"/>
                  </a:cubicBezTo>
                  <a:cubicBezTo>
                    <a:pt x="6728" y="3698"/>
                    <a:pt x="3944" y="1172"/>
                    <a:pt x="772" y="28"/>
                  </a:cubicBezTo>
                  <a:cubicBezTo>
                    <a:pt x="718" y="9"/>
                    <a:pt x="666" y="0"/>
                    <a:pt x="6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8"/>
            <p:cNvSpPr/>
            <p:nvPr/>
          </p:nvSpPr>
          <p:spPr>
            <a:xfrm>
              <a:off x="5982575" y="2561275"/>
              <a:ext cx="288725" cy="128900"/>
            </a:xfrm>
            <a:custGeom>
              <a:rect b="b" l="l" r="r" t="t"/>
              <a:pathLst>
                <a:path extrusionOk="0" h="5156" w="11549">
                  <a:moveTo>
                    <a:pt x="10046" y="0"/>
                  </a:moveTo>
                  <a:cubicBezTo>
                    <a:pt x="6211" y="0"/>
                    <a:pt x="2287" y="1989"/>
                    <a:pt x="43" y="5044"/>
                  </a:cubicBezTo>
                  <a:cubicBezTo>
                    <a:pt x="1" y="5100"/>
                    <a:pt x="54" y="5156"/>
                    <a:pt x="106" y="5156"/>
                  </a:cubicBezTo>
                  <a:cubicBezTo>
                    <a:pt x="123" y="5156"/>
                    <a:pt x="140" y="5150"/>
                    <a:pt x="153" y="5136"/>
                  </a:cubicBezTo>
                  <a:cubicBezTo>
                    <a:pt x="2971" y="2406"/>
                    <a:pt x="6297" y="1102"/>
                    <a:pt x="10132" y="1102"/>
                  </a:cubicBezTo>
                  <a:cubicBezTo>
                    <a:pt x="10363" y="1102"/>
                    <a:pt x="10596" y="1107"/>
                    <a:pt x="10830" y="1116"/>
                  </a:cubicBezTo>
                  <a:cubicBezTo>
                    <a:pt x="10837" y="1116"/>
                    <a:pt x="10843" y="1117"/>
                    <a:pt x="10849" y="1117"/>
                  </a:cubicBezTo>
                  <a:cubicBezTo>
                    <a:pt x="11549" y="1117"/>
                    <a:pt x="11507" y="83"/>
                    <a:pt x="10830" y="28"/>
                  </a:cubicBezTo>
                  <a:cubicBezTo>
                    <a:pt x="10570" y="9"/>
                    <a:pt x="10308" y="0"/>
                    <a:pt x="1004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8"/>
            <p:cNvSpPr/>
            <p:nvPr/>
          </p:nvSpPr>
          <p:spPr>
            <a:xfrm>
              <a:off x="6005150" y="2499350"/>
              <a:ext cx="153500" cy="124875"/>
            </a:xfrm>
            <a:custGeom>
              <a:rect b="b" l="l" r="r" t="t"/>
              <a:pathLst>
                <a:path extrusionOk="0" h="4995" w="6140">
                  <a:moveTo>
                    <a:pt x="5586" y="0"/>
                  </a:moveTo>
                  <a:cubicBezTo>
                    <a:pt x="5548" y="0"/>
                    <a:pt x="5508" y="5"/>
                    <a:pt x="5465" y="16"/>
                  </a:cubicBezTo>
                  <a:cubicBezTo>
                    <a:pt x="2938" y="717"/>
                    <a:pt x="892" y="2321"/>
                    <a:pt x="25" y="4866"/>
                  </a:cubicBezTo>
                  <a:cubicBezTo>
                    <a:pt x="1" y="4938"/>
                    <a:pt x="71" y="4994"/>
                    <a:pt x="138" y="4994"/>
                  </a:cubicBezTo>
                  <a:cubicBezTo>
                    <a:pt x="173" y="4994"/>
                    <a:pt x="208" y="4978"/>
                    <a:pt x="228" y="4939"/>
                  </a:cubicBezTo>
                  <a:cubicBezTo>
                    <a:pt x="1131" y="2764"/>
                    <a:pt x="3160" y="993"/>
                    <a:pt x="5575" y="846"/>
                  </a:cubicBezTo>
                  <a:cubicBezTo>
                    <a:pt x="6140" y="812"/>
                    <a:pt x="6070" y="0"/>
                    <a:pt x="55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9" name="Google Shape;529;p8"/>
            <p:cNvSpPr/>
            <p:nvPr/>
          </p:nvSpPr>
          <p:spPr>
            <a:xfrm>
              <a:off x="5989900" y="2712775"/>
              <a:ext cx="261725" cy="125400"/>
            </a:xfrm>
            <a:custGeom>
              <a:rect b="b" l="l" r="r" t="t"/>
              <a:pathLst>
                <a:path extrusionOk="0" h="5016" w="10469">
                  <a:moveTo>
                    <a:pt x="2573" y="0"/>
                  </a:moveTo>
                  <a:cubicBezTo>
                    <a:pt x="1748" y="0"/>
                    <a:pt x="920" y="130"/>
                    <a:pt x="119" y="386"/>
                  </a:cubicBezTo>
                  <a:cubicBezTo>
                    <a:pt x="0" y="402"/>
                    <a:pt x="37" y="574"/>
                    <a:pt x="143" y="574"/>
                  </a:cubicBezTo>
                  <a:cubicBezTo>
                    <a:pt x="153" y="574"/>
                    <a:pt x="163" y="573"/>
                    <a:pt x="174" y="570"/>
                  </a:cubicBezTo>
                  <a:cubicBezTo>
                    <a:pt x="655" y="481"/>
                    <a:pt x="1139" y="437"/>
                    <a:pt x="1620" y="437"/>
                  </a:cubicBezTo>
                  <a:cubicBezTo>
                    <a:pt x="2929" y="437"/>
                    <a:pt x="4220" y="761"/>
                    <a:pt x="5392" y="1381"/>
                  </a:cubicBezTo>
                  <a:cubicBezTo>
                    <a:pt x="7089" y="2266"/>
                    <a:pt x="8066" y="3723"/>
                    <a:pt x="9505" y="4885"/>
                  </a:cubicBezTo>
                  <a:cubicBezTo>
                    <a:pt x="9605" y="4976"/>
                    <a:pt x="9719" y="5015"/>
                    <a:pt x="9829" y="5015"/>
                  </a:cubicBezTo>
                  <a:cubicBezTo>
                    <a:pt x="10165" y="5015"/>
                    <a:pt x="10469" y="4651"/>
                    <a:pt x="10261" y="4276"/>
                  </a:cubicBezTo>
                  <a:cubicBezTo>
                    <a:pt x="9357" y="2543"/>
                    <a:pt x="7200" y="1197"/>
                    <a:pt x="5392" y="533"/>
                  </a:cubicBezTo>
                  <a:cubicBezTo>
                    <a:pt x="4490" y="176"/>
                    <a:pt x="3534" y="0"/>
                    <a:pt x="257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8"/>
            <p:cNvSpPr/>
            <p:nvPr/>
          </p:nvSpPr>
          <p:spPr>
            <a:xfrm>
              <a:off x="5674950" y="2697000"/>
              <a:ext cx="266150" cy="83325"/>
            </a:xfrm>
            <a:custGeom>
              <a:rect b="b" l="l" r="r" t="t"/>
              <a:pathLst>
                <a:path extrusionOk="0" h="3333" w="10646">
                  <a:moveTo>
                    <a:pt x="6491" y="1"/>
                  </a:moveTo>
                  <a:cubicBezTo>
                    <a:pt x="4156" y="1"/>
                    <a:pt x="1788" y="757"/>
                    <a:pt x="288" y="2473"/>
                  </a:cubicBezTo>
                  <a:cubicBezTo>
                    <a:pt x="0" y="2791"/>
                    <a:pt x="259" y="3333"/>
                    <a:pt x="627" y="3333"/>
                  </a:cubicBezTo>
                  <a:cubicBezTo>
                    <a:pt x="707" y="3333"/>
                    <a:pt x="792" y="3307"/>
                    <a:pt x="878" y="3248"/>
                  </a:cubicBezTo>
                  <a:cubicBezTo>
                    <a:pt x="2316" y="2215"/>
                    <a:pt x="3515" y="1275"/>
                    <a:pt x="5267" y="814"/>
                  </a:cubicBezTo>
                  <a:cubicBezTo>
                    <a:pt x="6072" y="617"/>
                    <a:pt x="6896" y="519"/>
                    <a:pt x="7722" y="519"/>
                  </a:cubicBezTo>
                  <a:cubicBezTo>
                    <a:pt x="8675" y="519"/>
                    <a:pt x="9630" y="649"/>
                    <a:pt x="10559" y="906"/>
                  </a:cubicBezTo>
                  <a:cubicBezTo>
                    <a:pt x="10565" y="908"/>
                    <a:pt x="10571" y="909"/>
                    <a:pt x="10576" y="909"/>
                  </a:cubicBezTo>
                  <a:cubicBezTo>
                    <a:pt x="10621" y="909"/>
                    <a:pt x="10645" y="849"/>
                    <a:pt x="10596" y="832"/>
                  </a:cubicBezTo>
                  <a:cubicBezTo>
                    <a:pt x="9386" y="294"/>
                    <a:pt x="7945" y="1"/>
                    <a:pt x="649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8"/>
            <p:cNvSpPr/>
            <p:nvPr/>
          </p:nvSpPr>
          <p:spPr>
            <a:xfrm>
              <a:off x="5735225" y="2745450"/>
              <a:ext cx="140100" cy="74800"/>
            </a:xfrm>
            <a:custGeom>
              <a:rect b="b" l="l" r="r" t="t"/>
              <a:pathLst>
                <a:path extrusionOk="0" h="2992" w="5604">
                  <a:moveTo>
                    <a:pt x="5493" y="1"/>
                  </a:moveTo>
                  <a:cubicBezTo>
                    <a:pt x="3427" y="222"/>
                    <a:pt x="1639" y="1365"/>
                    <a:pt x="108" y="2730"/>
                  </a:cubicBezTo>
                  <a:cubicBezTo>
                    <a:pt x="0" y="2822"/>
                    <a:pt x="98" y="2991"/>
                    <a:pt x="219" y="2991"/>
                  </a:cubicBezTo>
                  <a:cubicBezTo>
                    <a:pt x="243" y="2991"/>
                    <a:pt x="268" y="2985"/>
                    <a:pt x="293" y="2969"/>
                  </a:cubicBezTo>
                  <a:cubicBezTo>
                    <a:pt x="1971" y="1863"/>
                    <a:pt x="3483" y="572"/>
                    <a:pt x="5511" y="167"/>
                  </a:cubicBezTo>
                  <a:cubicBezTo>
                    <a:pt x="5603" y="148"/>
                    <a:pt x="5585" y="1"/>
                    <a:pt x="549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8"/>
            <p:cNvSpPr/>
            <p:nvPr/>
          </p:nvSpPr>
          <p:spPr>
            <a:xfrm>
              <a:off x="5718350" y="2606875"/>
              <a:ext cx="199525" cy="62400"/>
            </a:xfrm>
            <a:custGeom>
              <a:rect b="b" l="l" r="r" t="t"/>
              <a:pathLst>
                <a:path extrusionOk="0" h="2496" w="7981">
                  <a:moveTo>
                    <a:pt x="2247" y="1"/>
                  </a:moveTo>
                  <a:cubicBezTo>
                    <a:pt x="1584" y="1"/>
                    <a:pt x="928" y="102"/>
                    <a:pt x="304" y="325"/>
                  </a:cubicBezTo>
                  <a:cubicBezTo>
                    <a:pt x="0" y="432"/>
                    <a:pt x="8" y="954"/>
                    <a:pt x="360" y="954"/>
                  </a:cubicBezTo>
                  <a:cubicBezTo>
                    <a:pt x="371" y="954"/>
                    <a:pt x="383" y="953"/>
                    <a:pt x="396" y="952"/>
                  </a:cubicBezTo>
                  <a:cubicBezTo>
                    <a:pt x="1205" y="885"/>
                    <a:pt x="1966" y="797"/>
                    <a:pt x="2738" y="797"/>
                  </a:cubicBezTo>
                  <a:cubicBezTo>
                    <a:pt x="3232" y="797"/>
                    <a:pt x="3731" y="833"/>
                    <a:pt x="4250" y="934"/>
                  </a:cubicBezTo>
                  <a:cubicBezTo>
                    <a:pt x="5541" y="1192"/>
                    <a:pt x="6739" y="1708"/>
                    <a:pt x="7809" y="2482"/>
                  </a:cubicBezTo>
                  <a:cubicBezTo>
                    <a:pt x="7821" y="2492"/>
                    <a:pt x="7835" y="2496"/>
                    <a:pt x="7848" y="2496"/>
                  </a:cubicBezTo>
                  <a:cubicBezTo>
                    <a:pt x="7915" y="2496"/>
                    <a:pt x="7981" y="2396"/>
                    <a:pt x="7919" y="2335"/>
                  </a:cubicBezTo>
                  <a:cubicBezTo>
                    <a:pt x="6466" y="993"/>
                    <a:pt x="4323" y="1"/>
                    <a:pt x="22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8"/>
            <p:cNvSpPr/>
            <p:nvPr/>
          </p:nvSpPr>
          <p:spPr>
            <a:xfrm>
              <a:off x="5937075" y="2450550"/>
              <a:ext cx="72400" cy="189775"/>
            </a:xfrm>
            <a:custGeom>
              <a:rect b="b" l="l" r="r" t="t"/>
              <a:pathLst>
                <a:path extrusionOk="0" h="7591" w="2896">
                  <a:moveTo>
                    <a:pt x="2404" y="0"/>
                  </a:moveTo>
                  <a:cubicBezTo>
                    <a:pt x="2322" y="0"/>
                    <a:pt x="2241" y="31"/>
                    <a:pt x="2176" y="105"/>
                  </a:cubicBezTo>
                  <a:cubicBezTo>
                    <a:pt x="498" y="2023"/>
                    <a:pt x="0" y="5232"/>
                    <a:pt x="1070" y="7555"/>
                  </a:cubicBezTo>
                  <a:cubicBezTo>
                    <a:pt x="1082" y="7580"/>
                    <a:pt x="1103" y="7590"/>
                    <a:pt x="1124" y="7590"/>
                  </a:cubicBezTo>
                  <a:cubicBezTo>
                    <a:pt x="1168" y="7590"/>
                    <a:pt x="1217" y="7549"/>
                    <a:pt x="1217" y="7500"/>
                  </a:cubicBezTo>
                  <a:cubicBezTo>
                    <a:pt x="664" y="4826"/>
                    <a:pt x="1144" y="2706"/>
                    <a:pt x="2729" y="511"/>
                  </a:cubicBezTo>
                  <a:cubicBezTo>
                    <a:pt x="2895" y="276"/>
                    <a:pt x="2647" y="0"/>
                    <a:pt x="240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8"/>
            <p:cNvSpPr/>
            <p:nvPr/>
          </p:nvSpPr>
          <p:spPr>
            <a:xfrm>
              <a:off x="6011650" y="2653925"/>
              <a:ext cx="251350" cy="41600"/>
            </a:xfrm>
            <a:custGeom>
              <a:rect b="b" l="l" r="r" t="t"/>
              <a:pathLst>
                <a:path extrusionOk="0" h="1664" w="10054">
                  <a:moveTo>
                    <a:pt x="4990" y="1"/>
                  </a:moveTo>
                  <a:cubicBezTo>
                    <a:pt x="3256" y="1"/>
                    <a:pt x="1561" y="400"/>
                    <a:pt x="78" y="1486"/>
                  </a:cubicBezTo>
                  <a:cubicBezTo>
                    <a:pt x="0" y="1548"/>
                    <a:pt x="55" y="1664"/>
                    <a:pt x="129" y="1664"/>
                  </a:cubicBezTo>
                  <a:cubicBezTo>
                    <a:pt x="143" y="1664"/>
                    <a:pt x="157" y="1660"/>
                    <a:pt x="171" y="1652"/>
                  </a:cubicBezTo>
                  <a:cubicBezTo>
                    <a:pt x="1742" y="732"/>
                    <a:pt x="3417" y="385"/>
                    <a:pt x="5117" y="385"/>
                  </a:cubicBezTo>
                  <a:cubicBezTo>
                    <a:pt x="6689" y="385"/>
                    <a:pt x="8283" y="682"/>
                    <a:pt x="9833" y="1098"/>
                  </a:cubicBezTo>
                  <a:cubicBezTo>
                    <a:pt x="9855" y="1107"/>
                    <a:pt x="9874" y="1111"/>
                    <a:pt x="9892" y="1111"/>
                  </a:cubicBezTo>
                  <a:cubicBezTo>
                    <a:pt x="10028" y="1111"/>
                    <a:pt x="10054" y="889"/>
                    <a:pt x="9907" y="840"/>
                  </a:cubicBezTo>
                  <a:cubicBezTo>
                    <a:pt x="8332" y="363"/>
                    <a:pt x="6643" y="1"/>
                    <a:pt x="499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5" name="Google Shape;535;p8"/>
            <p:cNvSpPr/>
            <p:nvPr/>
          </p:nvSpPr>
          <p:spPr>
            <a:xfrm>
              <a:off x="6011875" y="2767550"/>
              <a:ext cx="148000" cy="144275"/>
            </a:xfrm>
            <a:custGeom>
              <a:rect b="b" l="l" r="r" t="t"/>
              <a:pathLst>
                <a:path extrusionOk="0" h="5771" w="5920">
                  <a:moveTo>
                    <a:pt x="144" y="0"/>
                  </a:moveTo>
                  <a:cubicBezTo>
                    <a:pt x="29" y="0"/>
                    <a:pt x="1" y="169"/>
                    <a:pt x="106" y="205"/>
                  </a:cubicBezTo>
                  <a:cubicBezTo>
                    <a:pt x="2817" y="1145"/>
                    <a:pt x="3831" y="3321"/>
                    <a:pt x="5196" y="5607"/>
                  </a:cubicBezTo>
                  <a:cubicBezTo>
                    <a:pt x="5259" y="5721"/>
                    <a:pt x="5370" y="5770"/>
                    <a:pt x="5483" y="5770"/>
                  </a:cubicBezTo>
                  <a:cubicBezTo>
                    <a:pt x="5698" y="5770"/>
                    <a:pt x="5920" y="5592"/>
                    <a:pt x="5823" y="5349"/>
                  </a:cubicBezTo>
                  <a:cubicBezTo>
                    <a:pt x="4827" y="2712"/>
                    <a:pt x="3057" y="444"/>
                    <a:pt x="162" y="2"/>
                  </a:cubicBezTo>
                  <a:cubicBezTo>
                    <a:pt x="155" y="1"/>
                    <a:pt x="150" y="0"/>
                    <a:pt x="1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8"/>
            <p:cNvSpPr/>
            <p:nvPr/>
          </p:nvSpPr>
          <p:spPr>
            <a:xfrm>
              <a:off x="5820425" y="2842075"/>
              <a:ext cx="102950" cy="534675"/>
            </a:xfrm>
            <a:custGeom>
              <a:rect b="b" l="l" r="r" t="t"/>
              <a:pathLst>
                <a:path extrusionOk="0" h="21387" w="4118">
                  <a:moveTo>
                    <a:pt x="3831" y="1"/>
                  </a:moveTo>
                  <a:cubicBezTo>
                    <a:pt x="3755" y="1"/>
                    <a:pt x="3679" y="35"/>
                    <a:pt x="3634" y="119"/>
                  </a:cubicBezTo>
                  <a:cubicBezTo>
                    <a:pt x="739" y="6407"/>
                    <a:pt x="1" y="14613"/>
                    <a:pt x="2712" y="21104"/>
                  </a:cubicBezTo>
                  <a:cubicBezTo>
                    <a:pt x="2794" y="21299"/>
                    <a:pt x="2962" y="21387"/>
                    <a:pt x="3124" y="21387"/>
                  </a:cubicBezTo>
                  <a:cubicBezTo>
                    <a:pt x="3359" y="21387"/>
                    <a:pt x="3581" y="21199"/>
                    <a:pt x="3505" y="20882"/>
                  </a:cubicBezTo>
                  <a:cubicBezTo>
                    <a:pt x="2564" y="17471"/>
                    <a:pt x="1826" y="14096"/>
                    <a:pt x="1919" y="10537"/>
                  </a:cubicBezTo>
                  <a:cubicBezTo>
                    <a:pt x="2029" y="7015"/>
                    <a:pt x="2749" y="3548"/>
                    <a:pt x="4058" y="266"/>
                  </a:cubicBezTo>
                  <a:cubicBezTo>
                    <a:pt x="4118" y="122"/>
                    <a:pt x="3974" y="1"/>
                    <a:pt x="38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7" name="Google Shape;537;p8"/>
            <p:cNvSpPr/>
            <p:nvPr/>
          </p:nvSpPr>
          <p:spPr>
            <a:xfrm>
              <a:off x="5977650" y="2473750"/>
              <a:ext cx="51450" cy="116125"/>
            </a:xfrm>
            <a:custGeom>
              <a:rect b="b" l="l" r="r" t="t"/>
              <a:pathLst>
                <a:path extrusionOk="0" h="4645" w="2058">
                  <a:moveTo>
                    <a:pt x="1876" y="0"/>
                  </a:moveTo>
                  <a:cubicBezTo>
                    <a:pt x="1846" y="0"/>
                    <a:pt x="1815" y="13"/>
                    <a:pt x="1789" y="44"/>
                  </a:cubicBezTo>
                  <a:cubicBezTo>
                    <a:pt x="627" y="1335"/>
                    <a:pt x="0" y="2884"/>
                    <a:pt x="148" y="4617"/>
                  </a:cubicBezTo>
                  <a:cubicBezTo>
                    <a:pt x="148" y="4636"/>
                    <a:pt x="166" y="4645"/>
                    <a:pt x="184" y="4645"/>
                  </a:cubicBezTo>
                  <a:cubicBezTo>
                    <a:pt x="203" y="4645"/>
                    <a:pt x="221" y="4636"/>
                    <a:pt x="221" y="4617"/>
                  </a:cubicBezTo>
                  <a:cubicBezTo>
                    <a:pt x="332" y="2995"/>
                    <a:pt x="940" y="1464"/>
                    <a:pt x="1973" y="229"/>
                  </a:cubicBezTo>
                  <a:cubicBezTo>
                    <a:pt x="2057" y="130"/>
                    <a:pt x="1971" y="0"/>
                    <a:pt x="18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8" name="Google Shape;538;p8"/>
            <p:cNvSpPr/>
            <p:nvPr/>
          </p:nvSpPr>
          <p:spPr>
            <a:xfrm>
              <a:off x="5883275" y="2497950"/>
              <a:ext cx="46900" cy="60025"/>
            </a:xfrm>
            <a:custGeom>
              <a:rect b="b" l="l" r="r" t="t"/>
              <a:pathLst>
                <a:path extrusionOk="0" h="2401" w="1876">
                  <a:moveTo>
                    <a:pt x="176" y="1"/>
                  </a:moveTo>
                  <a:cubicBezTo>
                    <a:pt x="83" y="1"/>
                    <a:pt x="1" y="129"/>
                    <a:pt x="87" y="201"/>
                  </a:cubicBezTo>
                  <a:cubicBezTo>
                    <a:pt x="825" y="773"/>
                    <a:pt x="1415" y="1529"/>
                    <a:pt x="1802" y="2377"/>
                  </a:cubicBezTo>
                  <a:cubicBezTo>
                    <a:pt x="1808" y="2395"/>
                    <a:pt x="1817" y="2401"/>
                    <a:pt x="1828" y="2401"/>
                  </a:cubicBezTo>
                  <a:cubicBezTo>
                    <a:pt x="1850" y="2401"/>
                    <a:pt x="1876" y="2371"/>
                    <a:pt x="1876" y="2359"/>
                  </a:cubicBezTo>
                  <a:cubicBezTo>
                    <a:pt x="1562" y="1437"/>
                    <a:pt x="1009" y="625"/>
                    <a:pt x="253" y="35"/>
                  </a:cubicBezTo>
                  <a:cubicBezTo>
                    <a:pt x="229" y="11"/>
                    <a:pt x="202" y="1"/>
                    <a:pt x="1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8"/>
            <p:cNvSpPr/>
            <p:nvPr/>
          </p:nvSpPr>
          <p:spPr>
            <a:xfrm>
              <a:off x="5818125" y="2673800"/>
              <a:ext cx="68725" cy="14050"/>
            </a:xfrm>
            <a:custGeom>
              <a:rect b="b" l="l" r="r" t="t"/>
              <a:pathLst>
                <a:path extrusionOk="0" h="562" w="2749">
                  <a:moveTo>
                    <a:pt x="777" y="1"/>
                  </a:moveTo>
                  <a:cubicBezTo>
                    <a:pt x="543" y="1"/>
                    <a:pt x="308" y="22"/>
                    <a:pt x="74" y="64"/>
                  </a:cubicBezTo>
                  <a:cubicBezTo>
                    <a:pt x="1" y="82"/>
                    <a:pt x="19" y="193"/>
                    <a:pt x="93" y="193"/>
                  </a:cubicBezTo>
                  <a:cubicBezTo>
                    <a:pt x="294" y="172"/>
                    <a:pt x="495" y="162"/>
                    <a:pt x="694" y="162"/>
                  </a:cubicBezTo>
                  <a:cubicBezTo>
                    <a:pt x="1388" y="162"/>
                    <a:pt x="2066" y="289"/>
                    <a:pt x="2711" y="562"/>
                  </a:cubicBezTo>
                  <a:cubicBezTo>
                    <a:pt x="2730" y="562"/>
                    <a:pt x="2748" y="543"/>
                    <a:pt x="2730" y="525"/>
                  </a:cubicBezTo>
                  <a:cubicBezTo>
                    <a:pt x="2138" y="181"/>
                    <a:pt x="1464" y="1"/>
                    <a:pt x="7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8"/>
            <p:cNvSpPr/>
            <p:nvPr/>
          </p:nvSpPr>
          <p:spPr>
            <a:xfrm>
              <a:off x="5803800" y="2879750"/>
              <a:ext cx="45125" cy="64400"/>
            </a:xfrm>
            <a:custGeom>
              <a:rect b="b" l="l" r="r" t="t"/>
              <a:pathLst>
                <a:path extrusionOk="0" h="2576" w="1805">
                  <a:moveTo>
                    <a:pt x="1676" y="0"/>
                  </a:moveTo>
                  <a:cubicBezTo>
                    <a:pt x="1644" y="0"/>
                    <a:pt x="1611" y="15"/>
                    <a:pt x="1588" y="50"/>
                  </a:cubicBezTo>
                  <a:cubicBezTo>
                    <a:pt x="1035" y="769"/>
                    <a:pt x="518" y="1525"/>
                    <a:pt x="76" y="2300"/>
                  </a:cubicBezTo>
                  <a:cubicBezTo>
                    <a:pt x="0" y="2451"/>
                    <a:pt x="122" y="2576"/>
                    <a:pt x="242" y="2576"/>
                  </a:cubicBezTo>
                  <a:cubicBezTo>
                    <a:pt x="298" y="2576"/>
                    <a:pt x="354" y="2549"/>
                    <a:pt x="389" y="2484"/>
                  </a:cubicBezTo>
                  <a:cubicBezTo>
                    <a:pt x="850" y="1710"/>
                    <a:pt x="1274" y="917"/>
                    <a:pt x="1754" y="142"/>
                  </a:cubicBezTo>
                  <a:cubicBezTo>
                    <a:pt x="1804" y="67"/>
                    <a:pt x="1743" y="0"/>
                    <a:pt x="167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8"/>
            <p:cNvSpPr/>
            <p:nvPr/>
          </p:nvSpPr>
          <p:spPr>
            <a:xfrm>
              <a:off x="6036300" y="2834050"/>
              <a:ext cx="29875" cy="113550"/>
            </a:xfrm>
            <a:custGeom>
              <a:rect b="b" l="l" r="r" t="t"/>
              <a:pathLst>
                <a:path extrusionOk="0" h="4542" w="1195">
                  <a:moveTo>
                    <a:pt x="125" y="0"/>
                  </a:moveTo>
                  <a:cubicBezTo>
                    <a:pt x="63" y="0"/>
                    <a:pt x="1" y="50"/>
                    <a:pt x="51" y="126"/>
                  </a:cubicBezTo>
                  <a:cubicBezTo>
                    <a:pt x="844" y="1435"/>
                    <a:pt x="586" y="2911"/>
                    <a:pt x="568" y="4349"/>
                  </a:cubicBezTo>
                  <a:cubicBezTo>
                    <a:pt x="568" y="4470"/>
                    <a:pt x="673" y="4542"/>
                    <a:pt x="775" y="4542"/>
                  </a:cubicBezTo>
                  <a:cubicBezTo>
                    <a:pt x="858" y="4542"/>
                    <a:pt x="938" y="4494"/>
                    <a:pt x="955" y="4386"/>
                  </a:cubicBezTo>
                  <a:cubicBezTo>
                    <a:pt x="1195" y="2911"/>
                    <a:pt x="1121" y="1269"/>
                    <a:pt x="199" y="34"/>
                  </a:cubicBezTo>
                  <a:cubicBezTo>
                    <a:pt x="181" y="11"/>
                    <a:pt x="153" y="0"/>
                    <a:pt x="12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8"/>
            <p:cNvSpPr/>
            <p:nvPr/>
          </p:nvSpPr>
          <p:spPr>
            <a:xfrm>
              <a:off x="6097625" y="2691225"/>
              <a:ext cx="104025" cy="38375"/>
            </a:xfrm>
            <a:custGeom>
              <a:rect b="b" l="l" r="r" t="t"/>
              <a:pathLst>
                <a:path extrusionOk="0" h="1535" w="4161">
                  <a:moveTo>
                    <a:pt x="999" y="1"/>
                  </a:moveTo>
                  <a:cubicBezTo>
                    <a:pt x="690" y="1"/>
                    <a:pt x="378" y="35"/>
                    <a:pt x="69" y="104"/>
                  </a:cubicBezTo>
                  <a:cubicBezTo>
                    <a:pt x="0" y="121"/>
                    <a:pt x="28" y="235"/>
                    <a:pt x="92" y="235"/>
                  </a:cubicBezTo>
                  <a:cubicBezTo>
                    <a:pt x="97" y="235"/>
                    <a:pt x="101" y="235"/>
                    <a:pt x="106" y="233"/>
                  </a:cubicBezTo>
                  <a:cubicBezTo>
                    <a:pt x="339" y="197"/>
                    <a:pt x="573" y="179"/>
                    <a:pt x="804" y="179"/>
                  </a:cubicBezTo>
                  <a:cubicBezTo>
                    <a:pt x="1981" y="179"/>
                    <a:pt x="3110" y="643"/>
                    <a:pt x="3942" y="1506"/>
                  </a:cubicBezTo>
                  <a:cubicBezTo>
                    <a:pt x="3966" y="1526"/>
                    <a:pt x="3992" y="1535"/>
                    <a:pt x="4016" y="1535"/>
                  </a:cubicBezTo>
                  <a:cubicBezTo>
                    <a:pt x="4099" y="1535"/>
                    <a:pt x="4161" y="1430"/>
                    <a:pt x="4089" y="1358"/>
                  </a:cubicBezTo>
                  <a:cubicBezTo>
                    <a:pt x="3288" y="484"/>
                    <a:pt x="2163" y="1"/>
                    <a:pt x="9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3" name="Google Shape;543;p8"/>
            <p:cNvSpPr/>
            <p:nvPr/>
          </p:nvSpPr>
          <p:spPr>
            <a:xfrm>
              <a:off x="6073075" y="2757425"/>
              <a:ext cx="79425" cy="49700"/>
            </a:xfrm>
            <a:custGeom>
              <a:rect b="b" l="l" r="r" t="t"/>
              <a:pathLst>
                <a:path extrusionOk="0" h="1988" w="3177">
                  <a:moveTo>
                    <a:pt x="129" y="1"/>
                  </a:moveTo>
                  <a:cubicBezTo>
                    <a:pt x="19" y="19"/>
                    <a:pt x="0" y="167"/>
                    <a:pt x="111" y="222"/>
                  </a:cubicBezTo>
                  <a:cubicBezTo>
                    <a:pt x="1199" y="407"/>
                    <a:pt x="2176" y="1015"/>
                    <a:pt x="2822" y="1919"/>
                  </a:cubicBezTo>
                  <a:cubicBezTo>
                    <a:pt x="2859" y="1967"/>
                    <a:pt x="2908" y="1988"/>
                    <a:pt x="2956" y="1988"/>
                  </a:cubicBezTo>
                  <a:cubicBezTo>
                    <a:pt x="3070" y="1988"/>
                    <a:pt x="3176" y="1870"/>
                    <a:pt x="3098" y="1753"/>
                  </a:cubicBezTo>
                  <a:cubicBezTo>
                    <a:pt x="2434" y="739"/>
                    <a:pt x="1346" y="75"/>
                    <a:pt x="12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4" name="Google Shape;544;p8"/>
            <p:cNvSpPr/>
            <p:nvPr/>
          </p:nvSpPr>
          <p:spPr>
            <a:xfrm>
              <a:off x="6042475" y="2958350"/>
              <a:ext cx="35800" cy="25475"/>
            </a:xfrm>
            <a:custGeom>
              <a:rect b="b" l="l" r="r" t="t"/>
              <a:pathLst>
                <a:path extrusionOk="0" h="1019" w="1432">
                  <a:moveTo>
                    <a:pt x="699" y="1"/>
                  </a:moveTo>
                  <a:cubicBezTo>
                    <a:pt x="583" y="1"/>
                    <a:pt x="463" y="45"/>
                    <a:pt x="357" y="151"/>
                  </a:cubicBezTo>
                  <a:cubicBezTo>
                    <a:pt x="1" y="508"/>
                    <a:pt x="361" y="1019"/>
                    <a:pt x="748" y="1019"/>
                  </a:cubicBezTo>
                  <a:cubicBezTo>
                    <a:pt x="861" y="1019"/>
                    <a:pt x="976" y="975"/>
                    <a:pt x="1077" y="871"/>
                  </a:cubicBezTo>
                  <a:cubicBezTo>
                    <a:pt x="1432" y="501"/>
                    <a:pt x="1087" y="1"/>
                    <a:pt x="69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5" name="Google Shape;545;p8"/>
            <p:cNvSpPr/>
            <p:nvPr/>
          </p:nvSpPr>
          <p:spPr>
            <a:xfrm>
              <a:off x="5684825" y="2838500"/>
              <a:ext cx="35350" cy="25275"/>
            </a:xfrm>
            <a:custGeom>
              <a:rect b="b" l="l" r="r" t="t"/>
              <a:pathLst>
                <a:path extrusionOk="0" h="1011" w="1414">
                  <a:moveTo>
                    <a:pt x="686" y="0"/>
                  </a:moveTo>
                  <a:cubicBezTo>
                    <a:pt x="573" y="0"/>
                    <a:pt x="456" y="45"/>
                    <a:pt x="354" y="151"/>
                  </a:cubicBezTo>
                  <a:cubicBezTo>
                    <a:pt x="0" y="505"/>
                    <a:pt x="341" y="1010"/>
                    <a:pt x="727" y="1010"/>
                  </a:cubicBezTo>
                  <a:cubicBezTo>
                    <a:pt x="844" y="1010"/>
                    <a:pt x="966" y="963"/>
                    <a:pt x="1073" y="852"/>
                  </a:cubicBezTo>
                  <a:cubicBezTo>
                    <a:pt x="1414" y="497"/>
                    <a:pt x="1066" y="0"/>
                    <a:pt x="68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8"/>
            <p:cNvSpPr/>
            <p:nvPr/>
          </p:nvSpPr>
          <p:spPr>
            <a:xfrm>
              <a:off x="5675950" y="2617175"/>
              <a:ext cx="26525" cy="19200"/>
            </a:xfrm>
            <a:custGeom>
              <a:rect b="b" l="l" r="r" t="t"/>
              <a:pathLst>
                <a:path extrusionOk="0" h="768" w="1061">
                  <a:moveTo>
                    <a:pt x="416" y="1"/>
                  </a:moveTo>
                  <a:cubicBezTo>
                    <a:pt x="335" y="1"/>
                    <a:pt x="260" y="39"/>
                    <a:pt x="211" y="134"/>
                  </a:cubicBezTo>
                  <a:cubicBezTo>
                    <a:pt x="193" y="171"/>
                    <a:pt x="156" y="190"/>
                    <a:pt x="137" y="226"/>
                  </a:cubicBezTo>
                  <a:cubicBezTo>
                    <a:pt x="1" y="484"/>
                    <a:pt x="213" y="767"/>
                    <a:pt x="478" y="767"/>
                  </a:cubicBezTo>
                  <a:cubicBezTo>
                    <a:pt x="535" y="767"/>
                    <a:pt x="595" y="754"/>
                    <a:pt x="654" y="724"/>
                  </a:cubicBezTo>
                  <a:lnTo>
                    <a:pt x="746" y="651"/>
                  </a:lnTo>
                  <a:cubicBezTo>
                    <a:pt x="1061" y="465"/>
                    <a:pt x="698" y="1"/>
                    <a:pt x="41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8"/>
            <p:cNvSpPr/>
            <p:nvPr/>
          </p:nvSpPr>
          <p:spPr>
            <a:xfrm>
              <a:off x="5993300" y="2418150"/>
              <a:ext cx="32775" cy="22650"/>
            </a:xfrm>
            <a:custGeom>
              <a:rect b="b" l="l" r="r" t="t"/>
              <a:pathLst>
                <a:path extrusionOk="0" h="906" w="1311">
                  <a:moveTo>
                    <a:pt x="794" y="0"/>
                  </a:moveTo>
                  <a:lnTo>
                    <a:pt x="628" y="18"/>
                  </a:lnTo>
                  <a:cubicBezTo>
                    <a:pt x="616" y="18"/>
                    <a:pt x="604" y="17"/>
                    <a:pt x="593" y="17"/>
                  </a:cubicBezTo>
                  <a:cubicBezTo>
                    <a:pt x="1" y="17"/>
                    <a:pt x="11" y="906"/>
                    <a:pt x="578" y="906"/>
                  </a:cubicBezTo>
                  <a:cubicBezTo>
                    <a:pt x="594" y="906"/>
                    <a:pt x="611" y="905"/>
                    <a:pt x="628" y="904"/>
                  </a:cubicBezTo>
                  <a:lnTo>
                    <a:pt x="794" y="904"/>
                  </a:lnTo>
                  <a:cubicBezTo>
                    <a:pt x="1310" y="811"/>
                    <a:pt x="1310" y="92"/>
                    <a:pt x="7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8"/>
            <p:cNvSpPr/>
            <p:nvPr/>
          </p:nvSpPr>
          <p:spPr>
            <a:xfrm>
              <a:off x="6173700" y="2492700"/>
              <a:ext cx="22825" cy="16625"/>
            </a:xfrm>
            <a:custGeom>
              <a:rect b="b" l="l" r="r" t="t"/>
              <a:pathLst>
                <a:path extrusionOk="0" h="665" w="913">
                  <a:moveTo>
                    <a:pt x="444" y="1"/>
                  </a:moveTo>
                  <a:cubicBezTo>
                    <a:pt x="368" y="1"/>
                    <a:pt x="289" y="30"/>
                    <a:pt x="216" y="98"/>
                  </a:cubicBezTo>
                  <a:cubicBezTo>
                    <a:pt x="1" y="342"/>
                    <a:pt x="222" y="664"/>
                    <a:pt x="487" y="664"/>
                  </a:cubicBezTo>
                  <a:cubicBezTo>
                    <a:pt x="562" y="664"/>
                    <a:pt x="641" y="638"/>
                    <a:pt x="714" y="577"/>
                  </a:cubicBezTo>
                  <a:cubicBezTo>
                    <a:pt x="913" y="322"/>
                    <a:pt x="697" y="1"/>
                    <a:pt x="44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9" name="Google Shape;549;p8"/>
          <p:cNvGrpSpPr/>
          <p:nvPr/>
        </p:nvGrpSpPr>
        <p:grpSpPr>
          <a:xfrm>
            <a:off x="6909631" y="-2"/>
            <a:ext cx="1838388" cy="4508182"/>
            <a:chOff x="6522225" y="0"/>
            <a:chExt cx="2071657" cy="5080214"/>
          </a:xfrm>
        </p:grpSpPr>
        <p:sp>
          <p:nvSpPr>
            <p:cNvPr id="550" name="Google Shape;550;p8"/>
            <p:cNvSpPr/>
            <p:nvPr/>
          </p:nvSpPr>
          <p:spPr>
            <a:xfrm>
              <a:off x="7781729" y="2685842"/>
              <a:ext cx="300489" cy="180494"/>
            </a:xfrm>
            <a:custGeom>
              <a:rect b="b" l="l" r="r" t="t"/>
              <a:pathLst>
                <a:path extrusionOk="0" h="7032" w="11707">
                  <a:moveTo>
                    <a:pt x="7210" y="1"/>
                  </a:moveTo>
                  <a:cubicBezTo>
                    <a:pt x="6522" y="1"/>
                    <a:pt x="5788" y="91"/>
                    <a:pt x="5042" y="282"/>
                  </a:cubicBezTo>
                  <a:cubicBezTo>
                    <a:pt x="2052" y="1025"/>
                    <a:pt x="1" y="3096"/>
                    <a:pt x="450" y="4874"/>
                  </a:cubicBezTo>
                  <a:cubicBezTo>
                    <a:pt x="787" y="6222"/>
                    <a:pt x="2441" y="7032"/>
                    <a:pt x="4500" y="7032"/>
                  </a:cubicBezTo>
                  <a:cubicBezTo>
                    <a:pt x="5188" y="7032"/>
                    <a:pt x="5921" y="6941"/>
                    <a:pt x="6664" y="6750"/>
                  </a:cubicBezTo>
                  <a:cubicBezTo>
                    <a:pt x="9654" y="5988"/>
                    <a:pt x="11706" y="3936"/>
                    <a:pt x="11257" y="2139"/>
                  </a:cubicBezTo>
                  <a:cubicBezTo>
                    <a:pt x="10920" y="806"/>
                    <a:pt x="9267" y="1"/>
                    <a:pt x="721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1" name="Google Shape;551;p8"/>
            <p:cNvSpPr/>
            <p:nvPr/>
          </p:nvSpPr>
          <p:spPr>
            <a:xfrm>
              <a:off x="6659708" y="0"/>
              <a:ext cx="1934174" cy="5080214"/>
            </a:xfrm>
            <a:custGeom>
              <a:rect b="b" l="l" r="r" t="t"/>
              <a:pathLst>
                <a:path extrusionOk="0" fill="none" h="197924" w="75355">
                  <a:moveTo>
                    <a:pt x="9498" y="197923"/>
                  </a:moveTo>
                  <a:cubicBezTo>
                    <a:pt x="1036" y="190224"/>
                    <a:pt x="1" y="179417"/>
                    <a:pt x="10807" y="172851"/>
                  </a:cubicBezTo>
                  <a:cubicBezTo>
                    <a:pt x="24682" y="164389"/>
                    <a:pt x="41860" y="173613"/>
                    <a:pt x="56223" y="167203"/>
                  </a:cubicBezTo>
                  <a:cubicBezTo>
                    <a:pt x="71173" y="160500"/>
                    <a:pt x="75355" y="137812"/>
                    <a:pt x="66600" y="124758"/>
                  </a:cubicBezTo>
                  <a:cubicBezTo>
                    <a:pt x="57396" y="111039"/>
                    <a:pt x="35763" y="111547"/>
                    <a:pt x="22201" y="117625"/>
                  </a:cubicBezTo>
                  <a:cubicBezTo>
                    <a:pt x="10417" y="122901"/>
                    <a:pt x="8638" y="135779"/>
                    <a:pt x="22963" y="139004"/>
                  </a:cubicBezTo>
                  <a:cubicBezTo>
                    <a:pt x="38010" y="142385"/>
                    <a:pt x="49931" y="128568"/>
                    <a:pt x="53976" y="115573"/>
                  </a:cubicBezTo>
                  <a:cubicBezTo>
                    <a:pt x="64978" y="80202"/>
                    <a:pt x="4261" y="90031"/>
                    <a:pt x="5375" y="56771"/>
                  </a:cubicBezTo>
                  <a:cubicBezTo>
                    <a:pt x="5922" y="41078"/>
                    <a:pt x="25620" y="40433"/>
                    <a:pt x="36310" y="35196"/>
                  </a:cubicBezTo>
                  <a:cubicBezTo>
                    <a:pt x="50673" y="28180"/>
                    <a:pt x="53292" y="14677"/>
                    <a:pt x="52588" y="1"/>
                  </a:cubicBezTo>
                </a:path>
              </a:pathLst>
            </a:custGeom>
            <a:noFill/>
            <a:ln cap="rnd"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2" name="Google Shape;552;p8"/>
            <p:cNvSpPr/>
            <p:nvPr/>
          </p:nvSpPr>
          <p:spPr>
            <a:xfrm>
              <a:off x="8195799" y="3514944"/>
              <a:ext cx="297461" cy="201824"/>
            </a:xfrm>
            <a:custGeom>
              <a:rect b="b" l="l" r="r" t="t"/>
              <a:pathLst>
                <a:path extrusionOk="0" h="7863" w="11589">
                  <a:moveTo>
                    <a:pt x="7873" y="1"/>
                  </a:moveTo>
                  <a:cubicBezTo>
                    <a:pt x="6765" y="1"/>
                    <a:pt x="5482" y="322"/>
                    <a:pt x="4241" y="974"/>
                  </a:cubicBezTo>
                  <a:cubicBezTo>
                    <a:pt x="1524" y="2401"/>
                    <a:pt x="0" y="4882"/>
                    <a:pt x="860" y="6524"/>
                  </a:cubicBezTo>
                  <a:cubicBezTo>
                    <a:pt x="1339" y="7408"/>
                    <a:pt x="2415" y="7862"/>
                    <a:pt x="3735" y="7862"/>
                  </a:cubicBezTo>
                  <a:cubicBezTo>
                    <a:pt x="4838" y="7862"/>
                    <a:pt x="6111" y="7545"/>
                    <a:pt x="7348" y="6895"/>
                  </a:cubicBezTo>
                  <a:cubicBezTo>
                    <a:pt x="10064" y="5469"/>
                    <a:pt x="11589" y="2987"/>
                    <a:pt x="10729" y="1345"/>
                  </a:cubicBezTo>
                  <a:cubicBezTo>
                    <a:pt x="10262" y="454"/>
                    <a:pt x="9190" y="1"/>
                    <a:pt x="78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8"/>
            <p:cNvSpPr/>
            <p:nvPr/>
          </p:nvSpPr>
          <p:spPr>
            <a:xfrm>
              <a:off x="6985987" y="783503"/>
              <a:ext cx="208189" cy="278492"/>
            </a:xfrm>
            <a:custGeom>
              <a:rect b="b" l="l" r="r" t="t"/>
              <a:pathLst>
                <a:path extrusionOk="0" h="10850" w="8111">
                  <a:moveTo>
                    <a:pt x="3076" y="1"/>
                  </a:moveTo>
                  <a:cubicBezTo>
                    <a:pt x="2882" y="1"/>
                    <a:pt x="2690" y="27"/>
                    <a:pt x="2502" y="80"/>
                  </a:cubicBezTo>
                  <a:cubicBezTo>
                    <a:pt x="743" y="588"/>
                    <a:pt x="1" y="3403"/>
                    <a:pt x="841" y="6353"/>
                  </a:cubicBezTo>
                  <a:cubicBezTo>
                    <a:pt x="1610" y="8992"/>
                    <a:pt x="3395" y="10850"/>
                    <a:pt x="5035" y="10850"/>
                  </a:cubicBezTo>
                  <a:cubicBezTo>
                    <a:pt x="5229" y="10850"/>
                    <a:pt x="5421" y="10824"/>
                    <a:pt x="5609" y="10770"/>
                  </a:cubicBezTo>
                  <a:cubicBezTo>
                    <a:pt x="7388" y="10262"/>
                    <a:pt x="8111" y="7448"/>
                    <a:pt x="7270" y="4497"/>
                  </a:cubicBezTo>
                  <a:cubicBezTo>
                    <a:pt x="6501" y="1858"/>
                    <a:pt x="4717" y="1"/>
                    <a:pt x="30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8"/>
            <p:cNvSpPr/>
            <p:nvPr/>
          </p:nvSpPr>
          <p:spPr>
            <a:xfrm>
              <a:off x="6522225" y="1552742"/>
              <a:ext cx="301003" cy="183086"/>
            </a:xfrm>
            <a:custGeom>
              <a:rect b="b" l="l" r="r" t="t"/>
              <a:pathLst>
                <a:path extrusionOk="0" h="7133" w="11727">
                  <a:moveTo>
                    <a:pt x="7317" y="0"/>
                  </a:moveTo>
                  <a:cubicBezTo>
                    <a:pt x="6569" y="0"/>
                    <a:pt x="5764" y="110"/>
                    <a:pt x="4945" y="342"/>
                  </a:cubicBezTo>
                  <a:cubicBezTo>
                    <a:pt x="1994" y="1182"/>
                    <a:pt x="1" y="3293"/>
                    <a:pt x="490" y="5071"/>
                  </a:cubicBezTo>
                  <a:cubicBezTo>
                    <a:pt x="858" y="6373"/>
                    <a:pt x="2436" y="7132"/>
                    <a:pt x="4399" y="7132"/>
                  </a:cubicBezTo>
                  <a:cubicBezTo>
                    <a:pt x="5146" y="7132"/>
                    <a:pt x="5949" y="7022"/>
                    <a:pt x="6763" y="6791"/>
                  </a:cubicBezTo>
                  <a:cubicBezTo>
                    <a:pt x="9733" y="5970"/>
                    <a:pt x="11726" y="3840"/>
                    <a:pt x="11218" y="2061"/>
                  </a:cubicBezTo>
                  <a:cubicBezTo>
                    <a:pt x="10850" y="759"/>
                    <a:pt x="9282" y="0"/>
                    <a:pt x="731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5" name="Google Shape;555;p8"/>
            <p:cNvSpPr/>
            <p:nvPr/>
          </p:nvSpPr>
          <p:spPr>
            <a:xfrm>
              <a:off x="7932774" y="4034981"/>
              <a:ext cx="224257" cy="266839"/>
            </a:xfrm>
            <a:custGeom>
              <a:rect b="b" l="l" r="r" t="t"/>
              <a:pathLst>
                <a:path extrusionOk="0" h="10396" w="8737">
                  <a:moveTo>
                    <a:pt x="2821" y="1"/>
                  </a:moveTo>
                  <a:cubicBezTo>
                    <a:pt x="2481" y="1"/>
                    <a:pt x="2155" y="72"/>
                    <a:pt x="1857" y="221"/>
                  </a:cubicBezTo>
                  <a:cubicBezTo>
                    <a:pt x="216" y="1061"/>
                    <a:pt x="1" y="3953"/>
                    <a:pt x="1388" y="6709"/>
                  </a:cubicBezTo>
                  <a:cubicBezTo>
                    <a:pt x="2505" y="8943"/>
                    <a:pt x="4352" y="10395"/>
                    <a:pt x="5886" y="10395"/>
                  </a:cubicBezTo>
                  <a:cubicBezTo>
                    <a:pt x="6230" y="10395"/>
                    <a:pt x="6559" y="10322"/>
                    <a:pt x="6860" y="10168"/>
                  </a:cubicBezTo>
                  <a:cubicBezTo>
                    <a:pt x="8521" y="9347"/>
                    <a:pt x="8736" y="6435"/>
                    <a:pt x="7349" y="3699"/>
                  </a:cubicBezTo>
                  <a:cubicBezTo>
                    <a:pt x="6213" y="1444"/>
                    <a:pt x="4358" y="1"/>
                    <a:pt x="28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8"/>
            <p:cNvSpPr/>
            <p:nvPr/>
          </p:nvSpPr>
          <p:spPr>
            <a:xfrm>
              <a:off x="7446351" y="3261881"/>
              <a:ext cx="192147" cy="283934"/>
            </a:xfrm>
            <a:custGeom>
              <a:rect b="b" l="l" r="r" t="t"/>
              <a:pathLst>
                <a:path extrusionOk="0" h="11062" w="7486">
                  <a:moveTo>
                    <a:pt x="3236" y="1"/>
                  </a:moveTo>
                  <a:cubicBezTo>
                    <a:pt x="3141" y="1"/>
                    <a:pt x="3046" y="7"/>
                    <a:pt x="2952" y="20"/>
                  </a:cubicBezTo>
                  <a:cubicBezTo>
                    <a:pt x="1134" y="274"/>
                    <a:pt x="1" y="2971"/>
                    <a:pt x="450" y="6000"/>
                  </a:cubicBezTo>
                  <a:cubicBezTo>
                    <a:pt x="858" y="8891"/>
                    <a:pt x="2531" y="11062"/>
                    <a:pt x="4253" y="11062"/>
                  </a:cubicBezTo>
                  <a:cubicBezTo>
                    <a:pt x="4346" y="11062"/>
                    <a:pt x="4440" y="11055"/>
                    <a:pt x="4534" y="11042"/>
                  </a:cubicBezTo>
                  <a:cubicBezTo>
                    <a:pt x="6371" y="10788"/>
                    <a:pt x="7485" y="8111"/>
                    <a:pt x="7055" y="5062"/>
                  </a:cubicBezTo>
                  <a:cubicBezTo>
                    <a:pt x="6648" y="2171"/>
                    <a:pt x="4975" y="1"/>
                    <a:pt x="323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8"/>
            <p:cNvSpPr/>
            <p:nvPr/>
          </p:nvSpPr>
          <p:spPr>
            <a:xfrm>
              <a:off x="6823231" y="1276471"/>
              <a:ext cx="300977" cy="181161"/>
            </a:xfrm>
            <a:custGeom>
              <a:rect b="b" l="l" r="r" t="t"/>
              <a:pathLst>
                <a:path extrusionOk="0" h="7058" w="11726">
                  <a:moveTo>
                    <a:pt x="4483" y="0"/>
                  </a:moveTo>
                  <a:cubicBezTo>
                    <a:pt x="2449" y="0"/>
                    <a:pt x="818" y="793"/>
                    <a:pt x="469" y="2114"/>
                  </a:cubicBezTo>
                  <a:cubicBezTo>
                    <a:pt x="0" y="3892"/>
                    <a:pt x="2033" y="5983"/>
                    <a:pt x="5003" y="6765"/>
                  </a:cubicBezTo>
                  <a:cubicBezTo>
                    <a:pt x="5764" y="6964"/>
                    <a:pt x="6513" y="7058"/>
                    <a:pt x="7214" y="7058"/>
                  </a:cubicBezTo>
                  <a:cubicBezTo>
                    <a:pt x="9265" y="7058"/>
                    <a:pt x="10907" y="6254"/>
                    <a:pt x="11256" y="4928"/>
                  </a:cubicBezTo>
                  <a:cubicBezTo>
                    <a:pt x="11725" y="3150"/>
                    <a:pt x="9693" y="1078"/>
                    <a:pt x="6703" y="297"/>
                  </a:cubicBezTo>
                  <a:cubicBezTo>
                    <a:pt x="5939" y="96"/>
                    <a:pt x="5187" y="0"/>
                    <a:pt x="44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8"/>
            <p:cNvSpPr/>
            <p:nvPr/>
          </p:nvSpPr>
          <p:spPr>
            <a:xfrm>
              <a:off x="8369648" y="3915101"/>
              <a:ext cx="224231" cy="266146"/>
            </a:xfrm>
            <a:custGeom>
              <a:rect b="b" l="l" r="r" t="t"/>
              <a:pathLst>
                <a:path extrusionOk="0" h="10369" w="8736">
                  <a:moveTo>
                    <a:pt x="2815" y="0"/>
                  </a:moveTo>
                  <a:cubicBezTo>
                    <a:pt x="2463" y="0"/>
                    <a:pt x="2127" y="75"/>
                    <a:pt x="1817" y="231"/>
                  </a:cubicBezTo>
                  <a:cubicBezTo>
                    <a:pt x="176" y="1072"/>
                    <a:pt x="0" y="3983"/>
                    <a:pt x="1387" y="6719"/>
                  </a:cubicBezTo>
                  <a:cubicBezTo>
                    <a:pt x="2534" y="8933"/>
                    <a:pt x="4382" y="10368"/>
                    <a:pt x="5926" y="10368"/>
                  </a:cubicBezTo>
                  <a:cubicBezTo>
                    <a:pt x="6276" y="10368"/>
                    <a:pt x="6611" y="10295"/>
                    <a:pt x="6918" y="10139"/>
                  </a:cubicBezTo>
                  <a:cubicBezTo>
                    <a:pt x="8559" y="9299"/>
                    <a:pt x="8735" y="6387"/>
                    <a:pt x="7348" y="3651"/>
                  </a:cubicBezTo>
                  <a:cubicBezTo>
                    <a:pt x="6187" y="1425"/>
                    <a:pt x="4353" y="0"/>
                    <a:pt x="28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8"/>
            <p:cNvSpPr/>
            <p:nvPr/>
          </p:nvSpPr>
          <p:spPr>
            <a:xfrm>
              <a:off x="7932778" y="3152293"/>
              <a:ext cx="291942" cy="172845"/>
            </a:xfrm>
            <a:custGeom>
              <a:rect b="b" l="l" r="r" t="t"/>
              <a:pathLst>
                <a:path extrusionOk="0" h="6734" w="11374">
                  <a:moveTo>
                    <a:pt x="5242" y="1"/>
                  </a:moveTo>
                  <a:cubicBezTo>
                    <a:pt x="2487" y="1"/>
                    <a:pt x="264" y="1263"/>
                    <a:pt x="137" y="2959"/>
                  </a:cubicBezTo>
                  <a:cubicBezTo>
                    <a:pt x="0" y="4796"/>
                    <a:pt x="2365" y="6496"/>
                    <a:pt x="5433" y="6711"/>
                  </a:cubicBezTo>
                  <a:cubicBezTo>
                    <a:pt x="5655" y="6726"/>
                    <a:pt x="5874" y="6734"/>
                    <a:pt x="6090" y="6734"/>
                  </a:cubicBezTo>
                  <a:cubicBezTo>
                    <a:pt x="8864" y="6734"/>
                    <a:pt x="11110" y="5484"/>
                    <a:pt x="11237" y="3780"/>
                  </a:cubicBezTo>
                  <a:cubicBezTo>
                    <a:pt x="11374" y="1943"/>
                    <a:pt x="9009" y="262"/>
                    <a:pt x="5941" y="27"/>
                  </a:cubicBezTo>
                  <a:cubicBezTo>
                    <a:pt x="5705" y="9"/>
                    <a:pt x="5472" y="1"/>
                    <a:pt x="5242"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8"/>
            <p:cNvSpPr/>
            <p:nvPr/>
          </p:nvSpPr>
          <p:spPr>
            <a:xfrm>
              <a:off x="7475297" y="922376"/>
              <a:ext cx="243790" cy="252902"/>
            </a:xfrm>
            <a:custGeom>
              <a:rect b="b" l="l" r="r" t="t"/>
              <a:pathLst>
                <a:path extrusionOk="0" h="9853" w="9498">
                  <a:moveTo>
                    <a:pt x="2822" y="0"/>
                  </a:moveTo>
                  <a:cubicBezTo>
                    <a:pt x="2324" y="0"/>
                    <a:pt x="1867" y="129"/>
                    <a:pt x="1485" y="402"/>
                  </a:cubicBezTo>
                  <a:cubicBezTo>
                    <a:pt x="0" y="1497"/>
                    <a:pt x="235" y="4389"/>
                    <a:pt x="2033" y="6890"/>
                  </a:cubicBezTo>
                  <a:cubicBezTo>
                    <a:pt x="3373" y="8741"/>
                    <a:pt x="5192" y="9853"/>
                    <a:pt x="6654" y="9853"/>
                  </a:cubicBezTo>
                  <a:cubicBezTo>
                    <a:pt x="7153" y="9853"/>
                    <a:pt x="7610" y="9724"/>
                    <a:pt x="7993" y="9450"/>
                  </a:cubicBezTo>
                  <a:cubicBezTo>
                    <a:pt x="9498" y="8376"/>
                    <a:pt x="9244" y="5483"/>
                    <a:pt x="7446" y="2982"/>
                  </a:cubicBezTo>
                  <a:cubicBezTo>
                    <a:pt x="6104" y="1116"/>
                    <a:pt x="4285" y="0"/>
                    <a:pt x="282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8"/>
            <p:cNvSpPr/>
            <p:nvPr/>
          </p:nvSpPr>
          <p:spPr>
            <a:xfrm>
              <a:off x="7844721" y="2209325"/>
              <a:ext cx="300977" cy="190556"/>
            </a:xfrm>
            <a:custGeom>
              <a:rect b="b" l="l" r="r" t="t"/>
              <a:pathLst>
                <a:path extrusionOk="0" h="7424" w="11726">
                  <a:moveTo>
                    <a:pt x="7679" y="0"/>
                  </a:moveTo>
                  <a:cubicBezTo>
                    <a:pt x="6740" y="0"/>
                    <a:pt x="5694" y="198"/>
                    <a:pt x="4652" y="612"/>
                  </a:cubicBezTo>
                  <a:cubicBezTo>
                    <a:pt x="1759" y="1726"/>
                    <a:pt x="1" y="4012"/>
                    <a:pt x="665" y="5732"/>
                  </a:cubicBezTo>
                  <a:cubicBezTo>
                    <a:pt x="1101" y="6828"/>
                    <a:pt x="2417" y="7424"/>
                    <a:pt x="4058" y="7424"/>
                  </a:cubicBezTo>
                  <a:cubicBezTo>
                    <a:pt x="4993" y="7424"/>
                    <a:pt x="6033" y="7231"/>
                    <a:pt x="7075" y="6826"/>
                  </a:cubicBezTo>
                  <a:cubicBezTo>
                    <a:pt x="9947" y="5712"/>
                    <a:pt x="11726" y="3407"/>
                    <a:pt x="11042" y="1687"/>
                  </a:cubicBezTo>
                  <a:cubicBezTo>
                    <a:pt x="10620" y="596"/>
                    <a:pt x="9310" y="0"/>
                    <a:pt x="767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8"/>
            <p:cNvSpPr/>
            <p:nvPr/>
          </p:nvSpPr>
          <p:spPr>
            <a:xfrm>
              <a:off x="6905225" y="4397898"/>
              <a:ext cx="288939" cy="215761"/>
            </a:xfrm>
            <a:custGeom>
              <a:rect b="b" l="l" r="r" t="t"/>
              <a:pathLst>
                <a:path extrusionOk="0" h="8406" w="11257">
                  <a:moveTo>
                    <a:pt x="3414" y="0"/>
                  </a:moveTo>
                  <a:cubicBezTo>
                    <a:pt x="2387" y="0"/>
                    <a:pt x="1533" y="338"/>
                    <a:pt x="1056" y="1027"/>
                  </a:cubicBezTo>
                  <a:cubicBezTo>
                    <a:pt x="1" y="2552"/>
                    <a:pt x="1212" y="5209"/>
                    <a:pt x="3733" y="6949"/>
                  </a:cubicBezTo>
                  <a:cubicBezTo>
                    <a:pt x="5113" y="7912"/>
                    <a:pt x="6611" y="8406"/>
                    <a:pt x="7857" y="8406"/>
                  </a:cubicBezTo>
                  <a:cubicBezTo>
                    <a:pt x="8886" y="8406"/>
                    <a:pt x="9744" y="8068"/>
                    <a:pt x="10221" y="7379"/>
                  </a:cubicBezTo>
                  <a:cubicBezTo>
                    <a:pt x="11257" y="5854"/>
                    <a:pt x="10065" y="3216"/>
                    <a:pt x="7544" y="1457"/>
                  </a:cubicBezTo>
                  <a:cubicBezTo>
                    <a:pt x="6153" y="494"/>
                    <a:pt x="4657" y="0"/>
                    <a:pt x="341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8"/>
            <p:cNvSpPr/>
            <p:nvPr/>
          </p:nvSpPr>
          <p:spPr>
            <a:xfrm>
              <a:off x="7063537" y="1754177"/>
              <a:ext cx="266865" cy="237168"/>
            </a:xfrm>
            <a:custGeom>
              <a:rect b="b" l="l" r="r" t="t"/>
              <a:pathLst>
                <a:path extrusionOk="0" h="9240" w="10397">
                  <a:moveTo>
                    <a:pt x="7347" y="0"/>
                  </a:moveTo>
                  <a:cubicBezTo>
                    <a:pt x="5959" y="0"/>
                    <a:pt x="4229" y="821"/>
                    <a:pt x="2795" y="2295"/>
                  </a:cubicBezTo>
                  <a:cubicBezTo>
                    <a:pt x="665" y="4483"/>
                    <a:pt x="0" y="7317"/>
                    <a:pt x="1310" y="8607"/>
                  </a:cubicBezTo>
                  <a:cubicBezTo>
                    <a:pt x="1752" y="9036"/>
                    <a:pt x="2358" y="9240"/>
                    <a:pt x="3050" y="9240"/>
                  </a:cubicBezTo>
                  <a:cubicBezTo>
                    <a:pt x="4436" y="9240"/>
                    <a:pt x="6161" y="8419"/>
                    <a:pt x="7583" y="6946"/>
                  </a:cubicBezTo>
                  <a:cubicBezTo>
                    <a:pt x="9732" y="4737"/>
                    <a:pt x="10397" y="1904"/>
                    <a:pt x="9087" y="634"/>
                  </a:cubicBezTo>
                  <a:cubicBezTo>
                    <a:pt x="8645" y="204"/>
                    <a:pt x="8039" y="0"/>
                    <a:pt x="734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4" name="Google Shape;564;p8"/>
            <p:cNvSpPr/>
            <p:nvPr/>
          </p:nvSpPr>
          <p:spPr>
            <a:xfrm>
              <a:off x="7638496" y="4352883"/>
              <a:ext cx="228749" cy="260756"/>
            </a:xfrm>
            <a:custGeom>
              <a:rect b="b" l="l" r="r" t="t"/>
              <a:pathLst>
                <a:path extrusionOk="0" h="10159" w="8912">
                  <a:moveTo>
                    <a:pt x="2719" y="1"/>
                  </a:moveTo>
                  <a:cubicBezTo>
                    <a:pt x="2300" y="1"/>
                    <a:pt x="1908" y="101"/>
                    <a:pt x="1564" y="314"/>
                  </a:cubicBezTo>
                  <a:cubicBezTo>
                    <a:pt x="0" y="1291"/>
                    <a:pt x="0" y="4184"/>
                    <a:pt x="1583" y="6822"/>
                  </a:cubicBezTo>
                  <a:cubicBezTo>
                    <a:pt x="2836" y="8885"/>
                    <a:pt x="4675" y="10159"/>
                    <a:pt x="6174" y="10159"/>
                  </a:cubicBezTo>
                  <a:cubicBezTo>
                    <a:pt x="6592" y="10159"/>
                    <a:pt x="6983" y="10060"/>
                    <a:pt x="7329" y="9851"/>
                  </a:cubicBezTo>
                  <a:cubicBezTo>
                    <a:pt x="8912" y="8893"/>
                    <a:pt x="8912" y="6001"/>
                    <a:pt x="7309" y="3363"/>
                  </a:cubicBezTo>
                  <a:cubicBezTo>
                    <a:pt x="6071" y="1299"/>
                    <a:pt x="4223" y="1"/>
                    <a:pt x="271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5" name="Google Shape;565;p8"/>
            <p:cNvSpPr/>
            <p:nvPr/>
          </p:nvSpPr>
          <p:spPr>
            <a:xfrm>
              <a:off x="6859825" y="3498817"/>
              <a:ext cx="271382" cy="234088"/>
            </a:xfrm>
            <a:custGeom>
              <a:rect b="b" l="l" r="r" t="t"/>
              <a:pathLst>
                <a:path extrusionOk="0" h="9120" w="10573">
                  <a:moveTo>
                    <a:pt x="7463" y="0"/>
                  </a:moveTo>
                  <a:cubicBezTo>
                    <a:pt x="6100" y="0"/>
                    <a:pt x="4407" y="766"/>
                    <a:pt x="2971" y="2151"/>
                  </a:cubicBezTo>
                  <a:cubicBezTo>
                    <a:pt x="763" y="4301"/>
                    <a:pt x="0" y="7115"/>
                    <a:pt x="1290" y="8444"/>
                  </a:cubicBezTo>
                  <a:cubicBezTo>
                    <a:pt x="1740" y="8901"/>
                    <a:pt x="2379" y="9120"/>
                    <a:pt x="3113" y="9120"/>
                  </a:cubicBezTo>
                  <a:cubicBezTo>
                    <a:pt x="4482" y="9120"/>
                    <a:pt x="6184" y="8358"/>
                    <a:pt x="7622" y="6958"/>
                  </a:cubicBezTo>
                  <a:cubicBezTo>
                    <a:pt x="9811" y="4809"/>
                    <a:pt x="10573" y="2034"/>
                    <a:pt x="9283" y="685"/>
                  </a:cubicBezTo>
                  <a:cubicBezTo>
                    <a:pt x="8832" y="221"/>
                    <a:pt x="8195" y="0"/>
                    <a:pt x="74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8"/>
            <p:cNvSpPr/>
            <p:nvPr/>
          </p:nvSpPr>
          <p:spPr>
            <a:xfrm>
              <a:off x="7293754" y="2184780"/>
              <a:ext cx="269380" cy="235961"/>
            </a:xfrm>
            <a:custGeom>
              <a:rect b="b" l="l" r="r" t="t"/>
              <a:pathLst>
                <a:path extrusionOk="0" h="9193" w="10495">
                  <a:moveTo>
                    <a:pt x="7410" y="1"/>
                  </a:moveTo>
                  <a:cubicBezTo>
                    <a:pt x="6035" y="1"/>
                    <a:pt x="4324" y="798"/>
                    <a:pt x="2893" y="2242"/>
                  </a:cubicBezTo>
                  <a:cubicBezTo>
                    <a:pt x="704" y="4411"/>
                    <a:pt x="1" y="7225"/>
                    <a:pt x="1310" y="8534"/>
                  </a:cubicBezTo>
                  <a:cubicBezTo>
                    <a:pt x="1756" y="8980"/>
                    <a:pt x="2376" y="9192"/>
                    <a:pt x="3086" y="9192"/>
                  </a:cubicBezTo>
                  <a:cubicBezTo>
                    <a:pt x="4461" y="9192"/>
                    <a:pt x="6172" y="8395"/>
                    <a:pt x="7602" y="6951"/>
                  </a:cubicBezTo>
                  <a:cubicBezTo>
                    <a:pt x="9772" y="4782"/>
                    <a:pt x="10495" y="1968"/>
                    <a:pt x="9185" y="659"/>
                  </a:cubicBezTo>
                  <a:cubicBezTo>
                    <a:pt x="8740" y="213"/>
                    <a:pt x="8120" y="1"/>
                    <a:pt x="741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8"/>
            <p:cNvSpPr/>
            <p:nvPr/>
          </p:nvSpPr>
          <p:spPr>
            <a:xfrm>
              <a:off x="7194185" y="4086491"/>
              <a:ext cx="224745" cy="266377"/>
            </a:xfrm>
            <a:custGeom>
              <a:rect b="b" l="l" r="r" t="t"/>
              <a:pathLst>
                <a:path extrusionOk="0" h="10378" w="8756">
                  <a:moveTo>
                    <a:pt x="2819" y="1"/>
                  </a:moveTo>
                  <a:cubicBezTo>
                    <a:pt x="2472" y="1"/>
                    <a:pt x="2141" y="75"/>
                    <a:pt x="1837" y="230"/>
                  </a:cubicBezTo>
                  <a:cubicBezTo>
                    <a:pt x="196" y="1070"/>
                    <a:pt x="0" y="3963"/>
                    <a:pt x="1388" y="6698"/>
                  </a:cubicBezTo>
                  <a:cubicBezTo>
                    <a:pt x="2539" y="8937"/>
                    <a:pt x="4397" y="10378"/>
                    <a:pt x="5934" y="10378"/>
                  </a:cubicBezTo>
                  <a:cubicBezTo>
                    <a:pt x="6275" y="10378"/>
                    <a:pt x="6600" y="10307"/>
                    <a:pt x="6899" y="10157"/>
                  </a:cubicBezTo>
                  <a:cubicBezTo>
                    <a:pt x="8540" y="9317"/>
                    <a:pt x="8755" y="6405"/>
                    <a:pt x="7348" y="3669"/>
                  </a:cubicBezTo>
                  <a:cubicBezTo>
                    <a:pt x="6201" y="1439"/>
                    <a:pt x="4353" y="1"/>
                    <a:pt x="281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8" name="Google Shape;568;p8"/>
            <p:cNvSpPr/>
            <p:nvPr/>
          </p:nvSpPr>
          <p:spPr>
            <a:xfrm>
              <a:off x="6890907" y="2856113"/>
              <a:ext cx="240299" cy="254827"/>
            </a:xfrm>
            <a:custGeom>
              <a:rect b="b" l="l" r="r" t="t"/>
              <a:pathLst>
                <a:path extrusionOk="0" h="9928" w="9362">
                  <a:moveTo>
                    <a:pt x="2811" y="0"/>
                  </a:moveTo>
                  <a:cubicBezTo>
                    <a:pt x="2333" y="0"/>
                    <a:pt x="1894" y="122"/>
                    <a:pt x="1525" y="382"/>
                  </a:cubicBezTo>
                  <a:cubicBezTo>
                    <a:pt x="0" y="1417"/>
                    <a:pt x="176" y="4329"/>
                    <a:pt x="1935" y="6850"/>
                  </a:cubicBezTo>
                  <a:cubicBezTo>
                    <a:pt x="3248" y="8768"/>
                    <a:pt x="5073" y="9928"/>
                    <a:pt x="6544" y="9928"/>
                  </a:cubicBezTo>
                  <a:cubicBezTo>
                    <a:pt x="7022" y="9928"/>
                    <a:pt x="7463" y="9806"/>
                    <a:pt x="7837" y="9547"/>
                  </a:cubicBezTo>
                  <a:cubicBezTo>
                    <a:pt x="9361" y="8491"/>
                    <a:pt x="9166" y="5599"/>
                    <a:pt x="7426" y="3059"/>
                  </a:cubicBezTo>
                  <a:cubicBezTo>
                    <a:pt x="6114" y="1157"/>
                    <a:pt x="4279" y="0"/>
                    <a:pt x="28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9" name="Google Shape;569;p8"/>
            <p:cNvSpPr/>
            <p:nvPr/>
          </p:nvSpPr>
          <p:spPr>
            <a:xfrm>
              <a:off x="8095492" y="2747490"/>
              <a:ext cx="227260" cy="261783"/>
            </a:xfrm>
            <a:custGeom>
              <a:rect b="b" l="l" r="r" t="t"/>
              <a:pathLst>
                <a:path extrusionOk="0" h="10199" w="8854">
                  <a:moveTo>
                    <a:pt x="6120" y="0"/>
                  </a:moveTo>
                  <a:cubicBezTo>
                    <a:pt x="4618" y="0"/>
                    <a:pt x="2768" y="1321"/>
                    <a:pt x="1544" y="3428"/>
                  </a:cubicBezTo>
                  <a:cubicBezTo>
                    <a:pt x="0" y="6085"/>
                    <a:pt x="40" y="8997"/>
                    <a:pt x="1642" y="9916"/>
                  </a:cubicBezTo>
                  <a:cubicBezTo>
                    <a:pt x="1972" y="10107"/>
                    <a:pt x="2345" y="10199"/>
                    <a:pt x="2743" y="10199"/>
                  </a:cubicBezTo>
                  <a:cubicBezTo>
                    <a:pt x="4249" y="10199"/>
                    <a:pt x="6107" y="8888"/>
                    <a:pt x="7329" y="6769"/>
                  </a:cubicBezTo>
                  <a:cubicBezTo>
                    <a:pt x="8853" y="4112"/>
                    <a:pt x="8814" y="1200"/>
                    <a:pt x="7211" y="281"/>
                  </a:cubicBezTo>
                  <a:cubicBezTo>
                    <a:pt x="6883" y="91"/>
                    <a:pt x="6514" y="0"/>
                    <a:pt x="612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0" name="Google Shape;570;p8"/>
          <p:cNvSpPr txBox="1"/>
          <p:nvPr>
            <p:ph type="title"/>
          </p:nvPr>
        </p:nvSpPr>
        <p:spPr>
          <a:xfrm>
            <a:off x="926075" y="1298450"/>
            <a:ext cx="5408100" cy="2812200"/>
          </a:xfrm>
          <a:prstGeom prst="rect">
            <a:avLst/>
          </a:prstGeom>
        </p:spPr>
        <p:txBody>
          <a:bodyPr anchorCtr="0" anchor="ctr" bIns="91425" lIns="91425" spcFirstLastPara="1" rIns="91425" wrap="square" tIns="91425">
            <a:noAutofit/>
          </a:bodyPr>
          <a:lstStyle>
            <a:lvl1pPr lvl="0" algn="l">
              <a:lnSpc>
                <a:spcPct val="85000"/>
              </a:lnSpc>
              <a:spcBef>
                <a:spcPts val="0"/>
              </a:spcBef>
              <a:spcAft>
                <a:spcPts val="0"/>
              </a:spcAft>
              <a:buSzPts val="4800"/>
              <a:buNone/>
              <a:defRPr sz="106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1" name="Shape 571"/>
        <p:cNvGrpSpPr/>
        <p:nvPr/>
      </p:nvGrpSpPr>
      <p:grpSpPr>
        <a:xfrm>
          <a:off x="0" y="0"/>
          <a:ext cx="0" cy="0"/>
          <a:chOff x="0" y="0"/>
          <a:chExt cx="0" cy="0"/>
        </a:xfrm>
      </p:grpSpPr>
      <p:sp>
        <p:nvSpPr>
          <p:cNvPr id="572" name="Google Shape;572;p9"/>
          <p:cNvSpPr txBox="1"/>
          <p:nvPr>
            <p:ph hasCustomPrompt="1" type="title"/>
          </p:nvPr>
        </p:nvSpPr>
        <p:spPr>
          <a:xfrm>
            <a:off x="6367175" y="1167248"/>
            <a:ext cx="1597500" cy="1383600"/>
          </a:xfrm>
          <a:prstGeom prst="rect">
            <a:avLst/>
          </a:prstGeom>
        </p:spPr>
        <p:txBody>
          <a:bodyPr anchorCtr="0" anchor="ctr" bIns="91425" lIns="91425" spcFirstLastPara="1" rIns="91425" wrap="square" tIns="91425">
            <a:noAutofit/>
          </a:bodyPr>
          <a:lstStyle>
            <a:lvl1pPr lvl="0" rtl="0">
              <a:spcBef>
                <a:spcPts val="0"/>
              </a:spcBef>
              <a:spcAft>
                <a:spcPts val="0"/>
              </a:spcAft>
              <a:buSzPts val="5000"/>
              <a:buNone/>
              <a:defRPr sz="12000">
                <a:solidFill>
                  <a:schemeClr val="accent3"/>
                </a:solidFill>
              </a:defRPr>
            </a:lvl1pPr>
            <a:lvl2pPr lvl="1" rtl="0">
              <a:spcBef>
                <a:spcPts val="0"/>
              </a:spcBef>
              <a:spcAft>
                <a:spcPts val="0"/>
              </a:spcAft>
              <a:buSzPts val="5000"/>
              <a:buNone/>
              <a:defRPr sz="5000"/>
            </a:lvl2pPr>
            <a:lvl3pPr lvl="2" rtl="0">
              <a:spcBef>
                <a:spcPts val="0"/>
              </a:spcBef>
              <a:spcAft>
                <a:spcPts val="0"/>
              </a:spcAft>
              <a:buSzPts val="5000"/>
              <a:buNone/>
              <a:defRPr sz="5000"/>
            </a:lvl3pPr>
            <a:lvl4pPr lvl="3" rtl="0">
              <a:spcBef>
                <a:spcPts val="0"/>
              </a:spcBef>
              <a:spcAft>
                <a:spcPts val="0"/>
              </a:spcAft>
              <a:buSzPts val="5000"/>
              <a:buNone/>
              <a:defRPr sz="5000"/>
            </a:lvl4pPr>
            <a:lvl5pPr lvl="4" rtl="0">
              <a:spcBef>
                <a:spcPts val="0"/>
              </a:spcBef>
              <a:spcAft>
                <a:spcPts val="0"/>
              </a:spcAft>
              <a:buSzPts val="5000"/>
              <a:buNone/>
              <a:defRPr sz="5000"/>
            </a:lvl5pPr>
            <a:lvl6pPr lvl="5" rtl="0">
              <a:spcBef>
                <a:spcPts val="0"/>
              </a:spcBef>
              <a:spcAft>
                <a:spcPts val="0"/>
              </a:spcAft>
              <a:buSzPts val="5000"/>
              <a:buNone/>
              <a:defRPr sz="5000"/>
            </a:lvl6pPr>
            <a:lvl7pPr lvl="6" rtl="0">
              <a:spcBef>
                <a:spcPts val="0"/>
              </a:spcBef>
              <a:spcAft>
                <a:spcPts val="0"/>
              </a:spcAft>
              <a:buSzPts val="5000"/>
              <a:buNone/>
              <a:defRPr sz="5000"/>
            </a:lvl7pPr>
            <a:lvl8pPr lvl="7" rtl="0">
              <a:spcBef>
                <a:spcPts val="0"/>
              </a:spcBef>
              <a:spcAft>
                <a:spcPts val="0"/>
              </a:spcAft>
              <a:buSzPts val="5000"/>
              <a:buNone/>
              <a:defRPr sz="5000"/>
            </a:lvl8pPr>
            <a:lvl9pPr lvl="8" rtl="0">
              <a:spcBef>
                <a:spcPts val="0"/>
              </a:spcBef>
              <a:spcAft>
                <a:spcPts val="0"/>
              </a:spcAft>
              <a:buSzPts val="5000"/>
              <a:buNone/>
              <a:defRPr sz="5000"/>
            </a:lvl9pPr>
          </a:lstStyle>
          <a:p>
            <a:r>
              <a:t>xx%</a:t>
            </a:r>
          </a:p>
        </p:txBody>
      </p:sp>
      <p:sp>
        <p:nvSpPr>
          <p:cNvPr id="573" name="Google Shape;573;p9"/>
          <p:cNvSpPr txBox="1"/>
          <p:nvPr>
            <p:ph idx="1" type="subTitle"/>
          </p:nvPr>
        </p:nvSpPr>
        <p:spPr>
          <a:xfrm>
            <a:off x="1328875" y="1266400"/>
            <a:ext cx="3885300" cy="1956600"/>
          </a:xfrm>
          <a:prstGeom prst="rect">
            <a:avLst/>
          </a:prstGeom>
        </p:spPr>
        <p:txBody>
          <a:bodyPr anchorCtr="0" anchor="ctr" bIns="91425" lIns="91425" spcFirstLastPara="1" rIns="91425" wrap="square" tIns="91425">
            <a:noAutofit/>
          </a:bodyPr>
          <a:lstStyle>
            <a:lvl1pPr lvl="0" rtl="0">
              <a:lnSpc>
                <a:spcPct val="85000"/>
              </a:lnSpc>
              <a:spcBef>
                <a:spcPts val="0"/>
              </a:spcBef>
              <a:spcAft>
                <a:spcPts val="0"/>
              </a:spcAft>
              <a:buSzPts val="1400"/>
              <a:buNone/>
              <a:defRPr sz="7000">
                <a:latin typeface="Caveat Brush"/>
                <a:ea typeface="Caveat Brush"/>
                <a:cs typeface="Caveat Brush"/>
                <a:sym typeface="Caveat Brush"/>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sp>
        <p:nvSpPr>
          <p:cNvPr id="574" name="Google Shape;574;p9"/>
          <p:cNvSpPr txBox="1"/>
          <p:nvPr>
            <p:ph idx="2" type="subTitle"/>
          </p:nvPr>
        </p:nvSpPr>
        <p:spPr>
          <a:xfrm>
            <a:off x="1328875" y="3431450"/>
            <a:ext cx="2555400" cy="5448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400"/>
              <a:buNone/>
              <a:defRPr>
                <a:solidFill>
                  <a:schemeClr val="accent6"/>
                </a:solidFill>
              </a:defRPr>
            </a:lvl1pPr>
            <a:lvl2pPr lvl="1" rtl="0" algn="ctr">
              <a:lnSpc>
                <a:spcPct val="100000"/>
              </a:lnSpc>
              <a:spcBef>
                <a:spcPts val="1600"/>
              </a:spcBef>
              <a:spcAft>
                <a:spcPts val="0"/>
              </a:spcAft>
              <a:buSzPts val="1400"/>
              <a:buNone/>
              <a:defRPr/>
            </a:lvl2pPr>
            <a:lvl3pPr lvl="2" rtl="0" algn="ctr">
              <a:lnSpc>
                <a:spcPct val="100000"/>
              </a:lnSpc>
              <a:spcBef>
                <a:spcPts val="1600"/>
              </a:spcBef>
              <a:spcAft>
                <a:spcPts val="0"/>
              </a:spcAft>
              <a:buSzPts val="1400"/>
              <a:buNone/>
              <a:defRPr/>
            </a:lvl3pPr>
            <a:lvl4pPr lvl="3" rtl="0" algn="ctr">
              <a:lnSpc>
                <a:spcPct val="100000"/>
              </a:lnSpc>
              <a:spcBef>
                <a:spcPts val="1600"/>
              </a:spcBef>
              <a:spcAft>
                <a:spcPts val="0"/>
              </a:spcAft>
              <a:buSzPts val="1400"/>
              <a:buNone/>
              <a:defRPr/>
            </a:lvl4pPr>
            <a:lvl5pPr lvl="4" rtl="0" algn="ctr">
              <a:lnSpc>
                <a:spcPct val="100000"/>
              </a:lnSpc>
              <a:spcBef>
                <a:spcPts val="1600"/>
              </a:spcBef>
              <a:spcAft>
                <a:spcPts val="0"/>
              </a:spcAft>
              <a:buSzPts val="1400"/>
              <a:buNone/>
              <a:defRPr/>
            </a:lvl5pPr>
            <a:lvl6pPr lvl="5" rtl="0" algn="ctr">
              <a:lnSpc>
                <a:spcPct val="100000"/>
              </a:lnSpc>
              <a:spcBef>
                <a:spcPts val="1600"/>
              </a:spcBef>
              <a:spcAft>
                <a:spcPts val="0"/>
              </a:spcAft>
              <a:buSzPts val="1400"/>
              <a:buNone/>
              <a:defRPr/>
            </a:lvl6pPr>
            <a:lvl7pPr lvl="6" rtl="0" algn="ctr">
              <a:lnSpc>
                <a:spcPct val="100000"/>
              </a:lnSpc>
              <a:spcBef>
                <a:spcPts val="1600"/>
              </a:spcBef>
              <a:spcAft>
                <a:spcPts val="0"/>
              </a:spcAft>
              <a:buSzPts val="1400"/>
              <a:buNone/>
              <a:defRPr/>
            </a:lvl7pPr>
            <a:lvl8pPr lvl="7" rtl="0" algn="ctr">
              <a:lnSpc>
                <a:spcPct val="100000"/>
              </a:lnSpc>
              <a:spcBef>
                <a:spcPts val="1600"/>
              </a:spcBef>
              <a:spcAft>
                <a:spcPts val="0"/>
              </a:spcAft>
              <a:buSzPts val="1400"/>
              <a:buNone/>
              <a:defRPr/>
            </a:lvl8pPr>
            <a:lvl9pPr lvl="8" rtl="0" algn="ctr">
              <a:lnSpc>
                <a:spcPct val="100000"/>
              </a:lnSpc>
              <a:spcBef>
                <a:spcPts val="1600"/>
              </a:spcBef>
              <a:spcAft>
                <a:spcPts val="1600"/>
              </a:spcAft>
              <a:buSzPts val="1400"/>
              <a:buNone/>
              <a:defRPr/>
            </a:lvl9pPr>
          </a:lstStyle>
          <a:p/>
        </p:txBody>
      </p:sp>
      <p:grpSp>
        <p:nvGrpSpPr>
          <p:cNvPr id="575" name="Google Shape;575;p9"/>
          <p:cNvGrpSpPr/>
          <p:nvPr/>
        </p:nvGrpSpPr>
        <p:grpSpPr>
          <a:xfrm>
            <a:off x="5189096" y="3274339"/>
            <a:ext cx="1311708" cy="1854092"/>
            <a:chOff x="5189096" y="3274339"/>
            <a:chExt cx="1311708" cy="1854092"/>
          </a:xfrm>
        </p:grpSpPr>
        <p:grpSp>
          <p:nvGrpSpPr>
            <p:cNvPr id="576" name="Google Shape;576;p9"/>
            <p:cNvGrpSpPr/>
            <p:nvPr/>
          </p:nvGrpSpPr>
          <p:grpSpPr>
            <a:xfrm>
              <a:off x="5205511" y="4011187"/>
              <a:ext cx="1295293" cy="1117245"/>
              <a:chOff x="5205511" y="4011187"/>
              <a:chExt cx="1295293" cy="1117245"/>
            </a:xfrm>
          </p:grpSpPr>
          <p:sp>
            <p:nvSpPr>
              <p:cNvPr id="577" name="Google Shape;577;p9"/>
              <p:cNvSpPr/>
              <p:nvPr/>
            </p:nvSpPr>
            <p:spPr>
              <a:xfrm>
                <a:off x="5205511" y="4832389"/>
                <a:ext cx="181380" cy="71058"/>
              </a:xfrm>
              <a:custGeom>
                <a:rect b="b" l="l" r="r" t="t"/>
                <a:pathLst>
                  <a:path extrusionOk="0" h="704" w="1797">
                    <a:moveTo>
                      <a:pt x="1159" y="0"/>
                    </a:moveTo>
                    <a:cubicBezTo>
                      <a:pt x="845" y="262"/>
                      <a:pt x="446" y="413"/>
                      <a:pt x="36" y="413"/>
                    </a:cubicBezTo>
                    <a:cubicBezTo>
                      <a:pt x="24" y="413"/>
                      <a:pt x="13" y="413"/>
                      <a:pt x="1" y="413"/>
                    </a:cubicBezTo>
                    <a:lnTo>
                      <a:pt x="1" y="413"/>
                    </a:lnTo>
                    <a:cubicBezTo>
                      <a:pt x="261" y="607"/>
                      <a:pt x="572" y="704"/>
                      <a:pt x="883" y="704"/>
                    </a:cubicBezTo>
                    <a:cubicBezTo>
                      <a:pt x="1205" y="704"/>
                      <a:pt x="1527" y="601"/>
                      <a:pt x="1797" y="395"/>
                    </a:cubicBezTo>
                    <a:lnTo>
                      <a:pt x="1159"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9"/>
              <p:cNvSpPr/>
              <p:nvPr/>
            </p:nvSpPr>
            <p:spPr>
              <a:xfrm>
                <a:off x="5934261" y="4691888"/>
                <a:ext cx="324506" cy="263844"/>
              </a:xfrm>
              <a:custGeom>
                <a:rect b="b" l="l" r="r" t="t"/>
                <a:pathLst>
                  <a:path extrusionOk="0" h="2614" w="3215">
                    <a:moveTo>
                      <a:pt x="1194" y="0"/>
                    </a:moveTo>
                    <a:lnTo>
                      <a:pt x="0" y="288"/>
                    </a:lnTo>
                    <a:cubicBezTo>
                      <a:pt x="503" y="898"/>
                      <a:pt x="961" y="1545"/>
                      <a:pt x="1383" y="2218"/>
                    </a:cubicBezTo>
                    <a:cubicBezTo>
                      <a:pt x="1556" y="2499"/>
                      <a:pt x="1785" y="2614"/>
                      <a:pt x="2023" y="2614"/>
                    </a:cubicBezTo>
                    <a:cubicBezTo>
                      <a:pt x="2553" y="2614"/>
                      <a:pt x="3125" y="2046"/>
                      <a:pt x="3206" y="1482"/>
                    </a:cubicBezTo>
                    <a:cubicBezTo>
                      <a:pt x="3215" y="1428"/>
                      <a:pt x="3206" y="1383"/>
                      <a:pt x="3197" y="1329"/>
                    </a:cubicBezTo>
                    <a:cubicBezTo>
                      <a:pt x="3152" y="1186"/>
                      <a:pt x="2963" y="1141"/>
                      <a:pt x="2811" y="1114"/>
                    </a:cubicBezTo>
                    <a:cubicBezTo>
                      <a:pt x="2137" y="1006"/>
                      <a:pt x="1455" y="638"/>
                      <a:pt x="11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9" name="Google Shape;579;p9"/>
              <p:cNvSpPr/>
              <p:nvPr/>
            </p:nvSpPr>
            <p:spPr>
              <a:xfrm>
                <a:off x="5309780" y="4761634"/>
                <a:ext cx="191373" cy="322790"/>
              </a:xfrm>
              <a:custGeom>
                <a:rect b="b" l="l" r="r" t="t"/>
                <a:pathLst>
                  <a:path extrusionOk="0" h="3198" w="1896">
                    <a:moveTo>
                      <a:pt x="1284" y="1"/>
                    </a:moveTo>
                    <a:cubicBezTo>
                      <a:pt x="728" y="701"/>
                      <a:pt x="306" y="1491"/>
                      <a:pt x="36" y="2335"/>
                    </a:cubicBezTo>
                    <a:cubicBezTo>
                      <a:pt x="9" y="2407"/>
                      <a:pt x="0" y="2488"/>
                      <a:pt x="9" y="2569"/>
                    </a:cubicBezTo>
                    <a:cubicBezTo>
                      <a:pt x="36" y="2703"/>
                      <a:pt x="162" y="2793"/>
                      <a:pt x="288" y="2856"/>
                    </a:cubicBezTo>
                    <a:cubicBezTo>
                      <a:pt x="719" y="3072"/>
                      <a:pt x="1195" y="3188"/>
                      <a:pt x="1680" y="3197"/>
                    </a:cubicBezTo>
                    <a:cubicBezTo>
                      <a:pt x="1823" y="2416"/>
                      <a:pt x="1895" y="1608"/>
                      <a:pt x="1895" y="809"/>
                    </a:cubicBezTo>
                    <a:lnTo>
                      <a:pt x="1284"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9"/>
              <p:cNvSpPr/>
              <p:nvPr/>
            </p:nvSpPr>
            <p:spPr>
              <a:xfrm>
                <a:off x="5459361" y="4794236"/>
                <a:ext cx="214891" cy="334196"/>
              </a:xfrm>
              <a:custGeom>
                <a:rect b="b" l="l" r="r" t="t"/>
                <a:pathLst>
                  <a:path extrusionOk="0" h="3311" w="2129">
                    <a:moveTo>
                      <a:pt x="1634" y="1"/>
                    </a:moveTo>
                    <a:lnTo>
                      <a:pt x="63" y="243"/>
                    </a:lnTo>
                    <a:cubicBezTo>
                      <a:pt x="18" y="800"/>
                      <a:pt x="0" y="1366"/>
                      <a:pt x="27" y="1922"/>
                    </a:cubicBezTo>
                    <a:cubicBezTo>
                      <a:pt x="54" y="2362"/>
                      <a:pt x="27" y="3090"/>
                      <a:pt x="530" y="3251"/>
                    </a:cubicBezTo>
                    <a:cubicBezTo>
                      <a:pt x="668" y="3293"/>
                      <a:pt x="808" y="3310"/>
                      <a:pt x="950" y="3310"/>
                    </a:cubicBezTo>
                    <a:cubicBezTo>
                      <a:pt x="1233" y="3310"/>
                      <a:pt x="1521" y="3242"/>
                      <a:pt x="1796" y="3171"/>
                    </a:cubicBezTo>
                    <a:cubicBezTo>
                      <a:pt x="1877" y="3162"/>
                      <a:pt x="1949" y="3126"/>
                      <a:pt x="2012" y="3081"/>
                    </a:cubicBezTo>
                    <a:cubicBezTo>
                      <a:pt x="2092" y="3000"/>
                      <a:pt x="2128" y="2874"/>
                      <a:pt x="2101" y="2758"/>
                    </a:cubicBezTo>
                    <a:cubicBezTo>
                      <a:pt x="2029" y="2362"/>
                      <a:pt x="1751" y="2039"/>
                      <a:pt x="1706" y="1617"/>
                    </a:cubicBezTo>
                    <a:cubicBezTo>
                      <a:pt x="1634" y="1078"/>
                      <a:pt x="1616" y="540"/>
                      <a:pt x="16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9"/>
              <p:cNvSpPr/>
              <p:nvPr/>
            </p:nvSpPr>
            <p:spPr>
              <a:xfrm>
                <a:off x="5903371" y="4726307"/>
                <a:ext cx="280196" cy="342573"/>
              </a:xfrm>
              <a:custGeom>
                <a:rect b="b" l="l" r="r" t="t"/>
                <a:pathLst>
                  <a:path extrusionOk="0" h="3394" w="2776">
                    <a:moveTo>
                      <a:pt x="1276" y="0"/>
                    </a:moveTo>
                    <a:lnTo>
                      <a:pt x="1" y="719"/>
                    </a:lnTo>
                    <a:cubicBezTo>
                      <a:pt x="82" y="1222"/>
                      <a:pt x="234" y="1716"/>
                      <a:pt x="450" y="2173"/>
                    </a:cubicBezTo>
                    <a:cubicBezTo>
                      <a:pt x="603" y="2497"/>
                      <a:pt x="764" y="2892"/>
                      <a:pt x="989" y="3170"/>
                    </a:cubicBezTo>
                    <a:cubicBezTo>
                      <a:pt x="1120" y="3331"/>
                      <a:pt x="1297" y="3393"/>
                      <a:pt x="1486" y="3393"/>
                    </a:cubicBezTo>
                    <a:cubicBezTo>
                      <a:pt x="1813" y="3393"/>
                      <a:pt x="2176" y="3205"/>
                      <a:pt x="2398" y="3018"/>
                    </a:cubicBezTo>
                    <a:cubicBezTo>
                      <a:pt x="2578" y="2865"/>
                      <a:pt x="2776" y="2640"/>
                      <a:pt x="2749" y="2389"/>
                    </a:cubicBezTo>
                    <a:cubicBezTo>
                      <a:pt x="2704" y="2075"/>
                      <a:pt x="2381" y="1940"/>
                      <a:pt x="2183" y="1733"/>
                    </a:cubicBezTo>
                    <a:cubicBezTo>
                      <a:pt x="1716" y="1258"/>
                      <a:pt x="1402" y="656"/>
                      <a:pt x="127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9"/>
              <p:cNvSpPr/>
              <p:nvPr/>
            </p:nvSpPr>
            <p:spPr>
              <a:xfrm>
                <a:off x="5572609" y="5049499"/>
                <a:ext cx="101642" cy="77518"/>
              </a:xfrm>
              <a:custGeom>
                <a:rect b="b" l="l" r="r" t="t"/>
                <a:pathLst>
                  <a:path extrusionOk="0" h="768" w="1007">
                    <a:moveTo>
                      <a:pt x="813" y="1"/>
                    </a:moveTo>
                    <a:cubicBezTo>
                      <a:pt x="800" y="1"/>
                      <a:pt x="786" y="2"/>
                      <a:pt x="773" y="4"/>
                    </a:cubicBezTo>
                    <a:cubicBezTo>
                      <a:pt x="692" y="13"/>
                      <a:pt x="629" y="58"/>
                      <a:pt x="584" y="112"/>
                    </a:cubicBezTo>
                    <a:cubicBezTo>
                      <a:pt x="485" y="220"/>
                      <a:pt x="441" y="354"/>
                      <a:pt x="450" y="498"/>
                    </a:cubicBezTo>
                    <a:cubicBezTo>
                      <a:pt x="403" y="429"/>
                      <a:pt x="331" y="393"/>
                      <a:pt x="259" y="393"/>
                    </a:cubicBezTo>
                    <a:cubicBezTo>
                      <a:pt x="219" y="393"/>
                      <a:pt x="179" y="404"/>
                      <a:pt x="144" y="426"/>
                    </a:cubicBezTo>
                    <a:cubicBezTo>
                      <a:pt x="36" y="489"/>
                      <a:pt x="1" y="624"/>
                      <a:pt x="54" y="731"/>
                    </a:cubicBezTo>
                    <a:lnTo>
                      <a:pt x="27" y="767"/>
                    </a:lnTo>
                    <a:cubicBezTo>
                      <a:pt x="243" y="740"/>
                      <a:pt x="467" y="704"/>
                      <a:pt x="674" y="642"/>
                    </a:cubicBezTo>
                    <a:cubicBezTo>
                      <a:pt x="755" y="633"/>
                      <a:pt x="827" y="597"/>
                      <a:pt x="890" y="552"/>
                    </a:cubicBezTo>
                    <a:cubicBezTo>
                      <a:pt x="979" y="471"/>
                      <a:pt x="1006" y="345"/>
                      <a:pt x="979" y="229"/>
                    </a:cubicBezTo>
                    <a:cubicBezTo>
                      <a:pt x="970" y="157"/>
                      <a:pt x="952" y="94"/>
                      <a:pt x="925" y="31"/>
                    </a:cubicBezTo>
                    <a:cubicBezTo>
                      <a:pt x="892" y="11"/>
                      <a:pt x="853" y="1"/>
                      <a:pt x="813"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9"/>
              <p:cNvSpPr/>
              <p:nvPr/>
            </p:nvSpPr>
            <p:spPr>
              <a:xfrm>
                <a:off x="5311593" y="4259889"/>
                <a:ext cx="917297" cy="655371"/>
              </a:xfrm>
              <a:custGeom>
                <a:rect b="b" l="l" r="r" t="t"/>
                <a:pathLst>
                  <a:path extrusionOk="0" h="6493" w="9088">
                    <a:moveTo>
                      <a:pt x="4254" y="0"/>
                    </a:moveTo>
                    <a:cubicBezTo>
                      <a:pt x="3546" y="0"/>
                      <a:pt x="2846" y="198"/>
                      <a:pt x="2272" y="626"/>
                    </a:cubicBezTo>
                    <a:cubicBezTo>
                      <a:pt x="1518" y="1200"/>
                      <a:pt x="1069" y="2116"/>
                      <a:pt x="863" y="3032"/>
                    </a:cubicBezTo>
                    <a:cubicBezTo>
                      <a:pt x="746" y="3553"/>
                      <a:pt x="665" y="4065"/>
                      <a:pt x="539" y="4586"/>
                    </a:cubicBezTo>
                    <a:cubicBezTo>
                      <a:pt x="449" y="4981"/>
                      <a:pt x="270" y="5214"/>
                      <a:pt x="1" y="5483"/>
                    </a:cubicBezTo>
                    <a:cubicBezTo>
                      <a:pt x="198" y="5914"/>
                      <a:pt x="692" y="6103"/>
                      <a:pt x="1150" y="6211"/>
                    </a:cubicBezTo>
                    <a:cubicBezTo>
                      <a:pt x="1918" y="6398"/>
                      <a:pt x="2703" y="6492"/>
                      <a:pt x="3488" y="6492"/>
                    </a:cubicBezTo>
                    <a:cubicBezTo>
                      <a:pt x="3868" y="6492"/>
                      <a:pt x="4247" y="6470"/>
                      <a:pt x="4625" y="6426"/>
                    </a:cubicBezTo>
                    <a:cubicBezTo>
                      <a:pt x="5487" y="6345"/>
                      <a:pt x="6331" y="6094"/>
                      <a:pt x="7103" y="5699"/>
                    </a:cubicBezTo>
                    <a:cubicBezTo>
                      <a:pt x="7552" y="5466"/>
                      <a:pt x="7956" y="5169"/>
                      <a:pt x="8315" y="4810"/>
                    </a:cubicBezTo>
                    <a:cubicBezTo>
                      <a:pt x="8423" y="4702"/>
                      <a:pt x="9088" y="3733"/>
                      <a:pt x="8890" y="3679"/>
                    </a:cubicBezTo>
                    <a:cubicBezTo>
                      <a:pt x="8495" y="3553"/>
                      <a:pt x="8208" y="3194"/>
                      <a:pt x="8001" y="2853"/>
                    </a:cubicBezTo>
                    <a:cubicBezTo>
                      <a:pt x="7750" y="2404"/>
                      <a:pt x="7588" y="1901"/>
                      <a:pt x="7283" y="1470"/>
                    </a:cubicBezTo>
                    <a:cubicBezTo>
                      <a:pt x="6607" y="537"/>
                      <a:pt x="5420" y="0"/>
                      <a:pt x="425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9"/>
              <p:cNvSpPr/>
              <p:nvPr/>
            </p:nvSpPr>
            <p:spPr>
              <a:xfrm>
                <a:off x="6077483" y="4924744"/>
                <a:ext cx="106991" cy="138786"/>
              </a:xfrm>
              <a:custGeom>
                <a:rect b="b" l="l" r="r" t="t"/>
                <a:pathLst>
                  <a:path extrusionOk="0" h="1375" w="1060">
                    <a:moveTo>
                      <a:pt x="736" y="1"/>
                    </a:moveTo>
                    <a:cubicBezTo>
                      <a:pt x="682" y="37"/>
                      <a:pt x="647" y="91"/>
                      <a:pt x="620" y="154"/>
                    </a:cubicBezTo>
                    <a:cubicBezTo>
                      <a:pt x="575" y="297"/>
                      <a:pt x="593" y="450"/>
                      <a:pt x="682" y="585"/>
                    </a:cubicBezTo>
                    <a:cubicBezTo>
                      <a:pt x="611" y="585"/>
                      <a:pt x="557" y="522"/>
                      <a:pt x="485" y="513"/>
                    </a:cubicBezTo>
                    <a:cubicBezTo>
                      <a:pt x="386" y="513"/>
                      <a:pt x="323" y="629"/>
                      <a:pt x="323" y="719"/>
                    </a:cubicBezTo>
                    <a:cubicBezTo>
                      <a:pt x="332" y="818"/>
                      <a:pt x="341" y="917"/>
                      <a:pt x="332" y="1007"/>
                    </a:cubicBezTo>
                    <a:cubicBezTo>
                      <a:pt x="311" y="949"/>
                      <a:pt x="255" y="909"/>
                      <a:pt x="192" y="909"/>
                    </a:cubicBezTo>
                    <a:cubicBezTo>
                      <a:pt x="176" y="909"/>
                      <a:pt x="160" y="911"/>
                      <a:pt x="144" y="917"/>
                    </a:cubicBezTo>
                    <a:cubicBezTo>
                      <a:pt x="72" y="944"/>
                      <a:pt x="18" y="1016"/>
                      <a:pt x="9" y="1096"/>
                    </a:cubicBezTo>
                    <a:cubicBezTo>
                      <a:pt x="0" y="1177"/>
                      <a:pt x="18" y="1249"/>
                      <a:pt x="63" y="1321"/>
                    </a:cubicBezTo>
                    <a:lnTo>
                      <a:pt x="72" y="1375"/>
                    </a:lnTo>
                    <a:cubicBezTo>
                      <a:pt x="296" y="1303"/>
                      <a:pt x="503" y="1195"/>
                      <a:pt x="673" y="1043"/>
                    </a:cubicBezTo>
                    <a:cubicBezTo>
                      <a:pt x="862" y="899"/>
                      <a:pt x="1060" y="674"/>
                      <a:pt x="1024" y="423"/>
                    </a:cubicBezTo>
                    <a:cubicBezTo>
                      <a:pt x="988" y="252"/>
                      <a:pt x="880" y="100"/>
                      <a:pt x="736"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9"/>
              <p:cNvSpPr/>
              <p:nvPr/>
            </p:nvSpPr>
            <p:spPr>
              <a:xfrm>
                <a:off x="6080107" y="4200035"/>
                <a:ext cx="420697" cy="560189"/>
              </a:xfrm>
              <a:custGeom>
                <a:rect b="b" l="l" r="r" t="t"/>
                <a:pathLst>
                  <a:path extrusionOk="0" h="5550" w="4168">
                    <a:moveTo>
                      <a:pt x="2184" y="0"/>
                    </a:moveTo>
                    <a:cubicBezTo>
                      <a:pt x="2132" y="0"/>
                      <a:pt x="2081" y="2"/>
                      <a:pt x="2030" y="6"/>
                    </a:cubicBezTo>
                    <a:cubicBezTo>
                      <a:pt x="935" y="87"/>
                      <a:pt x="378" y="1192"/>
                      <a:pt x="809" y="2170"/>
                    </a:cubicBezTo>
                    <a:cubicBezTo>
                      <a:pt x="998" y="2584"/>
                      <a:pt x="1213" y="3006"/>
                      <a:pt x="1312" y="3455"/>
                    </a:cubicBezTo>
                    <a:cubicBezTo>
                      <a:pt x="1375" y="3742"/>
                      <a:pt x="1339" y="4083"/>
                      <a:pt x="1105" y="4263"/>
                    </a:cubicBezTo>
                    <a:lnTo>
                      <a:pt x="1" y="5322"/>
                    </a:lnTo>
                    <a:cubicBezTo>
                      <a:pt x="221" y="5469"/>
                      <a:pt x="478" y="5549"/>
                      <a:pt x="746" y="5549"/>
                    </a:cubicBezTo>
                    <a:cubicBezTo>
                      <a:pt x="773" y="5549"/>
                      <a:pt x="800" y="5548"/>
                      <a:pt x="827" y="5547"/>
                    </a:cubicBezTo>
                    <a:cubicBezTo>
                      <a:pt x="1474" y="5538"/>
                      <a:pt x="2003" y="5376"/>
                      <a:pt x="2461" y="4909"/>
                    </a:cubicBezTo>
                    <a:cubicBezTo>
                      <a:pt x="2901" y="4460"/>
                      <a:pt x="3018" y="3886"/>
                      <a:pt x="3018" y="3293"/>
                    </a:cubicBezTo>
                    <a:cubicBezTo>
                      <a:pt x="3034" y="3295"/>
                      <a:pt x="3049" y="3295"/>
                      <a:pt x="3065" y="3295"/>
                    </a:cubicBezTo>
                    <a:cubicBezTo>
                      <a:pt x="3478" y="3295"/>
                      <a:pt x="3866" y="2733"/>
                      <a:pt x="3970" y="2395"/>
                    </a:cubicBezTo>
                    <a:cubicBezTo>
                      <a:pt x="4167" y="1757"/>
                      <a:pt x="4024" y="1075"/>
                      <a:pt x="3602" y="563"/>
                    </a:cubicBezTo>
                    <a:cubicBezTo>
                      <a:pt x="3268" y="197"/>
                      <a:pt x="2690" y="0"/>
                      <a:pt x="218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9"/>
              <p:cNvSpPr/>
              <p:nvPr/>
            </p:nvSpPr>
            <p:spPr>
              <a:xfrm>
                <a:off x="5297967" y="4602662"/>
                <a:ext cx="920931" cy="313504"/>
              </a:xfrm>
              <a:custGeom>
                <a:rect b="b" l="l" r="r" t="t"/>
                <a:pathLst>
                  <a:path extrusionOk="0" h="3106" w="9124">
                    <a:moveTo>
                      <a:pt x="8863" y="1"/>
                    </a:moveTo>
                    <a:cubicBezTo>
                      <a:pt x="8632" y="1"/>
                      <a:pt x="8512" y="374"/>
                      <a:pt x="8405" y="534"/>
                    </a:cubicBezTo>
                    <a:cubicBezTo>
                      <a:pt x="8226" y="812"/>
                      <a:pt x="8001" y="1073"/>
                      <a:pt x="7741" y="1288"/>
                    </a:cubicBezTo>
                    <a:cubicBezTo>
                      <a:pt x="7229" y="1728"/>
                      <a:pt x="6628" y="2052"/>
                      <a:pt x="5981" y="2231"/>
                    </a:cubicBezTo>
                    <a:cubicBezTo>
                      <a:pt x="5306" y="2435"/>
                      <a:pt x="4606" y="2504"/>
                      <a:pt x="3901" y="2504"/>
                    </a:cubicBezTo>
                    <a:cubicBezTo>
                      <a:pt x="3424" y="2504"/>
                      <a:pt x="2945" y="2472"/>
                      <a:pt x="2470" y="2429"/>
                    </a:cubicBezTo>
                    <a:cubicBezTo>
                      <a:pt x="2030" y="2393"/>
                      <a:pt x="1590" y="2321"/>
                      <a:pt x="1168" y="2213"/>
                    </a:cubicBezTo>
                    <a:cubicBezTo>
                      <a:pt x="944" y="2159"/>
                      <a:pt x="737" y="2087"/>
                      <a:pt x="531" y="1989"/>
                    </a:cubicBezTo>
                    <a:cubicBezTo>
                      <a:pt x="432" y="1925"/>
                      <a:pt x="316" y="1795"/>
                      <a:pt x="192" y="1795"/>
                    </a:cubicBezTo>
                    <a:cubicBezTo>
                      <a:pt x="159" y="1795"/>
                      <a:pt x="125" y="1804"/>
                      <a:pt x="91" y="1827"/>
                    </a:cubicBezTo>
                    <a:cubicBezTo>
                      <a:pt x="28" y="1872"/>
                      <a:pt x="1" y="1944"/>
                      <a:pt x="10" y="2025"/>
                    </a:cubicBezTo>
                    <a:cubicBezTo>
                      <a:pt x="28" y="2096"/>
                      <a:pt x="64" y="2168"/>
                      <a:pt x="109" y="2222"/>
                    </a:cubicBezTo>
                    <a:cubicBezTo>
                      <a:pt x="414" y="2599"/>
                      <a:pt x="854" y="2716"/>
                      <a:pt x="1285" y="2824"/>
                    </a:cubicBezTo>
                    <a:cubicBezTo>
                      <a:pt x="2053" y="3011"/>
                      <a:pt x="2838" y="3105"/>
                      <a:pt x="3623" y="3105"/>
                    </a:cubicBezTo>
                    <a:cubicBezTo>
                      <a:pt x="4003" y="3105"/>
                      <a:pt x="4382" y="3083"/>
                      <a:pt x="4760" y="3039"/>
                    </a:cubicBezTo>
                    <a:cubicBezTo>
                      <a:pt x="5622" y="2949"/>
                      <a:pt x="6466" y="2707"/>
                      <a:pt x="7238" y="2303"/>
                    </a:cubicBezTo>
                    <a:cubicBezTo>
                      <a:pt x="7687" y="2070"/>
                      <a:pt x="8091" y="1773"/>
                      <a:pt x="8450" y="1414"/>
                    </a:cubicBezTo>
                    <a:cubicBezTo>
                      <a:pt x="8612" y="1252"/>
                      <a:pt x="9079" y="651"/>
                      <a:pt x="9106" y="283"/>
                    </a:cubicBezTo>
                    <a:cubicBezTo>
                      <a:pt x="9124" y="193"/>
                      <a:pt x="9079" y="94"/>
                      <a:pt x="8998" y="40"/>
                    </a:cubicBezTo>
                    <a:cubicBezTo>
                      <a:pt x="8949" y="13"/>
                      <a:pt x="8904" y="1"/>
                      <a:pt x="88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9"/>
              <p:cNvSpPr/>
              <p:nvPr/>
            </p:nvSpPr>
            <p:spPr>
              <a:xfrm>
                <a:off x="5429989" y="4516363"/>
                <a:ext cx="89227" cy="95283"/>
              </a:xfrm>
              <a:custGeom>
                <a:rect b="b" l="l" r="r" t="t"/>
                <a:pathLst>
                  <a:path extrusionOk="0" h="944" w="884">
                    <a:moveTo>
                      <a:pt x="414" y="0"/>
                    </a:moveTo>
                    <a:cubicBezTo>
                      <a:pt x="190" y="0"/>
                      <a:pt x="1" y="249"/>
                      <a:pt x="49" y="644"/>
                    </a:cubicBezTo>
                    <a:cubicBezTo>
                      <a:pt x="76" y="827"/>
                      <a:pt x="185" y="943"/>
                      <a:pt x="333" y="943"/>
                    </a:cubicBezTo>
                    <a:cubicBezTo>
                      <a:pt x="381" y="943"/>
                      <a:pt x="433" y="931"/>
                      <a:pt x="489" y="904"/>
                    </a:cubicBezTo>
                    <a:cubicBezTo>
                      <a:pt x="587" y="859"/>
                      <a:pt x="884" y="599"/>
                      <a:pt x="884" y="500"/>
                    </a:cubicBezTo>
                    <a:cubicBezTo>
                      <a:pt x="884" y="455"/>
                      <a:pt x="875" y="419"/>
                      <a:pt x="857" y="383"/>
                    </a:cubicBezTo>
                    <a:cubicBezTo>
                      <a:pt x="736" y="117"/>
                      <a:pt x="567" y="0"/>
                      <a:pt x="4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9"/>
              <p:cNvSpPr/>
              <p:nvPr/>
            </p:nvSpPr>
            <p:spPr>
              <a:xfrm>
                <a:off x="5467435" y="4614674"/>
                <a:ext cx="221250" cy="188143"/>
              </a:xfrm>
              <a:custGeom>
                <a:rect b="b" l="l" r="r" t="t"/>
                <a:pathLst>
                  <a:path extrusionOk="0" h="1864" w="2192">
                    <a:moveTo>
                      <a:pt x="1146" y="0"/>
                    </a:moveTo>
                    <a:cubicBezTo>
                      <a:pt x="1130" y="0"/>
                      <a:pt x="1113" y="1"/>
                      <a:pt x="1096" y="2"/>
                    </a:cubicBezTo>
                    <a:cubicBezTo>
                      <a:pt x="1007" y="11"/>
                      <a:pt x="917" y="38"/>
                      <a:pt x="836" y="83"/>
                    </a:cubicBezTo>
                    <a:cubicBezTo>
                      <a:pt x="432" y="289"/>
                      <a:pt x="1" y="828"/>
                      <a:pt x="297" y="1295"/>
                    </a:cubicBezTo>
                    <a:cubicBezTo>
                      <a:pt x="441" y="1520"/>
                      <a:pt x="710" y="1627"/>
                      <a:pt x="962" y="1708"/>
                    </a:cubicBezTo>
                    <a:lnTo>
                      <a:pt x="1150" y="1771"/>
                    </a:lnTo>
                    <a:cubicBezTo>
                      <a:pt x="1289" y="1815"/>
                      <a:pt x="1441" y="1864"/>
                      <a:pt x="1591" y="1864"/>
                    </a:cubicBezTo>
                    <a:cubicBezTo>
                      <a:pt x="1655" y="1864"/>
                      <a:pt x="1718" y="1855"/>
                      <a:pt x="1779" y="1834"/>
                    </a:cubicBezTo>
                    <a:cubicBezTo>
                      <a:pt x="2030" y="1753"/>
                      <a:pt x="2174" y="1466"/>
                      <a:pt x="2183" y="1196"/>
                    </a:cubicBezTo>
                    <a:cubicBezTo>
                      <a:pt x="2192" y="708"/>
                      <a:pt x="1693" y="0"/>
                      <a:pt x="11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9" name="Google Shape;589;p9"/>
              <p:cNvSpPr/>
              <p:nvPr/>
            </p:nvSpPr>
            <p:spPr>
              <a:xfrm>
                <a:off x="5690399" y="4438038"/>
                <a:ext cx="187739" cy="182490"/>
              </a:xfrm>
              <a:custGeom>
                <a:rect b="b" l="l" r="r" t="t"/>
                <a:pathLst>
                  <a:path extrusionOk="0" h="1808" w="1860">
                    <a:moveTo>
                      <a:pt x="967" y="1"/>
                    </a:moveTo>
                    <a:cubicBezTo>
                      <a:pt x="572" y="1"/>
                      <a:pt x="222" y="241"/>
                      <a:pt x="64" y="603"/>
                    </a:cubicBezTo>
                    <a:cubicBezTo>
                      <a:pt x="1" y="791"/>
                      <a:pt x="10" y="998"/>
                      <a:pt x="82" y="1186"/>
                    </a:cubicBezTo>
                    <a:cubicBezTo>
                      <a:pt x="162" y="1366"/>
                      <a:pt x="261" y="1536"/>
                      <a:pt x="396" y="1680"/>
                    </a:cubicBezTo>
                    <a:cubicBezTo>
                      <a:pt x="423" y="1716"/>
                      <a:pt x="459" y="1752"/>
                      <a:pt x="495" y="1770"/>
                    </a:cubicBezTo>
                    <a:cubicBezTo>
                      <a:pt x="558" y="1797"/>
                      <a:pt x="611" y="1806"/>
                      <a:pt x="674" y="1806"/>
                    </a:cubicBezTo>
                    <a:cubicBezTo>
                      <a:pt x="698" y="1807"/>
                      <a:pt x="721" y="1808"/>
                      <a:pt x="745" y="1808"/>
                    </a:cubicBezTo>
                    <a:cubicBezTo>
                      <a:pt x="908" y="1808"/>
                      <a:pt x="1064" y="1780"/>
                      <a:pt x="1213" y="1725"/>
                    </a:cubicBezTo>
                    <a:cubicBezTo>
                      <a:pt x="1518" y="1599"/>
                      <a:pt x="1689" y="1276"/>
                      <a:pt x="1806" y="971"/>
                    </a:cubicBezTo>
                    <a:cubicBezTo>
                      <a:pt x="1842" y="899"/>
                      <a:pt x="1860" y="818"/>
                      <a:pt x="1860" y="728"/>
                    </a:cubicBezTo>
                    <a:cubicBezTo>
                      <a:pt x="1824" y="432"/>
                      <a:pt x="1276" y="10"/>
                      <a:pt x="989" y="1"/>
                    </a:cubicBezTo>
                    <a:cubicBezTo>
                      <a:pt x="981" y="1"/>
                      <a:pt x="974" y="1"/>
                      <a:pt x="96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9"/>
              <p:cNvSpPr/>
              <p:nvPr/>
            </p:nvSpPr>
            <p:spPr>
              <a:xfrm>
                <a:off x="5988660" y="4365568"/>
                <a:ext cx="117892" cy="169571"/>
              </a:xfrm>
              <a:custGeom>
                <a:rect b="b" l="l" r="r" t="t"/>
                <a:pathLst>
                  <a:path extrusionOk="0" h="1680" w="1168">
                    <a:moveTo>
                      <a:pt x="207" y="1"/>
                    </a:moveTo>
                    <a:cubicBezTo>
                      <a:pt x="162" y="37"/>
                      <a:pt x="126" y="73"/>
                      <a:pt x="99" y="117"/>
                    </a:cubicBezTo>
                    <a:cubicBezTo>
                      <a:pt x="18" y="288"/>
                      <a:pt x="0" y="468"/>
                      <a:pt x="27" y="647"/>
                    </a:cubicBezTo>
                    <a:cubicBezTo>
                      <a:pt x="27" y="773"/>
                      <a:pt x="45" y="890"/>
                      <a:pt x="72" y="1006"/>
                    </a:cubicBezTo>
                    <a:cubicBezTo>
                      <a:pt x="117" y="1177"/>
                      <a:pt x="216" y="1330"/>
                      <a:pt x="350" y="1455"/>
                    </a:cubicBezTo>
                    <a:cubicBezTo>
                      <a:pt x="485" y="1590"/>
                      <a:pt x="682" y="1671"/>
                      <a:pt x="880" y="1680"/>
                    </a:cubicBezTo>
                    <a:cubicBezTo>
                      <a:pt x="988" y="1671"/>
                      <a:pt x="1087" y="1635"/>
                      <a:pt x="1167" y="1563"/>
                    </a:cubicBezTo>
                    <a:cubicBezTo>
                      <a:pt x="979" y="1177"/>
                      <a:pt x="835" y="782"/>
                      <a:pt x="575" y="423"/>
                    </a:cubicBezTo>
                    <a:cubicBezTo>
                      <a:pt x="467" y="270"/>
                      <a:pt x="341" y="126"/>
                      <a:pt x="20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9"/>
              <p:cNvSpPr/>
              <p:nvPr/>
            </p:nvSpPr>
            <p:spPr>
              <a:xfrm>
                <a:off x="5791939" y="4264129"/>
                <a:ext cx="152412" cy="95081"/>
              </a:xfrm>
              <a:custGeom>
                <a:rect b="b" l="l" r="r" t="t"/>
                <a:pathLst>
                  <a:path extrusionOk="0" h="942" w="1510">
                    <a:moveTo>
                      <a:pt x="81" y="0"/>
                    </a:moveTo>
                    <a:cubicBezTo>
                      <a:pt x="72" y="18"/>
                      <a:pt x="54" y="45"/>
                      <a:pt x="45" y="72"/>
                    </a:cubicBezTo>
                    <a:cubicBezTo>
                      <a:pt x="1" y="198"/>
                      <a:pt x="1" y="341"/>
                      <a:pt x="45" y="476"/>
                    </a:cubicBezTo>
                    <a:cubicBezTo>
                      <a:pt x="135" y="620"/>
                      <a:pt x="261" y="736"/>
                      <a:pt x="423" y="799"/>
                    </a:cubicBezTo>
                    <a:cubicBezTo>
                      <a:pt x="543" y="870"/>
                      <a:pt x="681" y="941"/>
                      <a:pt x="822" y="941"/>
                    </a:cubicBezTo>
                    <a:cubicBezTo>
                      <a:pt x="859" y="941"/>
                      <a:pt x="897" y="936"/>
                      <a:pt x="934" y="925"/>
                    </a:cubicBezTo>
                    <a:cubicBezTo>
                      <a:pt x="1006" y="907"/>
                      <a:pt x="1078" y="862"/>
                      <a:pt x="1141" y="817"/>
                    </a:cubicBezTo>
                    <a:cubicBezTo>
                      <a:pt x="1276" y="736"/>
                      <a:pt x="1401" y="638"/>
                      <a:pt x="1500" y="521"/>
                    </a:cubicBezTo>
                    <a:lnTo>
                      <a:pt x="1509" y="512"/>
                    </a:lnTo>
                    <a:cubicBezTo>
                      <a:pt x="1069" y="242"/>
                      <a:pt x="584" y="72"/>
                      <a:pt x="8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9"/>
              <p:cNvSpPr/>
              <p:nvPr/>
            </p:nvSpPr>
            <p:spPr>
              <a:xfrm>
                <a:off x="5448460" y="4269478"/>
                <a:ext cx="239317" cy="207421"/>
              </a:xfrm>
              <a:custGeom>
                <a:rect b="b" l="l" r="r" t="t"/>
                <a:pathLst>
                  <a:path extrusionOk="0" h="2055" w="2371">
                    <a:moveTo>
                      <a:pt x="2084" y="1"/>
                    </a:moveTo>
                    <a:cubicBezTo>
                      <a:pt x="1662" y="100"/>
                      <a:pt x="1266" y="279"/>
                      <a:pt x="925" y="540"/>
                    </a:cubicBezTo>
                    <a:cubicBezTo>
                      <a:pt x="539" y="836"/>
                      <a:pt x="225" y="1204"/>
                      <a:pt x="0" y="1635"/>
                    </a:cubicBezTo>
                    <a:cubicBezTo>
                      <a:pt x="144" y="1824"/>
                      <a:pt x="360" y="1967"/>
                      <a:pt x="593" y="2030"/>
                    </a:cubicBezTo>
                    <a:cubicBezTo>
                      <a:pt x="682" y="2047"/>
                      <a:pt x="772" y="2055"/>
                      <a:pt x="862" y="2055"/>
                    </a:cubicBezTo>
                    <a:cubicBezTo>
                      <a:pt x="1017" y="2055"/>
                      <a:pt x="1173" y="2031"/>
                      <a:pt x="1320" y="1985"/>
                    </a:cubicBezTo>
                    <a:cubicBezTo>
                      <a:pt x="1500" y="1940"/>
                      <a:pt x="1671" y="1869"/>
                      <a:pt x="1823" y="1779"/>
                    </a:cubicBezTo>
                    <a:cubicBezTo>
                      <a:pt x="2128" y="1572"/>
                      <a:pt x="2326" y="1231"/>
                      <a:pt x="2353" y="863"/>
                    </a:cubicBezTo>
                    <a:cubicBezTo>
                      <a:pt x="2371" y="549"/>
                      <a:pt x="2272" y="243"/>
                      <a:pt x="208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3" name="Google Shape;593;p9"/>
              <p:cNvSpPr/>
              <p:nvPr/>
            </p:nvSpPr>
            <p:spPr>
              <a:xfrm>
                <a:off x="5906096" y="4526962"/>
                <a:ext cx="137877" cy="132427"/>
              </a:xfrm>
              <a:custGeom>
                <a:rect b="b" l="l" r="r" t="t"/>
                <a:pathLst>
                  <a:path extrusionOk="0" h="1312" w="1366">
                    <a:moveTo>
                      <a:pt x="612" y="0"/>
                    </a:moveTo>
                    <a:cubicBezTo>
                      <a:pt x="576" y="0"/>
                      <a:pt x="531" y="18"/>
                      <a:pt x="504" y="36"/>
                    </a:cubicBezTo>
                    <a:cubicBezTo>
                      <a:pt x="207" y="189"/>
                      <a:pt x="1" y="404"/>
                      <a:pt x="55" y="754"/>
                    </a:cubicBezTo>
                    <a:cubicBezTo>
                      <a:pt x="90" y="1072"/>
                      <a:pt x="359" y="1311"/>
                      <a:pt x="675" y="1311"/>
                    </a:cubicBezTo>
                    <a:cubicBezTo>
                      <a:pt x="681" y="1311"/>
                      <a:pt x="687" y="1311"/>
                      <a:pt x="692" y="1311"/>
                    </a:cubicBezTo>
                    <a:cubicBezTo>
                      <a:pt x="998" y="1293"/>
                      <a:pt x="1366" y="1024"/>
                      <a:pt x="1312" y="709"/>
                    </a:cubicBezTo>
                    <a:cubicBezTo>
                      <a:pt x="1258" y="413"/>
                      <a:pt x="953" y="144"/>
                      <a:pt x="701" y="27"/>
                    </a:cubicBezTo>
                    <a:cubicBezTo>
                      <a:pt x="674" y="9"/>
                      <a:pt x="647" y="0"/>
                      <a:pt x="6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4" name="Google Shape;594;p9"/>
              <p:cNvSpPr/>
              <p:nvPr/>
            </p:nvSpPr>
            <p:spPr>
              <a:xfrm>
                <a:off x="5791939" y="4681492"/>
                <a:ext cx="116984" cy="124453"/>
              </a:xfrm>
              <a:custGeom>
                <a:rect b="b" l="l" r="r" t="t"/>
                <a:pathLst>
                  <a:path extrusionOk="0" h="1233" w="1159">
                    <a:moveTo>
                      <a:pt x="572" y="1"/>
                    </a:moveTo>
                    <a:cubicBezTo>
                      <a:pt x="558" y="1"/>
                      <a:pt x="544" y="2"/>
                      <a:pt x="530" y="4"/>
                    </a:cubicBezTo>
                    <a:cubicBezTo>
                      <a:pt x="387" y="22"/>
                      <a:pt x="189" y="283"/>
                      <a:pt x="117" y="391"/>
                    </a:cubicBezTo>
                    <a:cubicBezTo>
                      <a:pt x="10" y="552"/>
                      <a:pt x="1" y="759"/>
                      <a:pt x="81" y="938"/>
                    </a:cubicBezTo>
                    <a:cubicBezTo>
                      <a:pt x="199" y="1126"/>
                      <a:pt x="399" y="1232"/>
                      <a:pt x="615" y="1232"/>
                    </a:cubicBezTo>
                    <a:cubicBezTo>
                      <a:pt x="646" y="1232"/>
                      <a:pt x="678" y="1230"/>
                      <a:pt x="710" y="1226"/>
                    </a:cubicBezTo>
                    <a:cubicBezTo>
                      <a:pt x="746" y="1226"/>
                      <a:pt x="791" y="1208"/>
                      <a:pt x="818" y="1190"/>
                    </a:cubicBezTo>
                    <a:cubicBezTo>
                      <a:pt x="863" y="1163"/>
                      <a:pt x="889" y="1118"/>
                      <a:pt x="907" y="1073"/>
                    </a:cubicBezTo>
                    <a:cubicBezTo>
                      <a:pt x="1015" y="884"/>
                      <a:pt x="1159" y="588"/>
                      <a:pt x="1078" y="355"/>
                    </a:cubicBezTo>
                    <a:cubicBezTo>
                      <a:pt x="1012" y="197"/>
                      <a:pt x="753" y="1"/>
                      <a:pt x="57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95" name="Google Shape;595;p9"/>
              <p:cNvGrpSpPr/>
              <p:nvPr/>
            </p:nvGrpSpPr>
            <p:grpSpPr>
              <a:xfrm>
                <a:off x="6253209" y="4282095"/>
                <a:ext cx="198639" cy="263338"/>
                <a:chOff x="6253209" y="4282095"/>
                <a:chExt cx="198639" cy="263338"/>
              </a:xfrm>
            </p:grpSpPr>
            <p:sp>
              <p:nvSpPr>
                <p:cNvPr id="596" name="Google Shape;596;p9"/>
                <p:cNvSpPr/>
                <p:nvPr/>
              </p:nvSpPr>
              <p:spPr>
                <a:xfrm>
                  <a:off x="6339407" y="4345583"/>
                  <a:ext cx="20793" cy="29170"/>
                </a:xfrm>
                <a:custGeom>
                  <a:rect b="b" l="l" r="r" t="t"/>
                  <a:pathLst>
                    <a:path extrusionOk="0" h="289" w="206">
                      <a:moveTo>
                        <a:pt x="97" y="1"/>
                      </a:moveTo>
                      <a:cubicBezTo>
                        <a:pt x="94" y="1"/>
                        <a:pt x="92" y="1"/>
                        <a:pt x="90" y="1"/>
                      </a:cubicBezTo>
                      <a:cubicBezTo>
                        <a:pt x="0" y="10"/>
                        <a:pt x="36" y="181"/>
                        <a:pt x="54" y="226"/>
                      </a:cubicBezTo>
                      <a:cubicBezTo>
                        <a:pt x="54" y="253"/>
                        <a:pt x="72" y="288"/>
                        <a:pt x="99" y="288"/>
                      </a:cubicBezTo>
                      <a:cubicBezTo>
                        <a:pt x="117" y="280"/>
                        <a:pt x="126" y="280"/>
                        <a:pt x="135" y="271"/>
                      </a:cubicBezTo>
                      <a:cubicBezTo>
                        <a:pt x="179" y="218"/>
                        <a:pt x="205" y="1"/>
                        <a:pt x="9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7" name="Google Shape;597;p9"/>
                <p:cNvSpPr/>
                <p:nvPr/>
              </p:nvSpPr>
              <p:spPr>
                <a:xfrm>
                  <a:off x="6363833" y="4338214"/>
                  <a:ext cx="21600" cy="22408"/>
                </a:xfrm>
                <a:custGeom>
                  <a:rect b="b" l="l" r="r" t="t"/>
                  <a:pathLst>
                    <a:path extrusionOk="0" h="222" w="214">
                      <a:moveTo>
                        <a:pt x="45" y="0"/>
                      </a:moveTo>
                      <a:cubicBezTo>
                        <a:pt x="17" y="0"/>
                        <a:pt x="1" y="21"/>
                        <a:pt x="18" y="74"/>
                      </a:cubicBezTo>
                      <a:cubicBezTo>
                        <a:pt x="39" y="115"/>
                        <a:pt x="110" y="222"/>
                        <a:pt x="156" y="222"/>
                      </a:cubicBezTo>
                      <a:cubicBezTo>
                        <a:pt x="170" y="222"/>
                        <a:pt x="182" y="211"/>
                        <a:pt x="189" y="182"/>
                      </a:cubicBezTo>
                      <a:cubicBezTo>
                        <a:pt x="213" y="91"/>
                        <a:pt x="103" y="0"/>
                        <a:pt x="4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9"/>
                <p:cNvSpPr/>
                <p:nvPr/>
              </p:nvSpPr>
              <p:spPr>
                <a:xfrm>
                  <a:off x="6358383" y="4365467"/>
                  <a:ext cx="45421" cy="34318"/>
                </a:xfrm>
                <a:custGeom>
                  <a:rect b="b" l="l" r="r" t="t"/>
                  <a:pathLst>
                    <a:path extrusionOk="0" h="340" w="450">
                      <a:moveTo>
                        <a:pt x="403" y="0"/>
                      </a:moveTo>
                      <a:cubicBezTo>
                        <a:pt x="400" y="0"/>
                        <a:pt x="398" y="1"/>
                        <a:pt x="396" y="2"/>
                      </a:cubicBezTo>
                      <a:cubicBezTo>
                        <a:pt x="387" y="2"/>
                        <a:pt x="387" y="38"/>
                        <a:pt x="369" y="83"/>
                      </a:cubicBezTo>
                      <a:cubicBezTo>
                        <a:pt x="340" y="177"/>
                        <a:pt x="258" y="236"/>
                        <a:pt x="165" y="236"/>
                      </a:cubicBezTo>
                      <a:cubicBezTo>
                        <a:pt x="144" y="236"/>
                        <a:pt x="122" y="233"/>
                        <a:pt x="99" y="226"/>
                      </a:cubicBezTo>
                      <a:cubicBezTo>
                        <a:pt x="63" y="212"/>
                        <a:pt x="38" y="197"/>
                        <a:pt x="25" y="197"/>
                      </a:cubicBezTo>
                      <a:cubicBezTo>
                        <a:pt x="22" y="197"/>
                        <a:pt x="20" y="198"/>
                        <a:pt x="19" y="199"/>
                      </a:cubicBezTo>
                      <a:cubicBezTo>
                        <a:pt x="1" y="217"/>
                        <a:pt x="19" y="253"/>
                        <a:pt x="63" y="298"/>
                      </a:cubicBezTo>
                      <a:cubicBezTo>
                        <a:pt x="106" y="326"/>
                        <a:pt x="152" y="339"/>
                        <a:pt x="198" y="339"/>
                      </a:cubicBezTo>
                      <a:cubicBezTo>
                        <a:pt x="327" y="339"/>
                        <a:pt x="450" y="237"/>
                        <a:pt x="450" y="91"/>
                      </a:cubicBezTo>
                      <a:cubicBezTo>
                        <a:pt x="442" y="28"/>
                        <a:pt x="420" y="0"/>
                        <a:pt x="4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9"/>
                <p:cNvSpPr/>
                <p:nvPr/>
              </p:nvSpPr>
              <p:spPr>
                <a:xfrm>
                  <a:off x="6253209" y="4339325"/>
                  <a:ext cx="84483" cy="73582"/>
                </a:xfrm>
                <a:custGeom>
                  <a:rect b="b" l="l" r="r" t="t"/>
                  <a:pathLst>
                    <a:path extrusionOk="0" h="729" w="837">
                      <a:moveTo>
                        <a:pt x="367" y="0"/>
                      </a:moveTo>
                      <a:cubicBezTo>
                        <a:pt x="323" y="0"/>
                        <a:pt x="279" y="12"/>
                        <a:pt x="243" y="36"/>
                      </a:cubicBezTo>
                      <a:cubicBezTo>
                        <a:pt x="154" y="90"/>
                        <a:pt x="82" y="180"/>
                        <a:pt x="46" y="279"/>
                      </a:cubicBezTo>
                      <a:cubicBezTo>
                        <a:pt x="10" y="359"/>
                        <a:pt x="1" y="440"/>
                        <a:pt x="10" y="521"/>
                      </a:cubicBezTo>
                      <a:cubicBezTo>
                        <a:pt x="27" y="664"/>
                        <a:pt x="83" y="728"/>
                        <a:pt x="97" y="728"/>
                      </a:cubicBezTo>
                      <a:cubicBezTo>
                        <a:pt x="98" y="728"/>
                        <a:pt x="99" y="728"/>
                        <a:pt x="100" y="728"/>
                      </a:cubicBezTo>
                      <a:cubicBezTo>
                        <a:pt x="109" y="728"/>
                        <a:pt x="82" y="647"/>
                        <a:pt x="91" y="521"/>
                      </a:cubicBezTo>
                      <a:cubicBezTo>
                        <a:pt x="91" y="449"/>
                        <a:pt x="109" y="377"/>
                        <a:pt x="145" y="315"/>
                      </a:cubicBezTo>
                      <a:cubicBezTo>
                        <a:pt x="172" y="243"/>
                        <a:pt x="234" y="180"/>
                        <a:pt x="297" y="135"/>
                      </a:cubicBezTo>
                      <a:cubicBezTo>
                        <a:pt x="320" y="118"/>
                        <a:pt x="339" y="112"/>
                        <a:pt x="359" y="112"/>
                      </a:cubicBezTo>
                      <a:cubicBezTo>
                        <a:pt x="371" y="112"/>
                        <a:pt x="383" y="114"/>
                        <a:pt x="396" y="117"/>
                      </a:cubicBezTo>
                      <a:cubicBezTo>
                        <a:pt x="432" y="126"/>
                        <a:pt x="468" y="153"/>
                        <a:pt x="504" y="171"/>
                      </a:cubicBezTo>
                      <a:cubicBezTo>
                        <a:pt x="558" y="216"/>
                        <a:pt x="621" y="270"/>
                        <a:pt x="674" y="315"/>
                      </a:cubicBezTo>
                      <a:cubicBezTo>
                        <a:pt x="759" y="407"/>
                        <a:pt x="803" y="468"/>
                        <a:pt x="816" y="468"/>
                      </a:cubicBezTo>
                      <a:cubicBezTo>
                        <a:pt x="817" y="468"/>
                        <a:pt x="818" y="468"/>
                        <a:pt x="818" y="467"/>
                      </a:cubicBezTo>
                      <a:cubicBezTo>
                        <a:pt x="836" y="467"/>
                        <a:pt x="809" y="377"/>
                        <a:pt x="728" y="270"/>
                      </a:cubicBezTo>
                      <a:cubicBezTo>
                        <a:pt x="683" y="198"/>
                        <a:pt x="630" y="144"/>
                        <a:pt x="567" y="90"/>
                      </a:cubicBezTo>
                      <a:cubicBezTo>
                        <a:pt x="522" y="54"/>
                        <a:pt x="477" y="27"/>
                        <a:pt x="432" y="9"/>
                      </a:cubicBezTo>
                      <a:cubicBezTo>
                        <a:pt x="411" y="3"/>
                        <a:pt x="389" y="0"/>
                        <a:pt x="36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0" name="Google Shape;600;p9"/>
                <p:cNvSpPr/>
                <p:nvPr/>
              </p:nvSpPr>
              <p:spPr>
                <a:xfrm>
                  <a:off x="6389168" y="4282095"/>
                  <a:ext cx="62681" cy="71967"/>
                </a:xfrm>
                <a:custGeom>
                  <a:rect b="b" l="l" r="r" t="t"/>
                  <a:pathLst>
                    <a:path extrusionOk="0" h="713" w="621">
                      <a:moveTo>
                        <a:pt x="291" y="0"/>
                      </a:moveTo>
                      <a:cubicBezTo>
                        <a:pt x="202" y="0"/>
                        <a:pt x="122" y="45"/>
                        <a:pt x="73" y="127"/>
                      </a:cubicBezTo>
                      <a:cubicBezTo>
                        <a:pt x="19" y="199"/>
                        <a:pt x="1" y="298"/>
                        <a:pt x="19" y="388"/>
                      </a:cubicBezTo>
                      <a:cubicBezTo>
                        <a:pt x="28" y="451"/>
                        <a:pt x="55" y="522"/>
                        <a:pt x="91" y="576"/>
                      </a:cubicBezTo>
                      <a:cubicBezTo>
                        <a:pt x="148" y="667"/>
                        <a:pt x="191" y="712"/>
                        <a:pt x="211" y="712"/>
                      </a:cubicBezTo>
                      <a:cubicBezTo>
                        <a:pt x="213" y="712"/>
                        <a:pt x="215" y="712"/>
                        <a:pt x="216" y="711"/>
                      </a:cubicBezTo>
                      <a:cubicBezTo>
                        <a:pt x="225" y="711"/>
                        <a:pt x="198" y="639"/>
                        <a:pt x="163" y="540"/>
                      </a:cubicBezTo>
                      <a:cubicBezTo>
                        <a:pt x="109" y="433"/>
                        <a:pt x="109" y="298"/>
                        <a:pt x="163" y="190"/>
                      </a:cubicBezTo>
                      <a:cubicBezTo>
                        <a:pt x="189" y="136"/>
                        <a:pt x="252" y="109"/>
                        <a:pt x="306" y="109"/>
                      </a:cubicBezTo>
                      <a:cubicBezTo>
                        <a:pt x="360" y="109"/>
                        <a:pt x="414" y="127"/>
                        <a:pt x="459" y="154"/>
                      </a:cubicBezTo>
                      <a:cubicBezTo>
                        <a:pt x="541" y="212"/>
                        <a:pt x="585" y="254"/>
                        <a:pt x="606" y="254"/>
                      </a:cubicBezTo>
                      <a:cubicBezTo>
                        <a:pt x="608" y="254"/>
                        <a:pt x="610" y="254"/>
                        <a:pt x="611" y="253"/>
                      </a:cubicBezTo>
                      <a:cubicBezTo>
                        <a:pt x="620" y="244"/>
                        <a:pt x="602" y="172"/>
                        <a:pt x="513" y="91"/>
                      </a:cubicBezTo>
                      <a:cubicBezTo>
                        <a:pt x="459" y="46"/>
                        <a:pt x="387" y="11"/>
                        <a:pt x="315" y="2"/>
                      </a:cubicBezTo>
                      <a:cubicBezTo>
                        <a:pt x="307" y="1"/>
                        <a:pt x="299" y="0"/>
                        <a:pt x="2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1" name="Google Shape;601;p9"/>
                <p:cNvSpPr/>
                <p:nvPr/>
              </p:nvSpPr>
              <p:spPr>
                <a:xfrm>
                  <a:off x="6313063" y="4522823"/>
                  <a:ext cx="91649" cy="22609"/>
                </a:xfrm>
                <a:custGeom>
                  <a:rect b="b" l="l" r="r" t="t"/>
                  <a:pathLst>
                    <a:path extrusionOk="0" h="224" w="908">
                      <a:moveTo>
                        <a:pt x="32" y="1"/>
                      </a:moveTo>
                      <a:cubicBezTo>
                        <a:pt x="26" y="1"/>
                        <a:pt x="22" y="2"/>
                        <a:pt x="19" y="5"/>
                      </a:cubicBezTo>
                      <a:cubicBezTo>
                        <a:pt x="1" y="32"/>
                        <a:pt x="46" y="59"/>
                        <a:pt x="117" y="113"/>
                      </a:cubicBezTo>
                      <a:cubicBezTo>
                        <a:pt x="233" y="188"/>
                        <a:pt x="362" y="224"/>
                        <a:pt x="491" y="224"/>
                      </a:cubicBezTo>
                      <a:cubicBezTo>
                        <a:pt x="593" y="224"/>
                        <a:pt x="696" y="201"/>
                        <a:pt x="791" y="158"/>
                      </a:cubicBezTo>
                      <a:cubicBezTo>
                        <a:pt x="863" y="113"/>
                        <a:pt x="908" y="68"/>
                        <a:pt x="899" y="59"/>
                      </a:cubicBezTo>
                      <a:cubicBezTo>
                        <a:pt x="896" y="53"/>
                        <a:pt x="889" y="51"/>
                        <a:pt x="878" y="51"/>
                      </a:cubicBezTo>
                      <a:cubicBezTo>
                        <a:pt x="826" y="51"/>
                        <a:pt x="686" y="106"/>
                        <a:pt x="510" y="106"/>
                      </a:cubicBezTo>
                      <a:cubicBezTo>
                        <a:pt x="490" y="106"/>
                        <a:pt x="470" y="105"/>
                        <a:pt x="450" y="104"/>
                      </a:cubicBezTo>
                      <a:cubicBezTo>
                        <a:pt x="234" y="88"/>
                        <a:pt x="82" y="1"/>
                        <a:pt x="3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02" name="Google Shape;602;p9"/>
              <p:cNvSpPr/>
              <p:nvPr/>
            </p:nvSpPr>
            <p:spPr>
              <a:xfrm>
                <a:off x="6057498" y="4067407"/>
                <a:ext cx="247493" cy="275653"/>
              </a:xfrm>
              <a:custGeom>
                <a:rect b="b" l="l" r="r" t="t"/>
                <a:pathLst>
                  <a:path extrusionOk="0" h="2731" w="2452">
                    <a:moveTo>
                      <a:pt x="0" y="1"/>
                    </a:moveTo>
                    <a:cubicBezTo>
                      <a:pt x="27" y="108"/>
                      <a:pt x="54" y="207"/>
                      <a:pt x="90" y="297"/>
                    </a:cubicBezTo>
                    <a:cubicBezTo>
                      <a:pt x="126" y="414"/>
                      <a:pt x="162" y="539"/>
                      <a:pt x="198" y="647"/>
                    </a:cubicBezTo>
                    <a:cubicBezTo>
                      <a:pt x="261" y="880"/>
                      <a:pt x="333" y="1114"/>
                      <a:pt x="405" y="1347"/>
                    </a:cubicBezTo>
                    <a:cubicBezTo>
                      <a:pt x="548" y="1796"/>
                      <a:pt x="692" y="2245"/>
                      <a:pt x="827" y="2694"/>
                    </a:cubicBezTo>
                    <a:cubicBezTo>
                      <a:pt x="833" y="2719"/>
                      <a:pt x="855" y="2730"/>
                      <a:pt x="888" y="2730"/>
                    </a:cubicBezTo>
                    <a:cubicBezTo>
                      <a:pt x="1112" y="2730"/>
                      <a:pt x="1859" y="2209"/>
                      <a:pt x="1922" y="2147"/>
                    </a:cubicBezTo>
                    <a:cubicBezTo>
                      <a:pt x="2173" y="1922"/>
                      <a:pt x="2362" y="1626"/>
                      <a:pt x="2452" y="1303"/>
                    </a:cubicBezTo>
                    <a:lnTo>
                      <a:pt x="2443" y="1294"/>
                    </a:lnTo>
                    <a:cubicBezTo>
                      <a:pt x="1850" y="970"/>
                      <a:pt x="1249" y="665"/>
                      <a:pt x="656" y="333"/>
                    </a:cubicBezTo>
                    <a:cubicBezTo>
                      <a:pt x="575" y="288"/>
                      <a:pt x="503" y="234"/>
                      <a:pt x="405" y="180"/>
                    </a:cubicBezTo>
                    <a:cubicBezTo>
                      <a:pt x="306" y="135"/>
                      <a:pt x="198" y="99"/>
                      <a:pt x="99" y="45"/>
                    </a:cubicBezTo>
                    <a:cubicBezTo>
                      <a:pt x="72" y="27"/>
                      <a:pt x="36" y="18"/>
                      <a:pt x="0"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9"/>
              <p:cNvSpPr/>
              <p:nvPr/>
            </p:nvSpPr>
            <p:spPr>
              <a:xfrm>
                <a:off x="6167112" y="4167131"/>
                <a:ext cx="106184" cy="170479"/>
              </a:xfrm>
              <a:custGeom>
                <a:rect b="b" l="l" r="r" t="t"/>
                <a:pathLst>
                  <a:path extrusionOk="0" h="1689" w="1052">
                    <a:moveTo>
                      <a:pt x="791" y="0"/>
                    </a:moveTo>
                    <a:cubicBezTo>
                      <a:pt x="612" y="593"/>
                      <a:pt x="378" y="1212"/>
                      <a:pt x="1" y="1688"/>
                    </a:cubicBezTo>
                    <a:cubicBezTo>
                      <a:pt x="190" y="1599"/>
                      <a:pt x="378" y="1491"/>
                      <a:pt x="558" y="1365"/>
                    </a:cubicBezTo>
                    <a:cubicBezTo>
                      <a:pt x="764" y="970"/>
                      <a:pt x="926" y="566"/>
                      <a:pt x="1052" y="135"/>
                    </a:cubicBezTo>
                    <a:lnTo>
                      <a:pt x="791"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9"/>
              <p:cNvSpPr/>
              <p:nvPr/>
            </p:nvSpPr>
            <p:spPr>
              <a:xfrm>
                <a:off x="6119168" y="4134428"/>
                <a:ext cx="91548" cy="170580"/>
              </a:xfrm>
              <a:custGeom>
                <a:rect b="b" l="l" r="r" t="t"/>
                <a:pathLst>
                  <a:path extrusionOk="0" h="1690" w="907">
                    <a:moveTo>
                      <a:pt x="647" y="1"/>
                    </a:moveTo>
                    <a:cubicBezTo>
                      <a:pt x="494" y="468"/>
                      <a:pt x="269" y="917"/>
                      <a:pt x="0" y="1330"/>
                    </a:cubicBezTo>
                    <a:cubicBezTo>
                      <a:pt x="36" y="1447"/>
                      <a:pt x="72" y="1563"/>
                      <a:pt x="117" y="1689"/>
                    </a:cubicBezTo>
                    <a:cubicBezTo>
                      <a:pt x="449" y="1213"/>
                      <a:pt x="718" y="683"/>
                      <a:pt x="907" y="136"/>
                    </a:cubicBezTo>
                    <a:lnTo>
                      <a:pt x="647"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9"/>
              <p:cNvSpPr/>
              <p:nvPr/>
            </p:nvSpPr>
            <p:spPr>
              <a:xfrm>
                <a:off x="6094641" y="4105460"/>
                <a:ext cx="63589" cy="123343"/>
              </a:xfrm>
              <a:custGeom>
                <a:rect b="b" l="l" r="r" t="t"/>
                <a:pathLst>
                  <a:path extrusionOk="0" h="1222" w="630">
                    <a:moveTo>
                      <a:pt x="378" y="1"/>
                    </a:moveTo>
                    <a:cubicBezTo>
                      <a:pt x="270" y="288"/>
                      <a:pt x="144" y="575"/>
                      <a:pt x="1" y="845"/>
                    </a:cubicBezTo>
                    <a:cubicBezTo>
                      <a:pt x="19" y="881"/>
                      <a:pt x="28" y="926"/>
                      <a:pt x="46" y="970"/>
                    </a:cubicBezTo>
                    <a:cubicBezTo>
                      <a:pt x="72" y="1051"/>
                      <a:pt x="99" y="1132"/>
                      <a:pt x="126" y="1222"/>
                    </a:cubicBezTo>
                    <a:cubicBezTo>
                      <a:pt x="324" y="881"/>
                      <a:pt x="494" y="521"/>
                      <a:pt x="629" y="144"/>
                    </a:cubicBezTo>
                    <a:lnTo>
                      <a:pt x="37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6" name="Google Shape;606;p9"/>
              <p:cNvSpPr/>
              <p:nvPr/>
            </p:nvSpPr>
            <p:spPr>
              <a:xfrm>
                <a:off x="6067490" y="4076492"/>
                <a:ext cx="36337" cy="66213"/>
              </a:xfrm>
              <a:custGeom>
                <a:rect b="b" l="l" r="r" t="t"/>
                <a:pathLst>
                  <a:path extrusionOk="0" h="656" w="360">
                    <a:moveTo>
                      <a:pt x="99" y="0"/>
                    </a:moveTo>
                    <a:cubicBezTo>
                      <a:pt x="63" y="81"/>
                      <a:pt x="36" y="153"/>
                      <a:pt x="0" y="225"/>
                    </a:cubicBezTo>
                    <a:cubicBezTo>
                      <a:pt x="36" y="342"/>
                      <a:pt x="63" y="449"/>
                      <a:pt x="99" y="566"/>
                    </a:cubicBezTo>
                    <a:lnTo>
                      <a:pt x="126" y="656"/>
                    </a:lnTo>
                    <a:cubicBezTo>
                      <a:pt x="207" y="485"/>
                      <a:pt x="288" y="306"/>
                      <a:pt x="359" y="126"/>
                    </a:cubicBezTo>
                    <a:cubicBezTo>
                      <a:pt x="341" y="108"/>
                      <a:pt x="323" y="99"/>
                      <a:pt x="315" y="99"/>
                    </a:cubicBezTo>
                    <a:cubicBezTo>
                      <a:pt x="243" y="63"/>
                      <a:pt x="171" y="36"/>
                      <a:pt x="9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07" name="Google Shape;607;p9"/>
              <p:cNvGrpSpPr/>
              <p:nvPr/>
            </p:nvGrpSpPr>
            <p:grpSpPr>
              <a:xfrm>
                <a:off x="6003094" y="4011187"/>
                <a:ext cx="110725" cy="108908"/>
                <a:chOff x="6003094" y="4011187"/>
                <a:chExt cx="110725" cy="108908"/>
              </a:xfrm>
            </p:grpSpPr>
            <p:sp>
              <p:nvSpPr>
                <p:cNvPr id="608" name="Google Shape;608;p9"/>
                <p:cNvSpPr/>
                <p:nvPr/>
              </p:nvSpPr>
              <p:spPr>
                <a:xfrm>
                  <a:off x="6015812" y="4022088"/>
                  <a:ext cx="57230" cy="58139"/>
                </a:xfrm>
                <a:custGeom>
                  <a:rect b="b" l="l" r="r" t="t"/>
                  <a:pathLst>
                    <a:path extrusionOk="0" h="576" w="567">
                      <a:moveTo>
                        <a:pt x="0" y="1"/>
                      </a:moveTo>
                      <a:lnTo>
                        <a:pt x="0" y="1"/>
                      </a:lnTo>
                      <a:cubicBezTo>
                        <a:pt x="72" y="108"/>
                        <a:pt x="162" y="216"/>
                        <a:pt x="261" y="306"/>
                      </a:cubicBezTo>
                      <a:cubicBezTo>
                        <a:pt x="351" y="414"/>
                        <a:pt x="449" y="503"/>
                        <a:pt x="566" y="575"/>
                      </a:cubicBezTo>
                      <a:cubicBezTo>
                        <a:pt x="494" y="458"/>
                        <a:pt x="404" y="360"/>
                        <a:pt x="306" y="270"/>
                      </a:cubicBezTo>
                      <a:cubicBezTo>
                        <a:pt x="216" y="162"/>
                        <a:pt x="117" y="72"/>
                        <a:pt x="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9" name="Google Shape;609;p9"/>
                <p:cNvSpPr/>
                <p:nvPr/>
              </p:nvSpPr>
              <p:spPr>
                <a:xfrm>
                  <a:off x="6004911" y="4048735"/>
                  <a:ext cx="66314" cy="30583"/>
                </a:xfrm>
                <a:custGeom>
                  <a:rect b="b" l="l" r="r" t="t"/>
                  <a:pathLst>
                    <a:path extrusionOk="0" h="303" w="657">
                      <a:moveTo>
                        <a:pt x="78" y="0"/>
                      </a:moveTo>
                      <a:cubicBezTo>
                        <a:pt x="52" y="0"/>
                        <a:pt x="26" y="2"/>
                        <a:pt x="1" y="6"/>
                      </a:cubicBezTo>
                      <a:cubicBezTo>
                        <a:pt x="1" y="24"/>
                        <a:pt x="162" y="42"/>
                        <a:pt x="342" y="123"/>
                      </a:cubicBezTo>
                      <a:cubicBezTo>
                        <a:pt x="514" y="200"/>
                        <a:pt x="637" y="303"/>
                        <a:pt x="655" y="303"/>
                      </a:cubicBezTo>
                      <a:cubicBezTo>
                        <a:pt x="655" y="303"/>
                        <a:pt x="656" y="303"/>
                        <a:pt x="656" y="302"/>
                      </a:cubicBezTo>
                      <a:cubicBezTo>
                        <a:pt x="584" y="194"/>
                        <a:pt x="477" y="114"/>
                        <a:pt x="360" y="78"/>
                      </a:cubicBezTo>
                      <a:cubicBezTo>
                        <a:pt x="274" y="28"/>
                        <a:pt x="177" y="0"/>
                        <a:pt x="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9"/>
                <p:cNvSpPr/>
                <p:nvPr/>
              </p:nvSpPr>
              <p:spPr>
                <a:xfrm>
                  <a:off x="6003094" y="4068821"/>
                  <a:ext cx="69040" cy="11507"/>
                </a:xfrm>
                <a:custGeom>
                  <a:rect b="b" l="l" r="r" t="t"/>
                  <a:pathLst>
                    <a:path extrusionOk="0" h="114" w="684">
                      <a:moveTo>
                        <a:pt x="454" y="1"/>
                      </a:moveTo>
                      <a:cubicBezTo>
                        <a:pt x="417" y="1"/>
                        <a:pt x="379" y="5"/>
                        <a:pt x="342" y="13"/>
                      </a:cubicBezTo>
                      <a:cubicBezTo>
                        <a:pt x="216" y="13"/>
                        <a:pt x="99" y="40"/>
                        <a:pt x="1" y="112"/>
                      </a:cubicBezTo>
                      <a:cubicBezTo>
                        <a:pt x="1" y="113"/>
                        <a:pt x="2" y="113"/>
                        <a:pt x="4" y="113"/>
                      </a:cubicBezTo>
                      <a:cubicBezTo>
                        <a:pt x="29" y="113"/>
                        <a:pt x="170" y="75"/>
                        <a:pt x="342" y="67"/>
                      </a:cubicBezTo>
                      <a:cubicBezTo>
                        <a:pt x="432" y="58"/>
                        <a:pt x="517" y="58"/>
                        <a:pt x="580" y="58"/>
                      </a:cubicBezTo>
                      <a:cubicBezTo>
                        <a:pt x="643" y="58"/>
                        <a:pt x="683" y="58"/>
                        <a:pt x="683" y="49"/>
                      </a:cubicBezTo>
                      <a:cubicBezTo>
                        <a:pt x="610" y="19"/>
                        <a:pt x="533" y="1"/>
                        <a:pt x="45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9"/>
                <p:cNvSpPr/>
                <p:nvPr/>
              </p:nvSpPr>
              <p:spPr>
                <a:xfrm>
                  <a:off x="6014903" y="4072151"/>
                  <a:ext cx="54505" cy="39062"/>
                </a:xfrm>
                <a:custGeom>
                  <a:rect b="b" l="l" r="r" t="t"/>
                  <a:pathLst>
                    <a:path extrusionOk="0" h="387" w="540">
                      <a:moveTo>
                        <a:pt x="513" y="1"/>
                      </a:moveTo>
                      <a:cubicBezTo>
                        <a:pt x="497" y="1"/>
                        <a:pt x="472" y="3"/>
                        <a:pt x="440" y="7"/>
                      </a:cubicBezTo>
                      <a:cubicBezTo>
                        <a:pt x="351" y="25"/>
                        <a:pt x="279" y="61"/>
                        <a:pt x="216" y="115"/>
                      </a:cubicBezTo>
                      <a:cubicBezTo>
                        <a:pt x="117" y="178"/>
                        <a:pt x="36" y="277"/>
                        <a:pt x="0" y="385"/>
                      </a:cubicBezTo>
                      <a:cubicBezTo>
                        <a:pt x="1" y="386"/>
                        <a:pt x="2" y="386"/>
                        <a:pt x="3" y="386"/>
                      </a:cubicBezTo>
                      <a:cubicBezTo>
                        <a:pt x="21" y="386"/>
                        <a:pt x="109" y="269"/>
                        <a:pt x="243" y="160"/>
                      </a:cubicBezTo>
                      <a:cubicBezTo>
                        <a:pt x="342" y="97"/>
                        <a:pt x="440" y="52"/>
                        <a:pt x="539" y="7"/>
                      </a:cubicBezTo>
                      <a:cubicBezTo>
                        <a:pt x="539" y="3"/>
                        <a:pt x="530" y="1"/>
                        <a:pt x="5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p9"/>
                <p:cNvSpPr/>
                <p:nvPr/>
              </p:nvSpPr>
              <p:spPr>
                <a:xfrm>
                  <a:off x="6042055" y="4069224"/>
                  <a:ext cx="26445" cy="50871"/>
                </a:xfrm>
                <a:custGeom>
                  <a:rect b="b" l="l" r="r" t="t"/>
                  <a:pathLst>
                    <a:path extrusionOk="0" h="504" w="262">
                      <a:moveTo>
                        <a:pt x="252" y="0"/>
                      </a:moveTo>
                      <a:lnTo>
                        <a:pt x="252" y="0"/>
                      </a:lnTo>
                      <a:cubicBezTo>
                        <a:pt x="162" y="45"/>
                        <a:pt x="100" y="126"/>
                        <a:pt x="64" y="225"/>
                      </a:cubicBezTo>
                      <a:cubicBezTo>
                        <a:pt x="19" y="306"/>
                        <a:pt x="1" y="405"/>
                        <a:pt x="28" y="503"/>
                      </a:cubicBezTo>
                      <a:cubicBezTo>
                        <a:pt x="46" y="503"/>
                        <a:pt x="55" y="378"/>
                        <a:pt x="118" y="243"/>
                      </a:cubicBezTo>
                      <a:cubicBezTo>
                        <a:pt x="180" y="108"/>
                        <a:pt x="261" y="9"/>
                        <a:pt x="2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3" name="Google Shape;613;p9"/>
                <p:cNvSpPr/>
                <p:nvPr/>
              </p:nvSpPr>
              <p:spPr>
                <a:xfrm>
                  <a:off x="6049322" y="4011187"/>
                  <a:ext cx="18269" cy="68131"/>
                </a:xfrm>
                <a:custGeom>
                  <a:rect b="b" l="l" r="r" t="t"/>
                  <a:pathLst>
                    <a:path extrusionOk="0" h="675" w="181">
                      <a:moveTo>
                        <a:pt x="46" y="1"/>
                      </a:moveTo>
                      <a:lnTo>
                        <a:pt x="46" y="1"/>
                      </a:lnTo>
                      <a:cubicBezTo>
                        <a:pt x="1" y="234"/>
                        <a:pt x="55" y="468"/>
                        <a:pt x="180" y="674"/>
                      </a:cubicBezTo>
                      <a:cubicBezTo>
                        <a:pt x="162" y="558"/>
                        <a:pt x="135" y="441"/>
                        <a:pt x="99" y="333"/>
                      </a:cubicBezTo>
                      <a:cubicBezTo>
                        <a:pt x="90" y="216"/>
                        <a:pt x="72" y="109"/>
                        <a:pt x="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4" name="Google Shape;614;p9"/>
                <p:cNvSpPr/>
                <p:nvPr/>
              </p:nvSpPr>
              <p:spPr>
                <a:xfrm>
                  <a:off x="6063856" y="4017344"/>
                  <a:ext cx="24527" cy="61974"/>
                </a:xfrm>
                <a:custGeom>
                  <a:rect b="b" l="l" r="r" t="t"/>
                  <a:pathLst>
                    <a:path extrusionOk="0" h="614" w="243">
                      <a:moveTo>
                        <a:pt x="240" y="0"/>
                      </a:moveTo>
                      <a:cubicBezTo>
                        <a:pt x="231" y="0"/>
                        <a:pt x="199" y="19"/>
                        <a:pt x="162" y="57"/>
                      </a:cubicBezTo>
                      <a:cubicBezTo>
                        <a:pt x="108" y="119"/>
                        <a:pt x="63" y="191"/>
                        <a:pt x="45" y="272"/>
                      </a:cubicBezTo>
                      <a:cubicBezTo>
                        <a:pt x="9" y="380"/>
                        <a:pt x="0" y="497"/>
                        <a:pt x="18" y="613"/>
                      </a:cubicBezTo>
                      <a:cubicBezTo>
                        <a:pt x="54" y="505"/>
                        <a:pt x="81" y="398"/>
                        <a:pt x="99" y="290"/>
                      </a:cubicBezTo>
                      <a:cubicBezTo>
                        <a:pt x="135" y="182"/>
                        <a:pt x="180" y="92"/>
                        <a:pt x="243" y="3"/>
                      </a:cubicBezTo>
                      <a:cubicBezTo>
                        <a:pt x="243" y="1"/>
                        <a:pt x="242" y="0"/>
                        <a:pt x="2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5" name="Google Shape;615;p9"/>
                <p:cNvSpPr/>
                <p:nvPr/>
              </p:nvSpPr>
              <p:spPr>
                <a:xfrm>
                  <a:off x="6062040" y="4035512"/>
                  <a:ext cx="51780" cy="40172"/>
                </a:xfrm>
                <a:custGeom>
                  <a:rect b="b" l="l" r="r" t="t"/>
                  <a:pathLst>
                    <a:path extrusionOk="0" h="398" w="513">
                      <a:moveTo>
                        <a:pt x="478" y="1"/>
                      </a:moveTo>
                      <a:cubicBezTo>
                        <a:pt x="462" y="1"/>
                        <a:pt x="440" y="4"/>
                        <a:pt x="413" y="11"/>
                      </a:cubicBezTo>
                      <a:cubicBezTo>
                        <a:pt x="333" y="29"/>
                        <a:pt x="252" y="65"/>
                        <a:pt x="189" y="110"/>
                      </a:cubicBezTo>
                      <a:cubicBezTo>
                        <a:pt x="117" y="164"/>
                        <a:pt x="72" y="227"/>
                        <a:pt x="27" y="299"/>
                      </a:cubicBezTo>
                      <a:cubicBezTo>
                        <a:pt x="0" y="361"/>
                        <a:pt x="0" y="397"/>
                        <a:pt x="9" y="397"/>
                      </a:cubicBezTo>
                      <a:cubicBezTo>
                        <a:pt x="72" y="308"/>
                        <a:pt x="144" y="227"/>
                        <a:pt x="225" y="155"/>
                      </a:cubicBezTo>
                      <a:cubicBezTo>
                        <a:pt x="315" y="101"/>
                        <a:pt x="413" y="47"/>
                        <a:pt x="512" y="11"/>
                      </a:cubicBezTo>
                      <a:cubicBezTo>
                        <a:pt x="512" y="6"/>
                        <a:pt x="500" y="1"/>
                        <a:pt x="47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16" name="Google Shape;616;p9"/>
            <p:cNvGrpSpPr/>
            <p:nvPr/>
          </p:nvGrpSpPr>
          <p:grpSpPr>
            <a:xfrm>
              <a:off x="5189096" y="3274339"/>
              <a:ext cx="1147278" cy="998672"/>
              <a:chOff x="5189096" y="3274339"/>
              <a:chExt cx="1147278" cy="998672"/>
            </a:xfrm>
          </p:grpSpPr>
          <p:grpSp>
            <p:nvGrpSpPr>
              <p:cNvPr id="617" name="Google Shape;617;p9"/>
              <p:cNvGrpSpPr/>
              <p:nvPr/>
            </p:nvGrpSpPr>
            <p:grpSpPr>
              <a:xfrm>
                <a:off x="5504912" y="3274339"/>
                <a:ext cx="432997" cy="967436"/>
                <a:chOff x="5504912" y="3274339"/>
                <a:chExt cx="432997" cy="967436"/>
              </a:xfrm>
            </p:grpSpPr>
            <p:cxnSp>
              <p:nvCxnSpPr>
                <p:cNvPr id="618" name="Google Shape;618;p9"/>
                <p:cNvCxnSpPr/>
                <p:nvPr/>
              </p:nvCxnSpPr>
              <p:spPr>
                <a:xfrm flipH="1" rot="-5400000">
                  <a:off x="5401950" y="3950475"/>
                  <a:ext cx="534600" cy="48000"/>
                </a:xfrm>
                <a:prstGeom prst="curvedConnector3">
                  <a:avLst>
                    <a:gd fmla="val 50000" name="adj1"/>
                  </a:avLst>
                </a:prstGeom>
                <a:noFill/>
                <a:ln cap="flat" cmpd="sng" w="9525">
                  <a:solidFill>
                    <a:schemeClr val="accent4"/>
                  </a:solidFill>
                  <a:prstDash val="solid"/>
                  <a:round/>
                  <a:headEnd len="med" w="med" type="none"/>
                  <a:tailEnd len="med" w="med" type="none"/>
                </a:ln>
              </p:spPr>
            </p:cxnSp>
            <p:grpSp>
              <p:nvGrpSpPr>
                <p:cNvPr id="619" name="Google Shape;619;p9"/>
                <p:cNvGrpSpPr/>
                <p:nvPr/>
              </p:nvGrpSpPr>
              <p:grpSpPr>
                <a:xfrm>
                  <a:off x="5504912" y="3274339"/>
                  <a:ext cx="432997" cy="453716"/>
                  <a:chOff x="5504912" y="3274339"/>
                  <a:chExt cx="432997" cy="453716"/>
                </a:xfrm>
              </p:grpSpPr>
              <p:sp>
                <p:nvSpPr>
                  <p:cNvPr id="620" name="Google Shape;620;p9"/>
                  <p:cNvSpPr/>
                  <p:nvPr/>
                </p:nvSpPr>
                <p:spPr>
                  <a:xfrm rot="860489">
                    <a:off x="5616073" y="3673477"/>
                    <a:ext cx="65813" cy="44234"/>
                  </a:xfrm>
                  <a:custGeom>
                    <a:rect b="b" l="l" r="r" t="t"/>
                    <a:pathLst>
                      <a:path extrusionOk="0" h="699" w="1040">
                        <a:moveTo>
                          <a:pt x="510" y="0"/>
                        </a:moveTo>
                        <a:cubicBezTo>
                          <a:pt x="284" y="0"/>
                          <a:pt x="59" y="139"/>
                          <a:pt x="17" y="437"/>
                        </a:cubicBezTo>
                        <a:cubicBezTo>
                          <a:pt x="0" y="594"/>
                          <a:pt x="74" y="618"/>
                          <a:pt x="193" y="618"/>
                        </a:cubicBezTo>
                        <a:cubicBezTo>
                          <a:pt x="245" y="618"/>
                          <a:pt x="307" y="614"/>
                          <a:pt x="373" y="614"/>
                        </a:cubicBezTo>
                        <a:cubicBezTo>
                          <a:pt x="414" y="614"/>
                          <a:pt x="456" y="615"/>
                          <a:pt x="499" y="621"/>
                        </a:cubicBezTo>
                        <a:cubicBezTo>
                          <a:pt x="656" y="637"/>
                          <a:pt x="792" y="699"/>
                          <a:pt x="886" y="699"/>
                        </a:cubicBezTo>
                        <a:cubicBezTo>
                          <a:pt x="958" y="699"/>
                          <a:pt x="1005" y="663"/>
                          <a:pt x="1017" y="543"/>
                        </a:cubicBezTo>
                        <a:cubicBezTo>
                          <a:pt x="1040" y="191"/>
                          <a:pt x="774" y="0"/>
                          <a:pt x="5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1" name="Google Shape;621;p9"/>
                  <p:cNvSpPr/>
                  <p:nvPr/>
                </p:nvSpPr>
                <p:spPr>
                  <a:xfrm rot="860489">
                    <a:off x="5546373" y="3311794"/>
                    <a:ext cx="350076" cy="378807"/>
                  </a:xfrm>
                  <a:custGeom>
                    <a:rect b="b" l="l" r="r" t="t"/>
                    <a:pathLst>
                      <a:path extrusionOk="0" h="5986" w="5532">
                        <a:moveTo>
                          <a:pt x="2756" y="1599"/>
                        </a:moveTo>
                        <a:cubicBezTo>
                          <a:pt x="2778" y="1599"/>
                          <a:pt x="2800" y="1600"/>
                          <a:pt x="2823" y="1603"/>
                        </a:cubicBezTo>
                        <a:cubicBezTo>
                          <a:pt x="3120" y="1638"/>
                          <a:pt x="3305" y="1922"/>
                          <a:pt x="3376" y="2426"/>
                        </a:cubicBezTo>
                        <a:cubicBezTo>
                          <a:pt x="3411" y="2652"/>
                          <a:pt x="3418" y="2879"/>
                          <a:pt x="3411" y="3106"/>
                        </a:cubicBezTo>
                        <a:cubicBezTo>
                          <a:pt x="3404" y="3241"/>
                          <a:pt x="3390" y="3383"/>
                          <a:pt x="3369" y="3517"/>
                        </a:cubicBezTo>
                        <a:cubicBezTo>
                          <a:pt x="3354" y="3617"/>
                          <a:pt x="3333" y="3716"/>
                          <a:pt x="3305" y="3815"/>
                        </a:cubicBezTo>
                        <a:cubicBezTo>
                          <a:pt x="3206" y="4156"/>
                          <a:pt x="3035" y="4347"/>
                          <a:pt x="2801" y="4375"/>
                        </a:cubicBezTo>
                        <a:cubicBezTo>
                          <a:pt x="2794" y="4376"/>
                          <a:pt x="2787" y="4376"/>
                          <a:pt x="2780" y="4376"/>
                        </a:cubicBezTo>
                        <a:cubicBezTo>
                          <a:pt x="2660" y="4376"/>
                          <a:pt x="2548" y="4320"/>
                          <a:pt x="2468" y="4227"/>
                        </a:cubicBezTo>
                        <a:cubicBezTo>
                          <a:pt x="2305" y="4042"/>
                          <a:pt x="2192" y="3808"/>
                          <a:pt x="2156" y="3560"/>
                        </a:cubicBezTo>
                        <a:cubicBezTo>
                          <a:pt x="2114" y="3312"/>
                          <a:pt x="2106" y="3050"/>
                          <a:pt x="2135" y="2794"/>
                        </a:cubicBezTo>
                        <a:cubicBezTo>
                          <a:pt x="2135" y="2773"/>
                          <a:pt x="2135" y="2752"/>
                          <a:pt x="2135" y="2723"/>
                        </a:cubicBezTo>
                        <a:cubicBezTo>
                          <a:pt x="2149" y="2631"/>
                          <a:pt x="2156" y="2532"/>
                          <a:pt x="2177" y="2426"/>
                        </a:cubicBezTo>
                        <a:cubicBezTo>
                          <a:pt x="2270" y="1870"/>
                          <a:pt x="2461" y="1599"/>
                          <a:pt x="2756" y="1599"/>
                        </a:cubicBezTo>
                        <a:close/>
                        <a:moveTo>
                          <a:pt x="2658" y="1"/>
                        </a:moveTo>
                        <a:cubicBezTo>
                          <a:pt x="1962" y="1"/>
                          <a:pt x="1388" y="220"/>
                          <a:pt x="936" y="653"/>
                        </a:cubicBezTo>
                        <a:lnTo>
                          <a:pt x="901" y="688"/>
                        </a:lnTo>
                        <a:cubicBezTo>
                          <a:pt x="490" y="1107"/>
                          <a:pt x="220" y="1667"/>
                          <a:pt x="93" y="2376"/>
                        </a:cubicBezTo>
                        <a:cubicBezTo>
                          <a:pt x="79" y="2482"/>
                          <a:pt x="64" y="2596"/>
                          <a:pt x="50" y="2709"/>
                        </a:cubicBezTo>
                        <a:cubicBezTo>
                          <a:pt x="36" y="2823"/>
                          <a:pt x="29" y="2950"/>
                          <a:pt x="22" y="3071"/>
                        </a:cubicBezTo>
                        <a:cubicBezTo>
                          <a:pt x="1" y="3801"/>
                          <a:pt x="156" y="4418"/>
                          <a:pt x="490" y="4907"/>
                        </a:cubicBezTo>
                        <a:cubicBezTo>
                          <a:pt x="901" y="5517"/>
                          <a:pt x="1539" y="5872"/>
                          <a:pt x="2418" y="5964"/>
                        </a:cubicBezTo>
                        <a:cubicBezTo>
                          <a:pt x="2553" y="5978"/>
                          <a:pt x="2685" y="5985"/>
                          <a:pt x="2813" y="5985"/>
                        </a:cubicBezTo>
                        <a:cubicBezTo>
                          <a:pt x="3510" y="5985"/>
                          <a:pt x="4098" y="5772"/>
                          <a:pt x="4560" y="5347"/>
                        </a:cubicBezTo>
                        <a:cubicBezTo>
                          <a:pt x="4638" y="5276"/>
                          <a:pt x="4709" y="5198"/>
                          <a:pt x="4780" y="5120"/>
                        </a:cubicBezTo>
                        <a:cubicBezTo>
                          <a:pt x="5070" y="4773"/>
                          <a:pt x="5276" y="4354"/>
                          <a:pt x="5382" y="3915"/>
                        </a:cubicBezTo>
                        <a:cubicBezTo>
                          <a:pt x="5432" y="3709"/>
                          <a:pt x="5467" y="3510"/>
                          <a:pt x="5489" y="3298"/>
                        </a:cubicBezTo>
                        <a:cubicBezTo>
                          <a:pt x="5496" y="3276"/>
                          <a:pt x="5496" y="3262"/>
                          <a:pt x="5496" y="3241"/>
                        </a:cubicBezTo>
                        <a:cubicBezTo>
                          <a:pt x="5531" y="2908"/>
                          <a:pt x="5524" y="2567"/>
                          <a:pt x="5460" y="2234"/>
                        </a:cubicBezTo>
                        <a:lnTo>
                          <a:pt x="5439" y="2149"/>
                        </a:lnTo>
                        <a:cubicBezTo>
                          <a:pt x="5198" y="873"/>
                          <a:pt x="4397" y="164"/>
                          <a:pt x="3042" y="22"/>
                        </a:cubicBezTo>
                        <a:cubicBezTo>
                          <a:pt x="2910" y="8"/>
                          <a:pt x="2782" y="1"/>
                          <a:pt x="265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2" name="Google Shape;622;p9"/>
                  <p:cNvSpPr/>
                  <p:nvPr/>
                </p:nvSpPr>
                <p:spPr>
                  <a:xfrm rot="860489">
                    <a:off x="5541831" y="3348332"/>
                    <a:ext cx="302488" cy="335268"/>
                  </a:xfrm>
                  <a:custGeom>
                    <a:rect b="b" l="l" r="r" t="t"/>
                    <a:pathLst>
                      <a:path extrusionOk="0" h="5298" w="4780">
                        <a:moveTo>
                          <a:pt x="901" y="0"/>
                        </a:moveTo>
                        <a:cubicBezTo>
                          <a:pt x="490" y="419"/>
                          <a:pt x="220" y="986"/>
                          <a:pt x="93" y="1688"/>
                        </a:cubicBezTo>
                        <a:cubicBezTo>
                          <a:pt x="79" y="1794"/>
                          <a:pt x="64" y="1901"/>
                          <a:pt x="50" y="2021"/>
                        </a:cubicBezTo>
                        <a:cubicBezTo>
                          <a:pt x="36" y="2142"/>
                          <a:pt x="22" y="2262"/>
                          <a:pt x="22" y="2383"/>
                        </a:cubicBezTo>
                        <a:cubicBezTo>
                          <a:pt x="1" y="3113"/>
                          <a:pt x="156" y="3730"/>
                          <a:pt x="490" y="4219"/>
                        </a:cubicBezTo>
                        <a:cubicBezTo>
                          <a:pt x="901" y="4829"/>
                          <a:pt x="1539" y="5176"/>
                          <a:pt x="2418" y="5276"/>
                        </a:cubicBezTo>
                        <a:cubicBezTo>
                          <a:pt x="2553" y="5290"/>
                          <a:pt x="2685" y="5297"/>
                          <a:pt x="2812" y="5297"/>
                        </a:cubicBezTo>
                        <a:cubicBezTo>
                          <a:pt x="3508" y="5297"/>
                          <a:pt x="4092" y="5084"/>
                          <a:pt x="4560" y="4659"/>
                        </a:cubicBezTo>
                        <a:cubicBezTo>
                          <a:pt x="4638" y="4588"/>
                          <a:pt x="4709" y="4510"/>
                          <a:pt x="4780" y="4432"/>
                        </a:cubicBezTo>
                        <a:lnTo>
                          <a:pt x="4780" y="4432"/>
                        </a:lnTo>
                        <a:cubicBezTo>
                          <a:pt x="4470" y="4479"/>
                          <a:pt x="4183" y="4501"/>
                          <a:pt x="3919" y="4501"/>
                        </a:cubicBezTo>
                        <a:cubicBezTo>
                          <a:pt x="1070" y="4501"/>
                          <a:pt x="751" y="1964"/>
                          <a:pt x="1043" y="887"/>
                        </a:cubicBezTo>
                        <a:cubicBezTo>
                          <a:pt x="1178" y="383"/>
                          <a:pt x="1071" y="128"/>
                          <a:pt x="90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23" name="Google Shape;623;p9"/>
              <p:cNvGrpSpPr/>
              <p:nvPr/>
            </p:nvGrpSpPr>
            <p:grpSpPr>
              <a:xfrm>
                <a:off x="5189096" y="3274347"/>
                <a:ext cx="504029" cy="986528"/>
                <a:chOff x="5189096" y="3274347"/>
                <a:chExt cx="504029" cy="986528"/>
              </a:xfrm>
            </p:grpSpPr>
            <p:cxnSp>
              <p:nvCxnSpPr>
                <p:cNvPr id="624" name="Google Shape;624;p9"/>
                <p:cNvCxnSpPr/>
                <p:nvPr/>
              </p:nvCxnSpPr>
              <p:spPr>
                <a:xfrm flipH="1" rot="-5400000">
                  <a:off x="5332675" y="3900425"/>
                  <a:ext cx="539400" cy="181500"/>
                </a:xfrm>
                <a:prstGeom prst="curvedConnector3">
                  <a:avLst>
                    <a:gd fmla="val 50000" name="adj1"/>
                  </a:avLst>
                </a:prstGeom>
                <a:noFill/>
                <a:ln cap="flat" cmpd="sng" w="9525">
                  <a:solidFill>
                    <a:schemeClr val="accent6"/>
                  </a:solidFill>
                  <a:prstDash val="solid"/>
                  <a:round/>
                  <a:headEnd len="med" w="med" type="none"/>
                  <a:tailEnd len="med" w="med" type="none"/>
                </a:ln>
              </p:spPr>
            </p:cxnSp>
            <p:grpSp>
              <p:nvGrpSpPr>
                <p:cNvPr id="625" name="Google Shape;625;p9"/>
                <p:cNvGrpSpPr/>
                <p:nvPr/>
              </p:nvGrpSpPr>
              <p:grpSpPr>
                <a:xfrm>
                  <a:off x="5189096" y="3274347"/>
                  <a:ext cx="486623" cy="498130"/>
                  <a:chOff x="5189096" y="3274347"/>
                  <a:chExt cx="486623" cy="498130"/>
                </a:xfrm>
              </p:grpSpPr>
              <p:sp>
                <p:nvSpPr>
                  <p:cNvPr id="626" name="Google Shape;626;p9"/>
                  <p:cNvSpPr/>
                  <p:nvPr/>
                </p:nvSpPr>
                <p:spPr>
                  <a:xfrm rot="-1580541">
                    <a:off x="5254904" y="3333397"/>
                    <a:ext cx="355008" cy="379687"/>
                  </a:xfrm>
                  <a:custGeom>
                    <a:rect b="b" l="l" r="r" t="t"/>
                    <a:pathLst>
                      <a:path extrusionOk="0" h="6000" w="5610">
                        <a:moveTo>
                          <a:pt x="2545" y="1"/>
                        </a:moveTo>
                        <a:cubicBezTo>
                          <a:pt x="2180" y="1"/>
                          <a:pt x="1816" y="47"/>
                          <a:pt x="1461" y="142"/>
                        </a:cubicBezTo>
                        <a:cubicBezTo>
                          <a:pt x="1128" y="220"/>
                          <a:pt x="816" y="369"/>
                          <a:pt x="532" y="568"/>
                        </a:cubicBezTo>
                        <a:cubicBezTo>
                          <a:pt x="426" y="646"/>
                          <a:pt x="362" y="773"/>
                          <a:pt x="355" y="908"/>
                        </a:cubicBezTo>
                        <a:cubicBezTo>
                          <a:pt x="348" y="993"/>
                          <a:pt x="348" y="1085"/>
                          <a:pt x="362" y="1171"/>
                        </a:cubicBezTo>
                        <a:cubicBezTo>
                          <a:pt x="369" y="1206"/>
                          <a:pt x="376" y="1234"/>
                          <a:pt x="390" y="1263"/>
                        </a:cubicBezTo>
                        <a:cubicBezTo>
                          <a:pt x="483" y="1575"/>
                          <a:pt x="610" y="1752"/>
                          <a:pt x="766" y="1773"/>
                        </a:cubicBezTo>
                        <a:cubicBezTo>
                          <a:pt x="779" y="1774"/>
                          <a:pt x="792" y="1774"/>
                          <a:pt x="805" y="1774"/>
                        </a:cubicBezTo>
                        <a:cubicBezTo>
                          <a:pt x="948" y="1774"/>
                          <a:pt x="1089" y="1738"/>
                          <a:pt x="1213" y="1660"/>
                        </a:cubicBezTo>
                        <a:cubicBezTo>
                          <a:pt x="1466" y="1517"/>
                          <a:pt x="1660" y="1445"/>
                          <a:pt x="1806" y="1445"/>
                        </a:cubicBezTo>
                        <a:cubicBezTo>
                          <a:pt x="1819" y="1445"/>
                          <a:pt x="1832" y="1446"/>
                          <a:pt x="1844" y="1447"/>
                        </a:cubicBezTo>
                        <a:cubicBezTo>
                          <a:pt x="2007" y="1468"/>
                          <a:pt x="2085" y="1582"/>
                          <a:pt x="2064" y="1787"/>
                        </a:cubicBezTo>
                        <a:cubicBezTo>
                          <a:pt x="2057" y="1873"/>
                          <a:pt x="1872" y="2092"/>
                          <a:pt x="1511" y="2433"/>
                        </a:cubicBezTo>
                        <a:lnTo>
                          <a:pt x="1440" y="2504"/>
                        </a:lnTo>
                        <a:cubicBezTo>
                          <a:pt x="1284" y="2645"/>
                          <a:pt x="1099" y="2816"/>
                          <a:pt x="887" y="3000"/>
                        </a:cubicBezTo>
                        <a:lnTo>
                          <a:pt x="865" y="3021"/>
                        </a:lnTo>
                        <a:lnTo>
                          <a:pt x="738" y="3128"/>
                        </a:lnTo>
                        <a:cubicBezTo>
                          <a:pt x="362" y="3433"/>
                          <a:pt x="128" y="3872"/>
                          <a:pt x="78" y="4354"/>
                        </a:cubicBezTo>
                        <a:cubicBezTo>
                          <a:pt x="0" y="5127"/>
                          <a:pt x="518" y="5659"/>
                          <a:pt x="1319" y="5744"/>
                        </a:cubicBezTo>
                        <a:lnTo>
                          <a:pt x="3262" y="5950"/>
                        </a:lnTo>
                        <a:cubicBezTo>
                          <a:pt x="3579" y="5983"/>
                          <a:pt x="3846" y="5999"/>
                          <a:pt x="4065" y="5999"/>
                        </a:cubicBezTo>
                        <a:cubicBezTo>
                          <a:pt x="4308" y="5999"/>
                          <a:pt x="4493" y="5980"/>
                          <a:pt x="4624" y="5943"/>
                        </a:cubicBezTo>
                        <a:cubicBezTo>
                          <a:pt x="5028" y="5815"/>
                          <a:pt x="5269" y="5482"/>
                          <a:pt x="5333" y="4936"/>
                        </a:cubicBezTo>
                        <a:cubicBezTo>
                          <a:pt x="5340" y="4886"/>
                          <a:pt x="5347" y="4829"/>
                          <a:pt x="5354" y="4780"/>
                        </a:cubicBezTo>
                        <a:cubicBezTo>
                          <a:pt x="5389" y="4368"/>
                          <a:pt x="5347" y="4120"/>
                          <a:pt x="5205" y="4014"/>
                        </a:cubicBezTo>
                        <a:cubicBezTo>
                          <a:pt x="5106" y="3936"/>
                          <a:pt x="4985" y="3886"/>
                          <a:pt x="4858" y="3872"/>
                        </a:cubicBezTo>
                        <a:cubicBezTo>
                          <a:pt x="4836" y="3870"/>
                          <a:pt x="4813" y="3869"/>
                          <a:pt x="4791" y="3869"/>
                        </a:cubicBezTo>
                        <a:cubicBezTo>
                          <a:pt x="4663" y="3869"/>
                          <a:pt x="4533" y="3903"/>
                          <a:pt x="4418" y="3957"/>
                        </a:cubicBezTo>
                        <a:cubicBezTo>
                          <a:pt x="3916" y="4185"/>
                          <a:pt x="3578" y="4299"/>
                          <a:pt x="3404" y="4299"/>
                        </a:cubicBezTo>
                        <a:cubicBezTo>
                          <a:pt x="3394" y="4299"/>
                          <a:pt x="3385" y="4298"/>
                          <a:pt x="3376" y="4298"/>
                        </a:cubicBezTo>
                        <a:cubicBezTo>
                          <a:pt x="3276" y="4283"/>
                          <a:pt x="3234" y="4227"/>
                          <a:pt x="3248" y="4134"/>
                        </a:cubicBezTo>
                        <a:cubicBezTo>
                          <a:pt x="3255" y="3943"/>
                          <a:pt x="3532" y="3766"/>
                          <a:pt x="4063" y="3603"/>
                        </a:cubicBezTo>
                        <a:cubicBezTo>
                          <a:pt x="4148" y="3567"/>
                          <a:pt x="4241" y="3539"/>
                          <a:pt x="4319" y="3503"/>
                        </a:cubicBezTo>
                        <a:lnTo>
                          <a:pt x="4354" y="3489"/>
                        </a:lnTo>
                        <a:cubicBezTo>
                          <a:pt x="4595" y="3390"/>
                          <a:pt x="4815" y="3248"/>
                          <a:pt x="5006" y="3071"/>
                        </a:cubicBezTo>
                        <a:cubicBezTo>
                          <a:pt x="5035" y="3043"/>
                          <a:pt x="5070" y="3007"/>
                          <a:pt x="5092" y="2979"/>
                        </a:cubicBezTo>
                        <a:cubicBezTo>
                          <a:pt x="5290" y="2752"/>
                          <a:pt x="5411" y="2475"/>
                          <a:pt x="5446" y="2177"/>
                        </a:cubicBezTo>
                        <a:cubicBezTo>
                          <a:pt x="5609" y="1000"/>
                          <a:pt x="4843" y="284"/>
                          <a:pt x="3156" y="43"/>
                        </a:cubicBezTo>
                        <a:cubicBezTo>
                          <a:pt x="2953" y="15"/>
                          <a:pt x="2749" y="1"/>
                          <a:pt x="25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9"/>
                  <p:cNvSpPr/>
                  <p:nvPr/>
                </p:nvSpPr>
                <p:spPr>
                  <a:xfrm rot="-1580541">
                    <a:off x="5471650" y="3691833"/>
                    <a:ext cx="67078" cy="46069"/>
                  </a:xfrm>
                  <a:custGeom>
                    <a:rect b="b" l="l" r="r" t="t"/>
                    <a:pathLst>
                      <a:path extrusionOk="0" h="728" w="1060">
                        <a:moveTo>
                          <a:pt x="508" y="1"/>
                        </a:moveTo>
                        <a:cubicBezTo>
                          <a:pt x="251" y="1"/>
                          <a:pt x="36" y="203"/>
                          <a:pt x="17" y="466"/>
                        </a:cubicBezTo>
                        <a:cubicBezTo>
                          <a:pt x="0" y="625"/>
                          <a:pt x="74" y="652"/>
                          <a:pt x="192" y="652"/>
                        </a:cubicBezTo>
                        <a:cubicBezTo>
                          <a:pt x="253" y="652"/>
                          <a:pt x="327" y="645"/>
                          <a:pt x="406" y="645"/>
                        </a:cubicBezTo>
                        <a:cubicBezTo>
                          <a:pt x="438" y="645"/>
                          <a:pt x="472" y="646"/>
                          <a:pt x="506" y="650"/>
                        </a:cubicBezTo>
                        <a:cubicBezTo>
                          <a:pt x="663" y="666"/>
                          <a:pt x="797" y="728"/>
                          <a:pt x="889" y="728"/>
                        </a:cubicBezTo>
                        <a:cubicBezTo>
                          <a:pt x="959" y="728"/>
                          <a:pt x="1004" y="692"/>
                          <a:pt x="1016" y="572"/>
                        </a:cubicBezTo>
                        <a:cubicBezTo>
                          <a:pt x="1059" y="288"/>
                          <a:pt x="853" y="33"/>
                          <a:pt x="570" y="5"/>
                        </a:cubicBezTo>
                        <a:cubicBezTo>
                          <a:pt x="549" y="2"/>
                          <a:pt x="528" y="1"/>
                          <a:pt x="50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9"/>
                  <p:cNvSpPr/>
                  <p:nvPr/>
                </p:nvSpPr>
                <p:spPr>
                  <a:xfrm rot="-1580541">
                    <a:off x="5267337" y="3386147"/>
                    <a:ext cx="338365" cy="328303"/>
                  </a:xfrm>
                  <a:custGeom>
                    <a:rect b="b" l="l" r="r" t="t"/>
                    <a:pathLst>
                      <a:path extrusionOk="0" h="5188" w="5347">
                        <a:moveTo>
                          <a:pt x="1889" y="0"/>
                        </a:moveTo>
                        <a:cubicBezTo>
                          <a:pt x="1362" y="0"/>
                          <a:pt x="739" y="273"/>
                          <a:pt x="390" y="452"/>
                        </a:cubicBezTo>
                        <a:cubicBezTo>
                          <a:pt x="483" y="764"/>
                          <a:pt x="610" y="934"/>
                          <a:pt x="766" y="962"/>
                        </a:cubicBezTo>
                        <a:cubicBezTo>
                          <a:pt x="777" y="963"/>
                          <a:pt x="789" y="963"/>
                          <a:pt x="800" y="963"/>
                        </a:cubicBezTo>
                        <a:cubicBezTo>
                          <a:pt x="945" y="963"/>
                          <a:pt x="1088" y="921"/>
                          <a:pt x="1213" y="849"/>
                        </a:cubicBezTo>
                        <a:cubicBezTo>
                          <a:pt x="1465" y="700"/>
                          <a:pt x="1658" y="634"/>
                          <a:pt x="1802" y="634"/>
                        </a:cubicBezTo>
                        <a:cubicBezTo>
                          <a:pt x="1817" y="634"/>
                          <a:pt x="1831" y="635"/>
                          <a:pt x="1844" y="636"/>
                        </a:cubicBezTo>
                        <a:cubicBezTo>
                          <a:pt x="2007" y="657"/>
                          <a:pt x="2085" y="771"/>
                          <a:pt x="2064" y="977"/>
                        </a:cubicBezTo>
                        <a:cubicBezTo>
                          <a:pt x="2057" y="1062"/>
                          <a:pt x="1872" y="1281"/>
                          <a:pt x="1511" y="1622"/>
                        </a:cubicBezTo>
                        <a:lnTo>
                          <a:pt x="1440" y="1693"/>
                        </a:lnTo>
                        <a:cubicBezTo>
                          <a:pt x="1284" y="1835"/>
                          <a:pt x="1099" y="1998"/>
                          <a:pt x="887" y="2189"/>
                        </a:cubicBezTo>
                        <a:lnTo>
                          <a:pt x="865" y="2203"/>
                        </a:lnTo>
                        <a:lnTo>
                          <a:pt x="738" y="2317"/>
                        </a:lnTo>
                        <a:cubicBezTo>
                          <a:pt x="362" y="2622"/>
                          <a:pt x="128" y="3061"/>
                          <a:pt x="78" y="3543"/>
                        </a:cubicBezTo>
                        <a:cubicBezTo>
                          <a:pt x="0" y="4309"/>
                          <a:pt x="518" y="4841"/>
                          <a:pt x="1319" y="4933"/>
                        </a:cubicBezTo>
                        <a:lnTo>
                          <a:pt x="3262" y="5139"/>
                        </a:lnTo>
                        <a:cubicBezTo>
                          <a:pt x="3572" y="5172"/>
                          <a:pt x="3834" y="5188"/>
                          <a:pt x="4051" y="5188"/>
                        </a:cubicBezTo>
                        <a:cubicBezTo>
                          <a:pt x="4301" y="5188"/>
                          <a:pt x="4491" y="5166"/>
                          <a:pt x="4624" y="5125"/>
                        </a:cubicBezTo>
                        <a:cubicBezTo>
                          <a:pt x="5028" y="5004"/>
                          <a:pt x="5269" y="4671"/>
                          <a:pt x="5333" y="4125"/>
                        </a:cubicBezTo>
                        <a:cubicBezTo>
                          <a:pt x="5340" y="4068"/>
                          <a:pt x="5347" y="4011"/>
                          <a:pt x="5347" y="3962"/>
                        </a:cubicBezTo>
                        <a:lnTo>
                          <a:pt x="5347" y="3962"/>
                        </a:lnTo>
                        <a:cubicBezTo>
                          <a:pt x="4894" y="4217"/>
                          <a:pt x="4310" y="4333"/>
                          <a:pt x="3730" y="4333"/>
                        </a:cubicBezTo>
                        <a:cubicBezTo>
                          <a:pt x="3120" y="4333"/>
                          <a:pt x="2514" y="4205"/>
                          <a:pt x="2071" y="3976"/>
                        </a:cubicBezTo>
                        <a:cubicBezTo>
                          <a:pt x="1894" y="3905"/>
                          <a:pt x="1745" y="3784"/>
                          <a:pt x="1631" y="3636"/>
                        </a:cubicBezTo>
                        <a:cubicBezTo>
                          <a:pt x="1284" y="3097"/>
                          <a:pt x="2128" y="2466"/>
                          <a:pt x="2347" y="2047"/>
                        </a:cubicBezTo>
                        <a:cubicBezTo>
                          <a:pt x="2588" y="1593"/>
                          <a:pt x="2950" y="920"/>
                          <a:pt x="2674" y="409"/>
                        </a:cubicBezTo>
                        <a:cubicBezTo>
                          <a:pt x="2510" y="107"/>
                          <a:pt x="2218" y="0"/>
                          <a:pt x="1889"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9" name="Google Shape;629;p9"/>
              <p:cNvSpPr/>
              <p:nvPr/>
            </p:nvSpPr>
            <p:spPr>
              <a:xfrm>
                <a:off x="5677984" y="4097385"/>
                <a:ext cx="231848" cy="175627"/>
              </a:xfrm>
              <a:custGeom>
                <a:rect b="b" l="l" r="r" t="t"/>
                <a:pathLst>
                  <a:path extrusionOk="0" h="1740" w="2297">
                    <a:moveTo>
                      <a:pt x="1526" y="145"/>
                    </a:moveTo>
                    <a:cubicBezTo>
                      <a:pt x="1676" y="145"/>
                      <a:pt x="1696" y="343"/>
                      <a:pt x="1641" y="467"/>
                    </a:cubicBezTo>
                    <a:cubicBezTo>
                      <a:pt x="1587" y="548"/>
                      <a:pt x="1525" y="628"/>
                      <a:pt x="1453" y="691"/>
                    </a:cubicBezTo>
                    <a:cubicBezTo>
                      <a:pt x="1309" y="826"/>
                      <a:pt x="1165" y="952"/>
                      <a:pt x="1004" y="1068"/>
                    </a:cubicBezTo>
                    <a:cubicBezTo>
                      <a:pt x="746" y="1260"/>
                      <a:pt x="473" y="1435"/>
                      <a:pt x="192" y="1582"/>
                    </a:cubicBezTo>
                    <a:lnTo>
                      <a:pt x="192" y="1582"/>
                    </a:lnTo>
                    <a:cubicBezTo>
                      <a:pt x="469" y="996"/>
                      <a:pt x="809" y="407"/>
                      <a:pt x="1444" y="161"/>
                    </a:cubicBezTo>
                    <a:cubicBezTo>
                      <a:pt x="1475" y="150"/>
                      <a:pt x="1502" y="145"/>
                      <a:pt x="1526" y="145"/>
                    </a:cubicBezTo>
                    <a:close/>
                    <a:moveTo>
                      <a:pt x="1548" y="1"/>
                    </a:moveTo>
                    <a:cubicBezTo>
                      <a:pt x="1311" y="1"/>
                      <a:pt x="990" y="258"/>
                      <a:pt x="860" y="359"/>
                    </a:cubicBezTo>
                    <a:cubicBezTo>
                      <a:pt x="465" y="691"/>
                      <a:pt x="232" y="1167"/>
                      <a:pt x="25" y="1625"/>
                    </a:cubicBezTo>
                    <a:cubicBezTo>
                      <a:pt x="0" y="1674"/>
                      <a:pt x="44" y="1720"/>
                      <a:pt x="85" y="1720"/>
                    </a:cubicBezTo>
                    <a:cubicBezTo>
                      <a:pt x="93" y="1720"/>
                      <a:pt x="102" y="1718"/>
                      <a:pt x="109" y="1713"/>
                    </a:cubicBezTo>
                    <a:lnTo>
                      <a:pt x="109" y="1713"/>
                    </a:lnTo>
                    <a:cubicBezTo>
                      <a:pt x="122" y="1729"/>
                      <a:pt x="139" y="1740"/>
                      <a:pt x="159" y="1740"/>
                    </a:cubicBezTo>
                    <a:cubicBezTo>
                      <a:pt x="168" y="1740"/>
                      <a:pt x="177" y="1738"/>
                      <a:pt x="187" y="1733"/>
                    </a:cubicBezTo>
                    <a:cubicBezTo>
                      <a:pt x="510" y="1562"/>
                      <a:pt x="2297" y="583"/>
                      <a:pt x="1704" y="54"/>
                    </a:cubicBezTo>
                    <a:cubicBezTo>
                      <a:pt x="1660" y="16"/>
                      <a:pt x="1607" y="1"/>
                      <a:pt x="154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0" name="Google Shape;630;p9"/>
              <p:cNvSpPr/>
              <p:nvPr/>
            </p:nvSpPr>
            <p:spPr>
              <a:xfrm>
                <a:off x="5526381" y="4145127"/>
                <a:ext cx="179967" cy="126976"/>
              </a:xfrm>
              <a:custGeom>
                <a:rect b="b" l="l" r="r" t="t"/>
                <a:pathLst>
                  <a:path extrusionOk="0" h="1258" w="1783">
                    <a:moveTo>
                      <a:pt x="429" y="145"/>
                    </a:moveTo>
                    <a:cubicBezTo>
                      <a:pt x="560" y="145"/>
                      <a:pt x="720" y="185"/>
                      <a:pt x="755" y="200"/>
                    </a:cubicBezTo>
                    <a:cubicBezTo>
                      <a:pt x="916" y="254"/>
                      <a:pt x="1060" y="344"/>
                      <a:pt x="1186" y="470"/>
                    </a:cubicBezTo>
                    <a:cubicBezTo>
                      <a:pt x="1374" y="641"/>
                      <a:pt x="1524" y="857"/>
                      <a:pt x="1617" y="1097"/>
                    </a:cubicBezTo>
                    <a:lnTo>
                      <a:pt x="1617" y="1097"/>
                    </a:lnTo>
                    <a:lnTo>
                      <a:pt x="908" y="802"/>
                    </a:lnTo>
                    <a:cubicBezTo>
                      <a:pt x="656" y="694"/>
                      <a:pt x="297" y="568"/>
                      <a:pt x="252" y="254"/>
                    </a:cubicBezTo>
                    <a:cubicBezTo>
                      <a:pt x="240" y="171"/>
                      <a:pt x="325" y="145"/>
                      <a:pt x="429" y="145"/>
                    </a:cubicBezTo>
                    <a:close/>
                    <a:moveTo>
                      <a:pt x="463" y="1"/>
                    </a:moveTo>
                    <a:cubicBezTo>
                      <a:pt x="377" y="1"/>
                      <a:pt x="298" y="20"/>
                      <a:pt x="234" y="66"/>
                    </a:cubicBezTo>
                    <a:cubicBezTo>
                      <a:pt x="1" y="236"/>
                      <a:pt x="216" y="533"/>
                      <a:pt x="378" y="667"/>
                    </a:cubicBezTo>
                    <a:cubicBezTo>
                      <a:pt x="521" y="775"/>
                      <a:pt x="683" y="856"/>
                      <a:pt x="845" y="910"/>
                    </a:cubicBezTo>
                    <a:lnTo>
                      <a:pt x="1644" y="1251"/>
                    </a:lnTo>
                    <a:cubicBezTo>
                      <a:pt x="1653" y="1256"/>
                      <a:pt x="1662" y="1258"/>
                      <a:pt x="1671" y="1258"/>
                    </a:cubicBezTo>
                    <a:cubicBezTo>
                      <a:pt x="1699" y="1258"/>
                      <a:pt x="1723" y="1236"/>
                      <a:pt x="1733" y="1211"/>
                    </a:cubicBezTo>
                    <a:lnTo>
                      <a:pt x="1733" y="1211"/>
                    </a:lnTo>
                    <a:cubicBezTo>
                      <a:pt x="1762" y="1200"/>
                      <a:pt x="1782" y="1172"/>
                      <a:pt x="1770" y="1134"/>
                    </a:cubicBezTo>
                    <a:lnTo>
                      <a:pt x="1770" y="1134"/>
                    </a:lnTo>
                    <a:lnTo>
                      <a:pt x="1770" y="1143"/>
                    </a:lnTo>
                    <a:cubicBezTo>
                      <a:pt x="1653" y="802"/>
                      <a:pt x="1437" y="506"/>
                      <a:pt x="1159" y="281"/>
                    </a:cubicBezTo>
                    <a:cubicBezTo>
                      <a:pt x="1012" y="161"/>
                      <a:pt x="711" y="1"/>
                      <a:pt x="46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1" name="Google Shape;631;p9"/>
              <p:cNvGrpSpPr/>
              <p:nvPr/>
            </p:nvGrpSpPr>
            <p:grpSpPr>
              <a:xfrm>
                <a:off x="5694025" y="3335997"/>
                <a:ext cx="497792" cy="895678"/>
                <a:chOff x="5694025" y="3335997"/>
                <a:chExt cx="497792" cy="895678"/>
              </a:xfrm>
            </p:grpSpPr>
            <p:cxnSp>
              <p:nvCxnSpPr>
                <p:cNvPr id="632" name="Google Shape;632;p9"/>
                <p:cNvCxnSpPr/>
                <p:nvPr/>
              </p:nvCxnSpPr>
              <p:spPr>
                <a:xfrm rot="5400000">
                  <a:off x="5600275" y="3833725"/>
                  <a:ext cx="491700" cy="304200"/>
                </a:xfrm>
                <a:prstGeom prst="curvedConnector3">
                  <a:avLst>
                    <a:gd fmla="val 50000" name="adj1"/>
                  </a:avLst>
                </a:prstGeom>
                <a:noFill/>
                <a:ln cap="flat" cmpd="sng" w="9525">
                  <a:solidFill>
                    <a:srgbClr val="F05822"/>
                  </a:solidFill>
                  <a:prstDash val="solid"/>
                  <a:round/>
                  <a:headEnd len="med" w="med" type="none"/>
                  <a:tailEnd len="med" w="med" type="none"/>
                </a:ln>
              </p:spPr>
            </p:cxnSp>
            <p:grpSp>
              <p:nvGrpSpPr>
                <p:cNvPr id="633" name="Google Shape;633;p9"/>
                <p:cNvGrpSpPr/>
                <p:nvPr/>
              </p:nvGrpSpPr>
              <p:grpSpPr>
                <a:xfrm>
                  <a:off x="5837231" y="3335997"/>
                  <a:ext cx="354586" cy="417118"/>
                  <a:chOff x="5837231" y="3335997"/>
                  <a:chExt cx="354586" cy="417118"/>
                </a:xfrm>
              </p:grpSpPr>
              <p:sp>
                <p:nvSpPr>
                  <p:cNvPr id="634" name="Google Shape;634;p9"/>
                  <p:cNvSpPr/>
                  <p:nvPr/>
                </p:nvSpPr>
                <p:spPr>
                  <a:xfrm>
                    <a:off x="5837231" y="3335997"/>
                    <a:ext cx="354586" cy="379457"/>
                  </a:xfrm>
                  <a:custGeom>
                    <a:rect b="b" l="l" r="r" t="t"/>
                    <a:pathLst>
                      <a:path extrusionOk="0" h="5996" w="5603">
                        <a:moveTo>
                          <a:pt x="2546" y="1"/>
                        </a:moveTo>
                        <a:cubicBezTo>
                          <a:pt x="2182" y="1"/>
                          <a:pt x="1817" y="50"/>
                          <a:pt x="1462" y="145"/>
                        </a:cubicBezTo>
                        <a:cubicBezTo>
                          <a:pt x="1128" y="223"/>
                          <a:pt x="809" y="365"/>
                          <a:pt x="533" y="564"/>
                        </a:cubicBezTo>
                        <a:cubicBezTo>
                          <a:pt x="426" y="649"/>
                          <a:pt x="363" y="769"/>
                          <a:pt x="355" y="904"/>
                        </a:cubicBezTo>
                        <a:cubicBezTo>
                          <a:pt x="348" y="989"/>
                          <a:pt x="348" y="1081"/>
                          <a:pt x="363" y="1167"/>
                        </a:cubicBezTo>
                        <a:cubicBezTo>
                          <a:pt x="370" y="1202"/>
                          <a:pt x="377" y="1230"/>
                          <a:pt x="384" y="1259"/>
                        </a:cubicBezTo>
                        <a:cubicBezTo>
                          <a:pt x="483" y="1578"/>
                          <a:pt x="611" y="1748"/>
                          <a:pt x="760" y="1769"/>
                        </a:cubicBezTo>
                        <a:cubicBezTo>
                          <a:pt x="780" y="1771"/>
                          <a:pt x="801" y="1772"/>
                          <a:pt x="821" y="1772"/>
                        </a:cubicBezTo>
                        <a:cubicBezTo>
                          <a:pt x="962" y="1772"/>
                          <a:pt x="1096" y="1730"/>
                          <a:pt x="1213" y="1656"/>
                        </a:cubicBezTo>
                        <a:cubicBezTo>
                          <a:pt x="1467" y="1513"/>
                          <a:pt x="1661" y="1441"/>
                          <a:pt x="1806" y="1441"/>
                        </a:cubicBezTo>
                        <a:cubicBezTo>
                          <a:pt x="1819" y="1441"/>
                          <a:pt x="1832" y="1442"/>
                          <a:pt x="1845" y="1443"/>
                        </a:cubicBezTo>
                        <a:cubicBezTo>
                          <a:pt x="2008" y="1464"/>
                          <a:pt x="2086" y="1578"/>
                          <a:pt x="2064" y="1783"/>
                        </a:cubicBezTo>
                        <a:cubicBezTo>
                          <a:pt x="2057" y="1869"/>
                          <a:pt x="1873" y="2088"/>
                          <a:pt x="1511" y="2429"/>
                        </a:cubicBezTo>
                        <a:lnTo>
                          <a:pt x="1433" y="2500"/>
                        </a:lnTo>
                        <a:cubicBezTo>
                          <a:pt x="1284" y="2648"/>
                          <a:pt x="1100" y="2812"/>
                          <a:pt x="887" y="2996"/>
                        </a:cubicBezTo>
                        <a:lnTo>
                          <a:pt x="866" y="3017"/>
                        </a:lnTo>
                        <a:lnTo>
                          <a:pt x="738" y="3124"/>
                        </a:lnTo>
                        <a:cubicBezTo>
                          <a:pt x="363" y="3436"/>
                          <a:pt x="129" y="3875"/>
                          <a:pt x="79" y="4350"/>
                        </a:cubicBezTo>
                        <a:cubicBezTo>
                          <a:pt x="1" y="5123"/>
                          <a:pt x="511" y="5655"/>
                          <a:pt x="1320" y="5740"/>
                        </a:cubicBezTo>
                        <a:lnTo>
                          <a:pt x="3263" y="5946"/>
                        </a:lnTo>
                        <a:cubicBezTo>
                          <a:pt x="3579" y="5979"/>
                          <a:pt x="3846" y="5995"/>
                          <a:pt x="4066" y="5995"/>
                        </a:cubicBezTo>
                        <a:cubicBezTo>
                          <a:pt x="4309" y="5995"/>
                          <a:pt x="4494" y="5976"/>
                          <a:pt x="4624" y="5939"/>
                        </a:cubicBezTo>
                        <a:cubicBezTo>
                          <a:pt x="5028" y="5811"/>
                          <a:pt x="5269" y="5478"/>
                          <a:pt x="5333" y="4932"/>
                        </a:cubicBezTo>
                        <a:cubicBezTo>
                          <a:pt x="5340" y="4889"/>
                          <a:pt x="5347" y="4832"/>
                          <a:pt x="5354" y="4783"/>
                        </a:cubicBezTo>
                        <a:cubicBezTo>
                          <a:pt x="5390" y="4372"/>
                          <a:pt x="5340" y="4116"/>
                          <a:pt x="5198" y="4017"/>
                        </a:cubicBezTo>
                        <a:cubicBezTo>
                          <a:pt x="5099" y="3939"/>
                          <a:pt x="4986" y="3889"/>
                          <a:pt x="4858" y="3875"/>
                        </a:cubicBezTo>
                        <a:cubicBezTo>
                          <a:pt x="4835" y="3873"/>
                          <a:pt x="4812" y="3872"/>
                          <a:pt x="4790" y="3872"/>
                        </a:cubicBezTo>
                        <a:cubicBezTo>
                          <a:pt x="4658" y="3872"/>
                          <a:pt x="4533" y="3906"/>
                          <a:pt x="4418" y="3960"/>
                        </a:cubicBezTo>
                        <a:cubicBezTo>
                          <a:pt x="3916" y="4188"/>
                          <a:pt x="3578" y="4302"/>
                          <a:pt x="3399" y="4302"/>
                        </a:cubicBezTo>
                        <a:cubicBezTo>
                          <a:pt x="3388" y="4302"/>
                          <a:pt x="3378" y="4301"/>
                          <a:pt x="3369" y="4301"/>
                        </a:cubicBezTo>
                        <a:cubicBezTo>
                          <a:pt x="3284" y="4301"/>
                          <a:pt x="3220" y="4216"/>
                          <a:pt x="3248" y="4130"/>
                        </a:cubicBezTo>
                        <a:cubicBezTo>
                          <a:pt x="3256" y="3946"/>
                          <a:pt x="3532" y="3769"/>
                          <a:pt x="4057" y="3599"/>
                        </a:cubicBezTo>
                        <a:cubicBezTo>
                          <a:pt x="4149" y="3570"/>
                          <a:pt x="4234" y="3542"/>
                          <a:pt x="4319" y="3506"/>
                        </a:cubicBezTo>
                        <a:lnTo>
                          <a:pt x="4348" y="3492"/>
                        </a:lnTo>
                        <a:cubicBezTo>
                          <a:pt x="4589" y="3393"/>
                          <a:pt x="4808" y="3251"/>
                          <a:pt x="5000" y="3074"/>
                        </a:cubicBezTo>
                        <a:cubicBezTo>
                          <a:pt x="5035" y="3046"/>
                          <a:pt x="5064" y="3010"/>
                          <a:pt x="5092" y="2982"/>
                        </a:cubicBezTo>
                        <a:cubicBezTo>
                          <a:pt x="5291" y="2755"/>
                          <a:pt x="5411" y="2478"/>
                          <a:pt x="5447" y="2181"/>
                        </a:cubicBezTo>
                        <a:cubicBezTo>
                          <a:pt x="5603" y="996"/>
                          <a:pt x="4837" y="287"/>
                          <a:pt x="3149" y="46"/>
                        </a:cubicBezTo>
                        <a:cubicBezTo>
                          <a:pt x="2949" y="16"/>
                          <a:pt x="2748" y="1"/>
                          <a:pt x="25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5" name="Google Shape;635;p9"/>
                  <p:cNvSpPr/>
                  <p:nvPr/>
                </p:nvSpPr>
                <p:spPr>
                  <a:xfrm>
                    <a:off x="5961399" y="3708056"/>
                    <a:ext cx="66639" cy="45059"/>
                  </a:xfrm>
                  <a:custGeom>
                    <a:rect b="b" l="l" r="r" t="t"/>
                    <a:pathLst>
                      <a:path extrusionOk="0" h="712" w="1053">
                        <a:moveTo>
                          <a:pt x="518" y="0"/>
                        </a:moveTo>
                        <a:cubicBezTo>
                          <a:pt x="263" y="0"/>
                          <a:pt x="44" y="191"/>
                          <a:pt x="17" y="450"/>
                        </a:cubicBezTo>
                        <a:cubicBezTo>
                          <a:pt x="1" y="609"/>
                          <a:pt x="74" y="637"/>
                          <a:pt x="193" y="637"/>
                        </a:cubicBezTo>
                        <a:cubicBezTo>
                          <a:pt x="254" y="637"/>
                          <a:pt x="327" y="629"/>
                          <a:pt x="407" y="629"/>
                        </a:cubicBezTo>
                        <a:cubicBezTo>
                          <a:pt x="439" y="629"/>
                          <a:pt x="472" y="630"/>
                          <a:pt x="506" y="634"/>
                        </a:cubicBezTo>
                        <a:cubicBezTo>
                          <a:pt x="663" y="650"/>
                          <a:pt x="800" y="712"/>
                          <a:pt x="893" y="712"/>
                        </a:cubicBezTo>
                        <a:cubicBezTo>
                          <a:pt x="965" y="712"/>
                          <a:pt x="1012" y="676"/>
                          <a:pt x="1024" y="556"/>
                        </a:cubicBezTo>
                        <a:cubicBezTo>
                          <a:pt x="1052" y="279"/>
                          <a:pt x="847" y="31"/>
                          <a:pt x="570" y="3"/>
                        </a:cubicBezTo>
                        <a:cubicBezTo>
                          <a:pt x="553" y="1"/>
                          <a:pt x="535" y="0"/>
                          <a:pt x="51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9"/>
                  <p:cNvSpPr/>
                  <p:nvPr/>
                </p:nvSpPr>
                <p:spPr>
                  <a:xfrm>
                    <a:off x="5837231" y="3387892"/>
                    <a:ext cx="338891" cy="328259"/>
                  </a:xfrm>
                  <a:custGeom>
                    <a:rect b="b" l="l" r="r" t="t"/>
                    <a:pathLst>
                      <a:path extrusionOk="0" h="5187" w="5355">
                        <a:moveTo>
                          <a:pt x="1890" y="1"/>
                        </a:moveTo>
                        <a:cubicBezTo>
                          <a:pt x="1365" y="1"/>
                          <a:pt x="744" y="271"/>
                          <a:pt x="391" y="446"/>
                        </a:cubicBezTo>
                        <a:cubicBezTo>
                          <a:pt x="483" y="765"/>
                          <a:pt x="611" y="935"/>
                          <a:pt x="767" y="963"/>
                        </a:cubicBezTo>
                        <a:cubicBezTo>
                          <a:pt x="778" y="964"/>
                          <a:pt x="789" y="964"/>
                          <a:pt x="800" y="964"/>
                        </a:cubicBezTo>
                        <a:cubicBezTo>
                          <a:pt x="945" y="964"/>
                          <a:pt x="1088" y="922"/>
                          <a:pt x="1213" y="850"/>
                        </a:cubicBezTo>
                        <a:cubicBezTo>
                          <a:pt x="1465" y="702"/>
                          <a:pt x="1658" y="635"/>
                          <a:pt x="1803" y="635"/>
                        </a:cubicBezTo>
                        <a:cubicBezTo>
                          <a:pt x="1817" y="635"/>
                          <a:pt x="1831" y="636"/>
                          <a:pt x="1845" y="637"/>
                        </a:cubicBezTo>
                        <a:cubicBezTo>
                          <a:pt x="2015" y="651"/>
                          <a:pt x="2093" y="772"/>
                          <a:pt x="2071" y="971"/>
                        </a:cubicBezTo>
                        <a:cubicBezTo>
                          <a:pt x="2057" y="1063"/>
                          <a:pt x="1873" y="1275"/>
                          <a:pt x="1511" y="1616"/>
                        </a:cubicBezTo>
                        <a:lnTo>
                          <a:pt x="1440" y="1694"/>
                        </a:lnTo>
                        <a:cubicBezTo>
                          <a:pt x="1284" y="1828"/>
                          <a:pt x="1100" y="1999"/>
                          <a:pt x="887" y="2183"/>
                        </a:cubicBezTo>
                        <a:lnTo>
                          <a:pt x="866" y="2204"/>
                        </a:lnTo>
                        <a:lnTo>
                          <a:pt x="738" y="2318"/>
                        </a:lnTo>
                        <a:cubicBezTo>
                          <a:pt x="370" y="2623"/>
                          <a:pt x="129" y="3062"/>
                          <a:pt x="86" y="3544"/>
                        </a:cubicBezTo>
                        <a:cubicBezTo>
                          <a:pt x="1" y="4310"/>
                          <a:pt x="519" y="4842"/>
                          <a:pt x="1327" y="4934"/>
                        </a:cubicBezTo>
                        <a:lnTo>
                          <a:pt x="3270" y="5140"/>
                        </a:lnTo>
                        <a:cubicBezTo>
                          <a:pt x="3583" y="5170"/>
                          <a:pt x="3848" y="5186"/>
                          <a:pt x="4067" y="5186"/>
                        </a:cubicBezTo>
                        <a:cubicBezTo>
                          <a:pt x="4309" y="5186"/>
                          <a:pt x="4494" y="5167"/>
                          <a:pt x="4624" y="5126"/>
                        </a:cubicBezTo>
                        <a:cubicBezTo>
                          <a:pt x="5028" y="4998"/>
                          <a:pt x="5269" y="4672"/>
                          <a:pt x="5333" y="4119"/>
                        </a:cubicBezTo>
                        <a:cubicBezTo>
                          <a:pt x="5340" y="4069"/>
                          <a:pt x="5347" y="4012"/>
                          <a:pt x="5354" y="3963"/>
                        </a:cubicBezTo>
                        <a:lnTo>
                          <a:pt x="5354" y="3963"/>
                        </a:lnTo>
                        <a:cubicBezTo>
                          <a:pt x="4904" y="4217"/>
                          <a:pt x="4321" y="4332"/>
                          <a:pt x="3741" y="4332"/>
                        </a:cubicBezTo>
                        <a:cubicBezTo>
                          <a:pt x="3127" y="4332"/>
                          <a:pt x="2517" y="4203"/>
                          <a:pt x="2071" y="3977"/>
                        </a:cubicBezTo>
                        <a:cubicBezTo>
                          <a:pt x="1901" y="3899"/>
                          <a:pt x="1745" y="3786"/>
                          <a:pt x="1632" y="3630"/>
                        </a:cubicBezTo>
                        <a:cubicBezTo>
                          <a:pt x="1291" y="3098"/>
                          <a:pt x="2128" y="2467"/>
                          <a:pt x="2355" y="2048"/>
                        </a:cubicBezTo>
                        <a:cubicBezTo>
                          <a:pt x="2596" y="1595"/>
                          <a:pt x="2958" y="921"/>
                          <a:pt x="2674" y="410"/>
                        </a:cubicBezTo>
                        <a:cubicBezTo>
                          <a:pt x="2510" y="107"/>
                          <a:pt x="2219" y="1"/>
                          <a:pt x="189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7" name="Google Shape;637;p9"/>
              <p:cNvGrpSpPr/>
              <p:nvPr/>
            </p:nvGrpSpPr>
            <p:grpSpPr>
              <a:xfrm>
                <a:off x="5694075" y="3355865"/>
                <a:ext cx="642299" cy="907835"/>
                <a:chOff x="5694075" y="3355865"/>
                <a:chExt cx="642299" cy="907835"/>
              </a:xfrm>
            </p:grpSpPr>
            <p:cxnSp>
              <p:nvCxnSpPr>
                <p:cNvPr id="638" name="Google Shape;638;p9"/>
                <p:cNvCxnSpPr/>
                <p:nvPr/>
              </p:nvCxnSpPr>
              <p:spPr>
                <a:xfrm rot="5400000">
                  <a:off x="5690175" y="3753100"/>
                  <a:ext cx="514500" cy="506700"/>
                </a:xfrm>
                <a:prstGeom prst="curvedConnector3">
                  <a:avLst>
                    <a:gd fmla="val 50000" name="adj1"/>
                  </a:avLst>
                </a:prstGeom>
                <a:noFill/>
                <a:ln cap="flat" cmpd="sng" w="9525">
                  <a:solidFill>
                    <a:schemeClr val="accent4"/>
                  </a:solidFill>
                  <a:prstDash val="solid"/>
                  <a:round/>
                  <a:headEnd len="med" w="med" type="none"/>
                  <a:tailEnd len="med" w="med" type="none"/>
                </a:ln>
              </p:spPr>
            </p:cxnSp>
            <p:grpSp>
              <p:nvGrpSpPr>
                <p:cNvPr id="639" name="Google Shape;639;p9"/>
                <p:cNvGrpSpPr/>
                <p:nvPr/>
              </p:nvGrpSpPr>
              <p:grpSpPr>
                <a:xfrm>
                  <a:off x="6060325" y="3355865"/>
                  <a:ext cx="276049" cy="409443"/>
                  <a:chOff x="6648146" y="3274340"/>
                  <a:chExt cx="276049" cy="409443"/>
                </a:xfrm>
              </p:grpSpPr>
              <p:sp>
                <p:nvSpPr>
                  <p:cNvPr id="640" name="Google Shape;640;p9"/>
                  <p:cNvSpPr/>
                  <p:nvPr/>
                </p:nvSpPr>
                <p:spPr>
                  <a:xfrm>
                    <a:off x="6759720" y="3639864"/>
                    <a:ext cx="66259" cy="43920"/>
                  </a:xfrm>
                  <a:custGeom>
                    <a:rect b="b" l="l" r="r" t="t"/>
                    <a:pathLst>
                      <a:path extrusionOk="0" h="694" w="1047">
                        <a:moveTo>
                          <a:pt x="512" y="0"/>
                        </a:moveTo>
                        <a:cubicBezTo>
                          <a:pt x="285" y="0"/>
                          <a:pt x="60" y="138"/>
                          <a:pt x="17" y="432"/>
                        </a:cubicBezTo>
                        <a:cubicBezTo>
                          <a:pt x="1" y="591"/>
                          <a:pt x="74" y="619"/>
                          <a:pt x="192" y="619"/>
                        </a:cubicBezTo>
                        <a:cubicBezTo>
                          <a:pt x="254" y="619"/>
                          <a:pt x="327" y="611"/>
                          <a:pt x="406" y="611"/>
                        </a:cubicBezTo>
                        <a:cubicBezTo>
                          <a:pt x="439" y="611"/>
                          <a:pt x="472" y="613"/>
                          <a:pt x="506" y="616"/>
                        </a:cubicBezTo>
                        <a:cubicBezTo>
                          <a:pt x="663" y="632"/>
                          <a:pt x="799" y="694"/>
                          <a:pt x="893" y="694"/>
                        </a:cubicBezTo>
                        <a:cubicBezTo>
                          <a:pt x="965" y="694"/>
                          <a:pt x="1012" y="658"/>
                          <a:pt x="1024" y="538"/>
                        </a:cubicBezTo>
                        <a:cubicBezTo>
                          <a:pt x="1047" y="190"/>
                          <a:pt x="779" y="0"/>
                          <a:pt x="5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9"/>
                  <p:cNvSpPr/>
                  <p:nvPr/>
                </p:nvSpPr>
                <p:spPr>
                  <a:xfrm>
                    <a:off x="6648146" y="3274340"/>
                    <a:ext cx="276049" cy="367369"/>
                  </a:xfrm>
                  <a:custGeom>
                    <a:rect b="b" l="l" r="r" t="t"/>
                    <a:pathLst>
                      <a:path extrusionOk="0" h="5805" w="4362">
                        <a:moveTo>
                          <a:pt x="2240" y="0"/>
                        </a:moveTo>
                        <a:cubicBezTo>
                          <a:pt x="2188" y="0"/>
                          <a:pt x="2137" y="1"/>
                          <a:pt x="2085" y="2"/>
                        </a:cubicBezTo>
                        <a:cubicBezTo>
                          <a:pt x="1993" y="9"/>
                          <a:pt x="1901" y="30"/>
                          <a:pt x="1808" y="66"/>
                        </a:cubicBezTo>
                        <a:cubicBezTo>
                          <a:pt x="1333" y="279"/>
                          <a:pt x="865" y="527"/>
                          <a:pt x="419" y="803"/>
                        </a:cubicBezTo>
                        <a:cubicBezTo>
                          <a:pt x="163" y="952"/>
                          <a:pt x="29" y="1108"/>
                          <a:pt x="14" y="1278"/>
                        </a:cubicBezTo>
                        <a:cubicBezTo>
                          <a:pt x="0" y="1371"/>
                          <a:pt x="14" y="1463"/>
                          <a:pt x="43" y="1555"/>
                        </a:cubicBezTo>
                        <a:cubicBezTo>
                          <a:pt x="64" y="1633"/>
                          <a:pt x="100" y="1704"/>
                          <a:pt x="149" y="1775"/>
                        </a:cubicBezTo>
                        <a:cubicBezTo>
                          <a:pt x="227" y="1917"/>
                          <a:pt x="369" y="2023"/>
                          <a:pt x="539" y="2044"/>
                        </a:cubicBezTo>
                        <a:cubicBezTo>
                          <a:pt x="653" y="2037"/>
                          <a:pt x="766" y="2009"/>
                          <a:pt x="865" y="1959"/>
                        </a:cubicBezTo>
                        <a:cubicBezTo>
                          <a:pt x="965" y="1909"/>
                          <a:pt x="1071" y="1881"/>
                          <a:pt x="1184" y="1867"/>
                        </a:cubicBezTo>
                        <a:cubicBezTo>
                          <a:pt x="1213" y="1874"/>
                          <a:pt x="1241" y="1888"/>
                          <a:pt x="1255" y="1909"/>
                        </a:cubicBezTo>
                        <a:cubicBezTo>
                          <a:pt x="1284" y="1952"/>
                          <a:pt x="1291" y="2087"/>
                          <a:pt x="1270" y="2321"/>
                        </a:cubicBezTo>
                        <a:cubicBezTo>
                          <a:pt x="1270" y="2349"/>
                          <a:pt x="1262" y="2385"/>
                          <a:pt x="1255" y="2420"/>
                        </a:cubicBezTo>
                        <a:lnTo>
                          <a:pt x="1128" y="3640"/>
                        </a:lnTo>
                        <a:cubicBezTo>
                          <a:pt x="1078" y="4129"/>
                          <a:pt x="1050" y="4462"/>
                          <a:pt x="1050" y="4668"/>
                        </a:cubicBezTo>
                        <a:cubicBezTo>
                          <a:pt x="1043" y="5008"/>
                          <a:pt x="1071" y="5214"/>
                          <a:pt x="1135" y="5292"/>
                        </a:cubicBezTo>
                        <a:cubicBezTo>
                          <a:pt x="1333" y="5540"/>
                          <a:pt x="1716" y="5703"/>
                          <a:pt x="2291" y="5774"/>
                        </a:cubicBezTo>
                        <a:cubicBezTo>
                          <a:pt x="2383" y="5781"/>
                          <a:pt x="2503" y="5795"/>
                          <a:pt x="2638" y="5802"/>
                        </a:cubicBezTo>
                        <a:cubicBezTo>
                          <a:pt x="2688" y="5804"/>
                          <a:pt x="2735" y="5805"/>
                          <a:pt x="2781" y="5805"/>
                        </a:cubicBezTo>
                        <a:cubicBezTo>
                          <a:pt x="3101" y="5805"/>
                          <a:pt x="3325" y="5762"/>
                          <a:pt x="3468" y="5675"/>
                        </a:cubicBezTo>
                        <a:cubicBezTo>
                          <a:pt x="3645" y="5554"/>
                          <a:pt x="3758" y="5320"/>
                          <a:pt x="3808" y="4973"/>
                        </a:cubicBezTo>
                        <a:cubicBezTo>
                          <a:pt x="3808" y="4959"/>
                          <a:pt x="3815" y="4937"/>
                          <a:pt x="3815" y="4916"/>
                        </a:cubicBezTo>
                        <a:lnTo>
                          <a:pt x="4007" y="3384"/>
                        </a:lnTo>
                        <a:lnTo>
                          <a:pt x="4092" y="2689"/>
                        </a:lnTo>
                        <a:lnTo>
                          <a:pt x="4248" y="1470"/>
                        </a:lnTo>
                        <a:cubicBezTo>
                          <a:pt x="4248" y="1420"/>
                          <a:pt x="4255" y="1342"/>
                          <a:pt x="4283" y="1215"/>
                        </a:cubicBezTo>
                        <a:cubicBezTo>
                          <a:pt x="4304" y="1108"/>
                          <a:pt x="4311" y="1016"/>
                          <a:pt x="4319" y="959"/>
                        </a:cubicBezTo>
                        <a:cubicBezTo>
                          <a:pt x="4361" y="449"/>
                          <a:pt x="4120" y="165"/>
                          <a:pt x="3602" y="108"/>
                        </a:cubicBezTo>
                        <a:lnTo>
                          <a:pt x="3035" y="52"/>
                        </a:lnTo>
                        <a:cubicBezTo>
                          <a:pt x="2768" y="16"/>
                          <a:pt x="2506" y="0"/>
                          <a:pt x="22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9"/>
                  <p:cNvSpPr/>
                  <p:nvPr/>
                </p:nvSpPr>
                <p:spPr>
                  <a:xfrm>
                    <a:off x="6650804" y="3343702"/>
                    <a:ext cx="238395" cy="297566"/>
                  </a:xfrm>
                  <a:custGeom>
                    <a:rect b="b" l="l" r="r" t="t"/>
                    <a:pathLst>
                      <a:path extrusionOk="0" h="4702" w="3767">
                        <a:moveTo>
                          <a:pt x="1362" y="1"/>
                        </a:moveTo>
                        <a:cubicBezTo>
                          <a:pt x="939" y="1"/>
                          <a:pt x="414" y="239"/>
                          <a:pt x="1" y="452"/>
                        </a:cubicBezTo>
                        <a:cubicBezTo>
                          <a:pt x="29" y="530"/>
                          <a:pt x="65" y="601"/>
                          <a:pt x="107" y="672"/>
                        </a:cubicBezTo>
                        <a:cubicBezTo>
                          <a:pt x="185" y="821"/>
                          <a:pt x="334" y="920"/>
                          <a:pt x="497" y="948"/>
                        </a:cubicBezTo>
                        <a:cubicBezTo>
                          <a:pt x="611" y="934"/>
                          <a:pt x="724" y="906"/>
                          <a:pt x="830" y="856"/>
                        </a:cubicBezTo>
                        <a:cubicBezTo>
                          <a:pt x="923" y="806"/>
                          <a:pt x="1029" y="778"/>
                          <a:pt x="1142" y="771"/>
                        </a:cubicBezTo>
                        <a:cubicBezTo>
                          <a:pt x="1171" y="771"/>
                          <a:pt x="1199" y="785"/>
                          <a:pt x="1213" y="813"/>
                        </a:cubicBezTo>
                        <a:cubicBezTo>
                          <a:pt x="1242" y="856"/>
                          <a:pt x="1249" y="991"/>
                          <a:pt x="1228" y="1218"/>
                        </a:cubicBezTo>
                        <a:cubicBezTo>
                          <a:pt x="1220" y="1253"/>
                          <a:pt x="1213" y="1281"/>
                          <a:pt x="1213" y="1324"/>
                        </a:cubicBezTo>
                        <a:lnTo>
                          <a:pt x="1086" y="2544"/>
                        </a:lnTo>
                        <a:cubicBezTo>
                          <a:pt x="1036" y="3026"/>
                          <a:pt x="1008" y="3366"/>
                          <a:pt x="1008" y="3565"/>
                        </a:cubicBezTo>
                        <a:cubicBezTo>
                          <a:pt x="1001" y="3905"/>
                          <a:pt x="1029" y="4118"/>
                          <a:pt x="1093" y="4196"/>
                        </a:cubicBezTo>
                        <a:cubicBezTo>
                          <a:pt x="1291" y="4437"/>
                          <a:pt x="1674" y="4600"/>
                          <a:pt x="2249" y="4671"/>
                        </a:cubicBezTo>
                        <a:cubicBezTo>
                          <a:pt x="2348" y="4685"/>
                          <a:pt x="2461" y="4692"/>
                          <a:pt x="2596" y="4699"/>
                        </a:cubicBezTo>
                        <a:cubicBezTo>
                          <a:pt x="2646" y="4701"/>
                          <a:pt x="2693" y="4702"/>
                          <a:pt x="2739" y="4702"/>
                        </a:cubicBezTo>
                        <a:cubicBezTo>
                          <a:pt x="3060" y="4702"/>
                          <a:pt x="3289" y="4658"/>
                          <a:pt x="3426" y="4572"/>
                        </a:cubicBezTo>
                        <a:cubicBezTo>
                          <a:pt x="3603" y="4458"/>
                          <a:pt x="3716" y="4217"/>
                          <a:pt x="3766" y="3870"/>
                        </a:cubicBezTo>
                        <a:cubicBezTo>
                          <a:pt x="2993" y="3792"/>
                          <a:pt x="2206" y="3522"/>
                          <a:pt x="1972" y="2693"/>
                        </a:cubicBezTo>
                        <a:cubicBezTo>
                          <a:pt x="1873" y="2352"/>
                          <a:pt x="1887" y="1991"/>
                          <a:pt x="1915" y="1636"/>
                        </a:cubicBezTo>
                        <a:cubicBezTo>
                          <a:pt x="1944" y="1225"/>
                          <a:pt x="2178" y="587"/>
                          <a:pt x="1915" y="239"/>
                        </a:cubicBezTo>
                        <a:cubicBezTo>
                          <a:pt x="1780" y="67"/>
                          <a:pt x="1585" y="1"/>
                          <a:pt x="1362"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grpSp>
        <p:nvGrpSpPr>
          <p:cNvPr id="643" name="Google Shape;643;p9"/>
          <p:cNvGrpSpPr/>
          <p:nvPr/>
        </p:nvGrpSpPr>
        <p:grpSpPr>
          <a:xfrm>
            <a:off x="-20163" y="-118720"/>
            <a:ext cx="9152771" cy="5159620"/>
            <a:chOff x="-20163" y="-118720"/>
            <a:chExt cx="9152771" cy="5159620"/>
          </a:xfrm>
        </p:grpSpPr>
        <p:grpSp>
          <p:nvGrpSpPr>
            <p:cNvPr id="644" name="Google Shape;644;p9"/>
            <p:cNvGrpSpPr/>
            <p:nvPr/>
          </p:nvGrpSpPr>
          <p:grpSpPr>
            <a:xfrm>
              <a:off x="94138" y="-118720"/>
              <a:ext cx="9038471" cy="5159620"/>
              <a:chOff x="94138" y="-118720"/>
              <a:chExt cx="9038471" cy="5159620"/>
            </a:xfrm>
          </p:grpSpPr>
          <p:grpSp>
            <p:nvGrpSpPr>
              <p:cNvPr id="645" name="Google Shape;645;p9"/>
              <p:cNvGrpSpPr/>
              <p:nvPr/>
            </p:nvGrpSpPr>
            <p:grpSpPr>
              <a:xfrm>
                <a:off x="94138" y="-118720"/>
                <a:ext cx="9038471" cy="5159620"/>
                <a:chOff x="94138" y="-118720"/>
                <a:chExt cx="9038471" cy="5159620"/>
              </a:xfrm>
            </p:grpSpPr>
            <p:sp>
              <p:nvSpPr>
                <p:cNvPr id="646" name="Google Shape;646;p9"/>
                <p:cNvSpPr/>
                <p:nvPr/>
              </p:nvSpPr>
              <p:spPr>
                <a:xfrm>
                  <a:off x="94138" y="3154875"/>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9"/>
                <p:cNvSpPr/>
                <p:nvPr/>
              </p:nvSpPr>
              <p:spPr>
                <a:xfrm>
                  <a:off x="6057388" y="309598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9"/>
                <p:cNvSpPr/>
                <p:nvPr/>
              </p:nvSpPr>
              <p:spPr>
                <a:xfrm>
                  <a:off x="2860363" y="-32062"/>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9"/>
                <p:cNvSpPr/>
                <p:nvPr/>
              </p:nvSpPr>
              <p:spPr>
                <a:xfrm>
                  <a:off x="5735300" y="1464213"/>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0" name="Google Shape;650;p9"/>
                <p:cNvSpPr/>
                <p:nvPr/>
              </p:nvSpPr>
              <p:spPr>
                <a:xfrm>
                  <a:off x="841325" y="23730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p9"/>
                <p:cNvSpPr/>
                <p:nvPr/>
              </p:nvSpPr>
              <p:spPr>
                <a:xfrm>
                  <a:off x="5674913" y="4712763"/>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9"/>
                <p:cNvSpPr/>
                <p:nvPr/>
              </p:nvSpPr>
              <p:spPr>
                <a:xfrm rot="10800000">
                  <a:off x="4130575" y="3006125"/>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9"/>
                <p:cNvSpPr/>
                <p:nvPr/>
              </p:nvSpPr>
              <p:spPr>
                <a:xfrm rot="10800000">
                  <a:off x="3744463" y="989813"/>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9"/>
                <p:cNvSpPr/>
                <p:nvPr/>
              </p:nvSpPr>
              <p:spPr>
                <a:xfrm rot="10800000">
                  <a:off x="833275" y="1600875"/>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9"/>
                <p:cNvSpPr/>
                <p:nvPr/>
              </p:nvSpPr>
              <p:spPr>
                <a:xfrm rot="10800000">
                  <a:off x="7243738" y="4236063"/>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9"/>
                <p:cNvSpPr/>
                <p:nvPr/>
              </p:nvSpPr>
              <p:spPr>
                <a:xfrm rot="10800000">
                  <a:off x="3588663" y="1702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9"/>
                <p:cNvSpPr/>
                <p:nvPr/>
              </p:nvSpPr>
              <p:spPr>
                <a:xfrm rot="10800000">
                  <a:off x="6666788" y="4944438"/>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9"/>
                <p:cNvSpPr/>
                <p:nvPr/>
              </p:nvSpPr>
              <p:spPr>
                <a:xfrm flipH="1">
                  <a:off x="4165613" y="464795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9"/>
                <p:cNvSpPr/>
                <p:nvPr/>
              </p:nvSpPr>
              <p:spPr>
                <a:xfrm flipH="1">
                  <a:off x="2485575" y="4904250"/>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0" name="Google Shape;660;p9"/>
                <p:cNvSpPr/>
                <p:nvPr/>
              </p:nvSpPr>
              <p:spPr>
                <a:xfrm flipH="1">
                  <a:off x="5386938" y="2435663"/>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1" name="Google Shape;661;p9"/>
                <p:cNvSpPr/>
                <p:nvPr/>
              </p:nvSpPr>
              <p:spPr>
                <a:xfrm flipH="1">
                  <a:off x="4711488" y="951075"/>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9"/>
                <p:cNvSpPr/>
                <p:nvPr/>
              </p:nvSpPr>
              <p:spPr>
                <a:xfrm flipH="1" rot="10800000">
                  <a:off x="2697038" y="7896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9"/>
                <p:cNvSpPr/>
                <p:nvPr/>
              </p:nvSpPr>
              <p:spPr>
                <a:xfrm rot="10800000">
                  <a:off x="7638450" y="41663"/>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4" name="Google Shape;664;p9"/>
                <p:cNvSpPr/>
                <p:nvPr/>
              </p:nvSpPr>
              <p:spPr>
                <a:xfrm flipH="1">
                  <a:off x="1139875" y="4647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9"/>
                <p:cNvSpPr/>
                <p:nvPr/>
              </p:nvSpPr>
              <p:spPr>
                <a:xfrm flipH="1">
                  <a:off x="235288" y="4373500"/>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9"/>
                <p:cNvSpPr/>
                <p:nvPr/>
              </p:nvSpPr>
              <p:spPr>
                <a:xfrm>
                  <a:off x="4979150" y="3719000"/>
                  <a:ext cx="137275" cy="78500"/>
                </a:xfrm>
                <a:custGeom>
                  <a:rect b="b" l="l" r="r" t="t"/>
                  <a:pathLst>
                    <a:path extrusionOk="0" h="3140" w="5491">
                      <a:moveTo>
                        <a:pt x="1577" y="285"/>
                      </a:moveTo>
                      <a:cubicBezTo>
                        <a:pt x="1591" y="285"/>
                        <a:pt x="1605" y="287"/>
                        <a:pt x="1620" y="291"/>
                      </a:cubicBezTo>
                      <a:cubicBezTo>
                        <a:pt x="1764" y="345"/>
                        <a:pt x="1845" y="578"/>
                        <a:pt x="1881" y="713"/>
                      </a:cubicBezTo>
                      <a:cubicBezTo>
                        <a:pt x="1952" y="955"/>
                        <a:pt x="1952" y="1216"/>
                        <a:pt x="1898" y="1467"/>
                      </a:cubicBezTo>
                      <a:cubicBezTo>
                        <a:pt x="1773" y="1440"/>
                        <a:pt x="1665" y="1377"/>
                        <a:pt x="1575" y="1296"/>
                      </a:cubicBezTo>
                      <a:cubicBezTo>
                        <a:pt x="1387" y="1126"/>
                        <a:pt x="1243" y="848"/>
                        <a:pt x="1306" y="587"/>
                      </a:cubicBezTo>
                      <a:cubicBezTo>
                        <a:pt x="1330" y="473"/>
                        <a:pt x="1436" y="285"/>
                        <a:pt x="1577" y="285"/>
                      </a:cubicBezTo>
                      <a:close/>
                      <a:moveTo>
                        <a:pt x="1585" y="0"/>
                      </a:moveTo>
                      <a:cubicBezTo>
                        <a:pt x="1350" y="0"/>
                        <a:pt x="1124" y="200"/>
                        <a:pt x="1036" y="443"/>
                      </a:cubicBezTo>
                      <a:cubicBezTo>
                        <a:pt x="947" y="767"/>
                        <a:pt x="1027" y="1117"/>
                        <a:pt x="1243" y="1368"/>
                      </a:cubicBezTo>
                      <a:cubicBezTo>
                        <a:pt x="1387" y="1557"/>
                        <a:pt x="1584" y="1692"/>
                        <a:pt x="1809" y="1754"/>
                      </a:cubicBezTo>
                      <a:lnTo>
                        <a:pt x="1809" y="1772"/>
                      </a:lnTo>
                      <a:cubicBezTo>
                        <a:pt x="1683" y="2132"/>
                        <a:pt x="1441" y="2518"/>
                        <a:pt x="1117" y="2733"/>
                      </a:cubicBezTo>
                      <a:cubicBezTo>
                        <a:pt x="946" y="2847"/>
                        <a:pt x="747" y="2911"/>
                        <a:pt x="552" y="2911"/>
                      </a:cubicBezTo>
                      <a:cubicBezTo>
                        <a:pt x="380" y="2911"/>
                        <a:pt x="210" y="2861"/>
                        <a:pt x="67" y="2751"/>
                      </a:cubicBezTo>
                      <a:cubicBezTo>
                        <a:pt x="61" y="2745"/>
                        <a:pt x="54" y="2743"/>
                        <a:pt x="48" y="2743"/>
                      </a:cubicBezTo>
                      <a:cubicBezTo>
                        <a:pt x="24" y="2743"/>
                        <a:pt x="1" y="2775"/>
                        <a:pt x="22" y="2796"/>
                      </a:cubicBezTo>
                      <a:cubicBezTo>
                        <a:pt x="176" y="3020"/>
                        <a:pt x="427" y="3140"/>
                        <a:pt x="692" y="3140"/>
                      </a:cubicBezTo>
                      <a:cubicBezTo>
                        <a:pt x="768" y="3140"/>
                        <a:pt x="844" y="3130"/>
                        <a:pt x="920" y="3110"/>
                      </a:cubicBezTo>
                      <a:cubicBezTo>
                        <a:pt x="1297" y="3012"/>
                        <a:pt x="1593" y="2715"/>
                        <a:pt x="1809" y="2401"/>
                      </a:cubicBezTo>
                      <a:cubicBezTo>
                        <a:pt x="1925" y="2212"/>
                        <a:pt x="2024" y="2015"/>
                        <a:pt x="2096" y="1808"/>
                      </a:cubicBezTo>
                      <a:cubicBezTo>
                        <a:pt x="2110" y="1809"/>
                        <a:pt x="2124" y="1809"/>
                        <a:pt x="2137" y="1809"/>
                      </a:cubicBezTo>
                      <a:cubicBezTo>
                        <a:pt x="2589" y="1809"/>
                        <a:pt x="3023" y="1666"/>
                        <a:pt x="3398" y="1404"/>
                      </a:cubicBezTo>
                      <a:cubicBezTo>
                        <a:pt x="3663" y="1224"/>
                        <a:pt x="3937" y="996"/>
                        <a:pt x="4240" y="996"/>
                      </a:cubicBezTo>
                      <a:cubicBezTo>
                        <a:pt x="4358" y="996"/>
                        <a:pt x="4481" y="1031"/>
                        <a:pt x="4610" y="1117"/>
                      </a:cubicBezTo>
                      <a:cubicBezTo>
                        <a:pt x="5041" y="1404"/>
                        <a:pt x="5059" y="1952"/>
                        <a:pt x="5122" y="2419"/>
                      </a:cubicBezTo>
                      <a:cubicBezTo>
                        <a:pt x="5131" y="2481"/>
                        <a:pt x="5185" y="2510"/>
                        <a:pt x="5240" y="2510"/>
                      </a:cubicBezTo>
                      <a:cubicBezTo>
                        <a:pt x="5297" y="2510"/>
                        <a:pt x="5355" y="2478"/>
                        <a:pt x="5364" y="2419"/>
                      </a:cubicBezTo>
                      <a:cubicBezTo>
                        <a:pt x="5490" y="1736"/>
                        <a:pt x="5194" y="892"/>
                        <a:pt x="4476" y="686"/>
                      </a:cubicBezTo>
                      <a:cubicBezTo>
                        <a:pt x="4393" y="663"/>
                        <a:pt x="4312" y="653"/>
                        <a:pt x="4232" y="653"/>
                      </a:cubicBezTo>
                      <a:cubicBezTo>
                        <a:pt x="3966" y="653"/>
                        <a:pt x="3716" y="769"/>
                        <a:pt x="3488" y="928"/>
                      </a:cubicBezTo>
                      <a:cubicBezTo>
                        <a:pt x="3191" y="1126"/>
                        <a:pt x="2886" y="1359"/>
                        <a:pt x="2518" y="1458"/>
                      </a:cubicBezTo>
                      <a:cubicBezTo>
                        <a:pt x="2410" y="1485"/>
                        <a:pt x="2294" y="1503"/>
                        <a:pt x="2186" y="1503"/>
                      </a:cubicBezTo>
                      <a:cubicBezTo>
                        <a:pt x="2204" y="1413"/>
                        <a:pt x="2213" y="1323"/>
                        <a:pt x="2222" y="1234"/>
                      </a:cubicBezTo>
                      <a:cubicBezTo>
                        <a:pt x="2249" y="865"/>
                        <a:pt x="2168" y="399"/>
                        <a:pt x="1889" y="129"/>
                      </a:cubicBezTo>
                      <a:cubicBezTo>
                        <a:pt x="1794" y="39"/>
                        <a:pt x="1688" y="0"/>
                        <a:pt x="158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9"/>
                <p:cNvSpPr/>
                <p:nvPr/>
              </p:nvSpPr>
              <p:spPr>
                <a:xfrm>
                  <a:off x="2356325" y="371038"/>
                  <a:ext cx="163650" cy="68125"/>
                </a:xfrm>
                <a:custGeom>
                  <a:rect b="b" l="l" r="r" t="t"/>
                  <a:pathLst>
                    <a:path extrusionOk="0" h="2725" w="6546">
                      <a:moveTo>
                        <a:pt x="1933" y="1018"/>
                      </a:moveTo>
                      <a:cubicBezTo>
                        <a:pt x="2292" y="1054"/>
                        <a:pt x="2643" y="1360"/>
                        <a:pt x="2553" y="1746"/>
                      </a:cubicBezTo>
                      <a:cubicBezTo>
                        <a:pt x="2495" y="1999"/>
                        <a:pt x="2279" y="2352"/>
                        <a:pt x="2010" y="2352"/>
                      </a:cubicBezTo>
                      <a:cubicBezTo>
                        <a:pt x="1945" y="2352"/>
                        <a:pt x="1877" y="2331"/>
                        <a:pt x="1808" y="2284"/>
                      </a:cubicBezTo>
                      <a:cubicBezTo>
                        <a:pt x="1484" y="2060"/>
                        <a:pt x="1529" y="1656"/>
                        <a:pt x="1700" y="1342"/>
                      </a:cubicBezTo>
                      <a:cubicBezTo>
                        <a:pt x="1763" y="1225"/>
                        <a:pt x="1843" y="1117"/>
                        <a:pt x="1933" y="1018"/>
                      </a:cubicBezTo>
                      <a:close/>
                      <a:moveTo>
                        <a:pt x="3111" y="1"/>
                      </a:moveTo>
                      <a:cubicBezTo>
                        <a:pt x="3084" y="1"/>
                        <a:pt x="3056" y="2"/>
                        <a:pt x="3029" y="4"/>
                      </a:cubicBezTo>
                      <a:cubicBezTo>
                        <a:pt x="2553" y="31"/>
                        <a:pt x="2104" y="309"/>
                        <a:pt x="1763" y="641"/>
                      </a:cubicBezTo>
                      <a:lnTo>
                        <a:pt x="1727" y="686"/>
                      </a:lnTo>
                      <a:cubicBezTo>
                        <a:pt x="1359" y="731"/>
                        <a:pt x="1008" y="884"/>
                        <a:pt x="730" y="1126"/>
                      </a:cubicBezTo>
                      <a:cubicBezTo>
                        <a:pt x="353" y="1449"/>
                        <a:pt x="101" y="1889"/>
                        <a:pt x="12" y="2374"/>
                      </a:cubicBezTo>
                      <a:cubicBezTo>
                        <a:pt x="1" y="2401"/>
                        <a:pt x="22" y="2418"/>
                        <a:pt x="45" y="2418"/>
                      </a:cubicBezTo>
                      <a:cubicBezTo>
                        <a:pt x="60" y="2418"/>
                        <a:pt x="76" y="2410"/>
                        <a:pt x="84" y="2392"/>
                      </a:cubicBezTo>
                      <a:cubicBezTo>
                        <a:pt x="218" y="2024"/>
                        <a:pt x="452" y="1701"/>
                        <a:pt x="757" y="1449"/>
                      </a:cubicBezTo>
                      <a:cubicBezTo>
                        <a:pt x="946" y="1288"/>
                        <a:pt x="1170" y="1162"/>
                        <a:pt x="1412" y="1081"/>
                      </a:cubicBezTo>
                      <a:lnTo>
                        <a:pt x="1412" y="1081"/>
                      </a:lnTo>
                      <a:cubicBezTo>
                        <a:pt x="1242" y="1333"/>
                        <a:pt x="1161" y="1629"/>
                        <a:pt x="1188" y="1925"/>
                      </a:cubicBezTo>
                      <a:cubicBezTo>
                        <a:pt x="1233" y="2338"/>
                        <a:pt x="1592" y="2724"/>
                        <a:pt x="2014" y="2724"/>
                      </a:cubicBezTo>
                      <a:cubicBezTo>
                        <a:pt x="2490" y="2724"/>
                        <a:pt x="2849" y="2186"/>
                        <a:pt x="2912" y="1773"/>
                      </a:cubicBezTo>
                      <a:cubicBezTo>
                        <a:pt x="2993" y="1306"/>
                        <a:pt x="2679" y="893"/>
                        <a:pt x="2248" y="740"/>
                      </a:cubicBezTo>
                      <a:lnTo>
                        <a:pt x="2239" y="740"/>
                      </a:lnTo>
                      <a:cubicBezTo>
                        <a:pt x="2346" y="650"/>
                        <a:pt x="2463" y="578"/>
                        <a:pt x="2589" y="516"/>
                      </a:cubicBezTo>
                      <a:cubicBezTo>
                        <a:pt x="2753" y="433"/>
                        <a:pt x="2922" y="389"/>
                        <a:pt x="3087" y="389"/>
                      </a:cubicBezTo>
                      <a:cubicBezTo>
                        <a:pt x="3282" y="389"/>
                        <a:pt x="3473" y="451"/>
                        <a:pt x="3648" y="587"/>
                      </a:cubicBezTo>
                      <a:cubicBezTo>
                        <a:pt x="3936" y="812"/>
                        <a:pt x="4151" y="1117"/>
                        <a:pt x="4474" y="1297"/>
                      </a:cubicBezTo>
                      <a:cubicBezTo>
                        <a:pt x="4675" y="1397"/>
                        <a:pt x="4891" y="1447"/>
                        <a:pt x="5107" y="1447"/>
                      </a:cubicBezTo>
                      <a:cubicBezTo>
                        <a:pt x="5354" y="1447"/>
                        <a:pt x="5601" y="1381"/>
                        <a:pt x="5821" y="1252"/>
                      </a:cubicBezTo>
                      <a:cubicBezTo>
                        <a:pt x="6243" y="1009"/>
                        <a:pt x="6432" y="614"/>
                        <a:pt x="6540" y="156"/>
                      </a:cubicBezTo>
                      <a:cubicBezTo>
                        <a:pt x="6546" y="115"/>
                        <a:pt x="6509" y="85"/>
                        <a:pt x="6472" y="85"/>
                      </a:cubicBezTo>
                      <a:cubicBezTo>
                        <a:pt x="6454" y="85"/>
                        <a:pt x="6435" y="93"/>
                        <a:pt x="6423" y="111"/>
                      </a:cubicBezTo>
                      <a:cubicBezTo>
                        <a:pt x="6288" y="300"/>
                        <a:pt x="6127" y="480"/>
                        <a:pt x="5947" y="632"/>
                      </a:cubicBezTo>
                      <a:cubicBezTo>
                        <a:pt x="5776" y="794"/>
                        <a:pt x="5579" y="911"/>
                        <a:pt x="5363" y="982"/>
                      </a:cubicBezTo>
                      <a:cubicBezTo>
                        <a:pt x="5264" y="1020"/>
                        <a:pt x="5159" y="1038"/>
                        <a:pt x="5055" y="1038"/>
                      </a:cubicBezTo>
                      <a:cubicBezTo>
                        <a:pt x="4932" y="1038"/>
                        <a:pt x="4810" y="1013"/>
                        <a:pt x="4699" y="964"/>
                      </a:cubicBezTo>
                      <a:cubicBezTo>
                        <a:pt x="4510" y="866"/>
                        <a:pt x="4340" y="731"/>
                        <a:pt x="4196" y="569"/>
                      </a:cubicBezTo>
                      <a:cubicBezTo>
                        <a:pt x="3891" y="273"/>
                        <a:pt x="3554" y="1"/>
                        <a:pt x="3111"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8" name="Google Shape;668;p9"/>
                <p:cNvSpPr/>
                <p:nvPr/>
              </p:nvSpPr>
              <p:spPr>
                <a:xfrm>
                  <a:off x="924388" y="3618938"/>
                  <a:ext cx="91125" cy="185900"/>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9" name="Google Shape;669;p9"/>
                <p:cNvSpPr/>
                <p:nvPr/>
              </p:nvSpPr>
              <p:spPr>
                <a:xfrm>
                  <a:off x="7268275" y="69843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9"/>
                <p:cNvSpPr/>
                <p:nvPr/>
              </p:nvSpPr>
              <p:spPr>
                <a:xfrm>
                  <a:off x="6723638" y="170275"/>
                  <a:ext cx="83075" cy="139500"/>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1" name="Google Shape;671;p9"/>
                <p:cNvSpPr/>
                <p:nvPr/>
              </p:nvSpPr>
              <p:spPr>
                <a:xfrm>
                  <a:off x="7095963" y="3160800"/>
                  <a:ext cx="139925" cy="56275"/>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2" name="Google Shape;672;p9"/>
                <p:cNvSpPr/>
                <p:nvPr/>
              </p:nvSpPr>
              <p:spPr>
                <a:xfrm flipH="1" rot="10800000">
                  <a:off x="121450" y="2003575"/>
                  <a:ext cx="136350" cy="73725"/>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3" name="Google Shape;673;p9"/>
                <p:cNvSpPr/>
                <p:nvPr/>
              </p:nvSpPr>
              <p:spPr>
                <a:xfrm flipH="1" rot="-7450486">
                  <a:off x="9010036" y="2893155"/>
                  <a:ext cx="83072" cy="139495"/>
                </a:xfrm>
                <a:custGeom>
                  <a:rect b="b" l="l" r="r" t="t"/>
                  <a:pathLst>
                    <a:path extrusionOk="0" h="5580" w="3323">
                      <a:moveTo>
                        <a:pt x="1314" y="3433"/>
                      </a:moveTo>
                      <a:cubicBezTo>
                        <a:pt x="1557" y="3433"/>
                        <a:pt x="1810" y="3545"/>
                        <a:pt x="1877" y="3794"/>
                      </a:cubicBezTo>
                      <a:cubicBezTo>
                        <a:pt x="1940" y="4031"/>
                        <a:pt x="1795" y="4303"/>
                        <a:pt x="1550" y="4303"/>
                      </a:cubicBezTo>
                      <a:cubicBezTo>
                        <a:pt x="1517" y="4303"/>
                        <a:pt x="1482" y="4298"/>
                        <a:pt x="1446" y="4288"/>
                      </a:cubicBezTo>
                      <a:cubicBezTo>
                        <a:pt x="1141" y="4198"/>
                        <a:pt x="961" y="3839"/>
                        <a:pt x="925" y="3551"/>
                      </a:cubicBezTo>
                      <a:cubicBezTo>
                        <a:pt x="970" y="3515"/>
                        <a:pt x="1024" y="3488"/>
                        <a:pt x="1078" y="3470"/>
                      </a:cubicBezTo>
                      <a:cubicBezTo>
                        <a:pt x="1151" y="3445"/>
                        <a:pt x="1232" y="3433"/>
                        <a:pt x="1314" y="3433"/>
                      </a:cubicBezTo>
                      <a:close/>
                      <a:moveTo>
                        <a:pt x="2887" y="0"/>
                      </a:moveTo>
                      <a:cubicBezTo>
                        <a:pt x="2857" y="0"/>
                        <a:pt x="2826" y="26"/>
                        <a:pt x="2838" y="67"/>
                      </a:cubicBezTo>
                      <a:cubicBezTo>
                        <a:pt x="2919" y="435"/>
                        <a:pt x="3116" y="947"/>
                        <a:pt x="2838" y="1279"/>
                      </a:cubicBezTo>
                      <a:cubicBezTo>
                        <a:pt x="2604" y="1558"/>
                        <a:pt x="2164" y="1576"/>
                        <a:pt x="1841" y="1666"/>
                      </a:cubicBezTo>
                      <a:cubicBezTo>
                        <a:pt x="1132" y="1881"/>
                        <a:pt x="638" y="2510"/>
                        <a:pt x="593" y="3255"/>
                      </a:cubicBezTo>
                      <a:cubicBezTo>
                        <a:pt x="584" y="3336"/>
                        <a:pt x="584" y="3417"/>
                        <a:pt x="593" y="3497"/>
                      </a:cubicBezTo>
                      <a:cubicBezTo>
                        <a:pt x="422" y="3659"/>
                        <a:pt x="297" y="3865"/>
                        <a:pt x="216" y="4081"/>
                      </a:cubicBezTo>
                      <a:cubicBezTo>
                        <a:pt x="126" y="4332"/>
                        <a:pt x="72" y="4593"/>
                        <a:pt x="45" y="4862"/>
                      </a:cubicBezTo>
                      <a:cubicBezTo>
                        <a:pt x="9" y="5105"/>
                        <a:pt x="0" y="5347"/>
                        <a:pt x="153" y="5554"/>
                      </a:cubicBezTo>
                      <a:cubicBezTo>
                        <a:pt x="162" y="5572"/>
                        <a:pt x="179" y="5580"/>
                        <a:pt x="196" y="5580"/>
                      </a:cubicBezTo>
                      <a:cubicBezTo>
                        <a:pt x="229" y="5580"/>
                        <a:pt x="264" y="5550"/>
                        <a:pt x="252" y="5509"/>
                      </a:cubicBezTo>
                      <a:cubicBezTo>
                        <a:pt x="225" y="5320"/>
                        <a:pt x="225" y="5123"/>
                        <a:pt x="261" y="4943"/>
                      </a:cubicBezTo>
                      <a:cubicBezTo>
                        <a:pt x="288" y="4719"/>
                        <a:pt x="333" y="4503"/>
                        <a:pt x="396" y="4288"/>
                      </a:cubicBezTo>
                      <a:cubicBezTo>
                        <a:pt x="449" y="4117"/>
                        <a:pt x="530" y="3946"/>
                        <a:pt x="647" y="3794"/>
                      </a:cubicBezTo>
                      <a:cubicBezTo>
                        <a:pt x="701" y="3982"/>
                        <a:pt x="791" y="4162"/>
                        <a:pt x="925" y="4305"/>
                      </a:cubicBezTo>
                      <a:cubicBezTo>
                        <a:pt x="1085" y="4477"/>
                        <a:pt x="1315" y="4598"/>
                        <a:pt x="1541" y="4598"/>
                      </a:cubicBezTo>
                      <a:cubicBezTo>
                        <a:pt x="1671" y="4598"/>
                        <a:pt x="1799" y="4558"/>
                        <a:pt x="1913" y="4467"/>
                      </a:cubicBezTo>
                      <a:cubicBezTo>
                        <a:pt x="2155" y="4243"/>
                        <a:pt x="2227" y="3883"/>
                        <a:pt x="2075" y="3578"/>
                      </a:cubicBezTo>
                      <a:cubicBezTo>
                        <a:pt x="1925" y="3309"/>
                        <a:pt x="1619" y="3176"/>
                        <a:pt x="1324" y="3176"/>
                      </a:cubicBezTo>
                      <a:cubicBezTo>
                        <a:pt x="1265" y="3176"/>
                        <a:pt x="1206" y="3182"/>
                        <a:pt x="1150" y="3192"/>
                      </a:cubicBezTo>
                      <a:cubicBezTo>
                        <a:pt x="1069" y="3210"/>
                        <a:pt x="988" y="3237"/>
                        <a:pt x="916" y="3273"/>
                      </a:cubicBezTo>
                      <a:cubicBezTo>
                        <a:pt x="925" y="3066"/>
                        <a:pt x="979" y="2878"/>
                        <a:pt x="1069" y="2698"/>
                      </a:cubicBezTo>
                      <a:cubicBezTo>
                        <a:pt x="1204" y="2429"/>
                        <a:pt x="1419" y="2213"/>
                        <a:pt x="1680" y="2079"/>
                      </a:cubicBezTo>
                      <a:cubicBezTo>
                        <a:pt x="1949" y="1926"/>
                        <a:pt x="2263" y="1908"/>
                        <a:pt x="2560" y="1809"/>
                      </a:cubicBezTo>
                      <a:cubicBezTo>
                        <a:pt x="2892" y="1693"/>
                        <a:pt x="3188" y="1468"/>
                        <a:pt x="3260" y="1109"/>
                      </a:cubicBezTo>
                      <a:cubicBezTo>
                        <a:pt x="3323" y="741"/>
                        <a:pt x="3143" y="328"/>
                        <a:pt x="2928" y="22"/>
                      </a:cubicBezTo>
                      <a:cubicBezTo>
                        <a:pt x="2918" y="7"/>
                        <a:pt x="2903" y="0"/>
                        <a:pt x="28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4" name="Google Shape;674;p9"/>
                <p:cNvSpPr/>
                <p:nvPr/>
              </p:nvSpPr>
              <p:spPr>
                <a:xfrm rot="-6201734">
                  <a:off x="8835222" y="1790726"/>
                  <a:ext cx="111822" cy="136646"/>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5" name="Google Shape;675;p9"/>
                <p:cNvSpPr/>
                <p:nvPr/>
              </p:nvSpPr>
              <p:spPr>
                <a:xfrm rot="-8100000">
                  <a:off x="5465708" y="590358"/>
                  <a:ext cx="167576" cy="57226"/>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6" name="Google Shape;676;p9"/>
                <p:cNvSpPr/>
                <p:nvPr/>
              </p:nvSpPr>
              <p:spPr>
                <a:xfrm rot="4429393">
                  <a:off x="8241237" y="4775674"/>
                  <a:ext cx="235948" cy="80574"/>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7" name="Google Shape;677;p9"/>
                <p:cNvSpPr/>
                <p:nvPr/>
              </p:nvSpPr>
              <p:spPr>
                <a:xfrm rot="5892960">
                  <a:off x="7825076" y="3477870"/>
                  <a:ext cx="235941" cy="80572"/>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8" name="Google Shape;678;p9"/>
                <p:cNvSpPr/>
                <p:nvPr/>
              </p:nvSpPr>
              <p:spPr>
                <a:xfrm rot="6793631">
                  <a:off x="4550705" y="105350"/>
                  <a:ext cx="136358" cy="73729"/>
                </a:xfrm>
                <a:custGeom>
                  <a:rect b="b" l="l" r="r" t="t"/>
                  <a:pathLst>
                    <a:path extrusionOk="0" h="2949" w="5454">
                      <a:moveTo>
                        <a:pt x="1961" y="400"/>
                      </a:moveTo>
                      <a:cubicBezTo>
                        <a:pt x="2091" y="400"/>
                        <a:pt x="2186" y="574"/>
                        <a:pt x="2229" y="679"/>
                      </a:cubicBezTo>
                      <a:cubicBezTo>
                        <a:pt x="2283" y="823"/>
                        <a:pt x="2301" y="966"/>
                        <a:pt x="2283" y="1119"/>
                      </a:cubicBezTo>
                      <a:cubicBezTo>
                        <a:pt x="2265" y="1361"/>
                        <a:pt x="2176" y="1586"/>
                        <a:pt x="2041" y="1783"/>
                      </a:cubicBezTo>
                      <a:cubicBezTo>
                        <a:pt x="1772" y="1649"/>
                        <a:pt x="1592" y="1379"/>
                        <a:pt x="1565" y="1083"/>
                      </a:cubicBezTo>
                      <a:lnTo>
                        <a:pt x="1556" y="1083"/>
                      </a:lnTo>
                      <a:cubicBezTo>
                        <a:pt x="1547" y="939"/>
                        <a:pt x="1574" y="805"/>
                        <a:pt x="1637" y="679"/>
                      </a:cubicBezTo>
                      <a:cubicBezTo>
                        <a:pt x="1700" y="562"/>
                        <a:pt x="1816" y="419"/>
                        <a:pt x="1951" y="401"/>
                      </a:cubicBezTo>
                      <a:cubicBezTo>
                        <a:pt x="1954" y="400"/>
                        <a:pt x="1958" y="400"/>
                        <a:pt x="1961" y="400"/>
                      </a:cubicBezTo>
                      <a:close/>
                      <a:moveTo>
                        <a:pt x="1947" y="1"/>
                      </a:moveTo>
                      <a:cubicBezTo>
                        <a:pt x="1829" y="1"/>
                        <a:pt x="1705" y="38"/>
                        <a:pt x="1583" y="122"/>
                      </a:cubicBezTo>
                      <a:cubicBezTo>
                        <a:pt x="1287" y="356"/>
                        <a:pt x="1125" y="724"/>
                        <a:pt x="1152" y="1101"/>
                      </a:cubicBezTo>
                      <a:cubicBezTo>
                        <a:pt x="1188" y="1514"/>
                        <a:pt x="1421" y="1882"/>
                        <a:pt x="1780" y="2098"/>
                      </a:cubicBezTo>
                      <a:cubicBezTo>
                        <a:pt x="1483" y="2377"/>
                        <a:pt x="1046" y="2615"/>
                        <a:pt x="630" y="2615"/>
                      </a:cubicBezTo>
                      <a:cubicBezTo>
                        <a:pt x="431" y="2615"/>
                        <a:pt x="237" y="2561"/>
                        <a:pt x="65" y="2430"/>
                      </a:cubicBezTo>
                      <a:cubicBezTo>
                        <a:pt x="58" y="2425"/>
                        <a:pt x="50" y="2423"/>
                        <a:pt x="42" y="2423"/>
                      </a:cubicBezTo>
                      <a:cubicBezTo>
                        <a:pt x="20" y="2423"/>
                        <a:pt x="1" y="2440"/>
                        <a:pt x="21" y="2466"/>
                      </a:cubicBezTo>
                      <a:cubicBezTo>
                        <a:pt x="206" y="2777"/>
                        <a:pt x="511" y="2897"/>
                        <a:pt x="837" y="2897"/>
                      </a:cubicBezTo>
                      <a:cubicBezTo>
                        <a:pt x="1207" y="2897"/>
                        <a:pt x="1603" y="2743"/>
                        <a:pt x="1879" y="2538"/>
                      </a:cubicBezTo>
                      <a:cubicBezTo>
                        <a:pt x="1978" y="2457"/>
                        <a:pt x="2077" y="2367"/>
                        <a:pt x="2167" y="2268"/>
                      </a:cubicBezTo>
                      <a:cubicBezTo>
                        <a:pt x="2330" y="2323"/>
                        <a:pt x="2498" y="2349"/>
                        <a:pt x="2667" y="2349"/>
                      </a:cubicBezTo>
                      <a:cubicBezTo>
                        <a:pt x="2749" y="2349"/>
                        <a:pt x="2830" y="2343"/>
                        <a:pt x="2912" y="2331"/>
                      </a:cubicBezTo>
                      <a:cubicBezTo>
                        <a:pt x="3172" y="2295"/>
                        <a:pt x="3433" y="2223"/>
                        <a:pt x="3666" y="2107"/>
                      </a:cubicBezTo>
                      <a:cubicBezTo>
                        <a:pt x="3839" y="2020"/>
                        <a:pt x="4046" y="1824"/>
                        <a:pt x="4251" y="1824"/>
                      </a:cubicBezTo>
                      <a:cubicBezTo>
                        <a:pt x="4281" y="1824"/>
                        <a:pt x="4310" y="1828"/>
                        <a:pt x="4340" y="1837"/>
                      </a:cubicBezTo>
                      <a:cubicBezTo>
                        <a:pt x="4546" y="1909"/>
                        <a:pt x="4726" y="2053"/>
                        <a:pt x="4851" y="2241"/>
                      </a:cubicBezTo>
                      <a:cubicBezTo>
                        <a:pt x="4923" y="2331"/>
                        <a:pt x="4977" y="2430"/>
                        <a:pt x="5022" y="2538"/>
                      </a:cubicBezTo>
                      <a:cubicBezTo>
                        <a:pt x="5094" y="2636"/>
                        <a:pt x="5148" y="2744"/>
                        <a:pt x="5184" y="2861"/>
                      </a:cubicBezTo>
                      <a:cubicBezTo>
                        <a:pt x="5204" y="2921"/>
                        <a:pt x="5255" y="2949"/>
                        <a:pt x="5307" y="2949"/>
                      </a:cubicBezTo>
                      <a:cubicBezTo>
                        <a:pt x="5371" y="2949"/>
                        <a:pt x="5435" y="2905"/>
                        <a:pt x="5435" y="2825"/>
                      </a:cubicBezTo>
                      <a:cubicBezTo>
                        <a:pt x="5435" y="2744"/>
                        <a:pt x="5453" y="2654"/>
                        <a:pt x="5453" y="2574"/>
                      </a:cubicBezTo>
                      <a:cubicBezTo>
                        <a:pt x="5444" y="2484"/>
                        <a:pt x="5417" y="2394"/>
                        <a:pt x="5381" y="2313"/>
                      </a:cubicBezTo>
                      <a:cubicBezTo>
                        <a:pt x="5318" y="2143"/>
                        <a:pt x="5220" y="1990"/>
                        <a:pt x="5094" y="1855"/>
                      </a:cubicBezTo>
                      <a:cubicBezTo>
                        <a:pt x="4886" y="1615"/>
                        <a:pt x="4570" y="1396"/>
                        <a:pt x="4237" y="1396"/>
                      </a:cubicBezTo>
                      <a:cubicBezTo>
                        <a:pt x="4197" y="1396"/>
                        <a:pt x="4156" y="1399"/>
                        <a:pt x="4115" y="1406"/>
                      </a:cubicBezTo>
                      <a:cubicBezTo>
                        <a:pt x="3918" y="1442"/>
                        <a:pt x="3756" y="1577"/>
                        <a:pt x="3585" y="1676"/>
                      </a:cubicBezTo>
                      <a:cubicBezTo>
                        <a:pt x="3415" y="1765"/>
                        <a:pt x="3235" y="1837"/>
                        <a:pt x="3047" y="1891"/>
                      </a:cubicBezTo>
                      <a:cubicBezTo>
                        <a:pt x="2928" y="1923"/>
                        <a:pt x="2803" y="1940"/>
                        <a:pt x="2677" y="1940"/>
                      </a:cubicBezTo>
                      <a:cubicBezTo>
                        <a:pt x="2594" y="1940"/>
                        <a:pt x="2510" y="1932"/>
                        <a:pt x="2427" y="1918"/>
                      </a:cubicBezTo>
                      <a:cubicBezTo>
                        <a:pt x="2687" y="1487"/>
                        <a:pt x="2795" y="966"/>
                        <a:pt x="2589" y="481"/>
                      </a:cubicBezTo>
                      <a:cubicBezTo>
                        <a:pt x="2463" y="200"/>
                        <a:pt x="2220" y="1"/>
                        <a:pt x="194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9"/>
                <p:cNvSpPr/>
                <p:nvPr/>
              </p:nvSpPr>
              <p:spPr>
                <a:xfrm flipH="1">
                  <a:off x="6367175" y="762388"/>
                  <a:ext cx="111825" cy="136650"/>
                </a:xfrm>
                <a:custGeom>
                  <a:rect b="b" l="l" r="r" t="t"/>
                  <a:pathLst>
                    <a:path extrusionOk="0" h="5466" w="4473">
                      <a:moveTo>
                        <a:pt x="3467" y="2463"/>
                      </a:moveTo>
                      <a:cubicBezTo>
                        <a:pt x="3533" y="2463"/>
                        <a:pt x="3603" y="2486"/>
                        <a:pt x="3673" y="2530"/>
                      </a:cubicBezTo>
                      <a:cubicBezTo>
                        <a:pt x="3934" y="2674"/>
                        <a:pt x="4293" y="3006"/>
                        <a:pt x="4068" y="3312"/>
                      </a:cubicBezTo>
                      <a:cubicBezTo>
                        <a:pt x="3967" y="3448"/>
                        <a:pt x="3824" y="3507"/>
                        <a:pt x="3678" y="3507"/>
                      </a:cubicBezTo>
                      <a:cubicBezTo>
                        <a:pt x="3526" y="3507"/>
                        <a:pt x="3370" y="3444"/>
                        <a:pt x="3251" y="3339"/>
                      </a:cubicBezTo>
                      <a:cubicBezTo>
                        <a:pt x="3197" y="3294"/>
                        <a:pt x="3152" y="3240"/>
                        <a:pt x="3107" y="3177"/>
                      </a:cubicBezTo>
                      <a:lnTo>
                        <a:pt x="3107" y="3168"/>
                      </a:lnTo>
                      <a:cubicBezTo>
                        <a:pt x="3125" y="2979"/>
                        <a:pt x="3116" y="2773"/>
                        <a:pt x="3224" y="2611"/>
                      </a:cubicBezTo>
                      <a:cubicBezTo>
                        <a:pt x="3288" y="2511"/>
                        <a:pt x="3373" y="2463"/>
                        <a:pt x="3467" y="2463"/>
                      </a:cubicBezTo>
                      <a:close/>
                      <a:moveTo>
                        <a:pt x="3569" y="1"/>
                      </a:moveTo>
                      <a:cubicBezTo>
                        <a:pt x="3303" y="1"/>
                        <a:pt x="3095" y="284"/>
                        <a:pt x="2982" y="510"/>
                      </a:cubicBezTo>
                      <a:cubicBezTo>
                        <a:pt x="2793" y="941"/>
                        <a:pt x="2667" y="1408"/>
                        <a:pt x="2632" y="1875"/>
                      </a:cubicBezTo>
                      <a:cubicBezTo>
                        <a:pt x="2587" y="2288"/>
                        <a:pt x="2578" y="2737"/>
                        <a:pt x="2748" y="3123"/>
                      </a:cubicBezTo>
                      <a:cubicBezTo>
                        <a:pt x="2739" y="3213"/>
                        <a:pt x="2730" y="3294"/>
                        <a:pt x="2712" y="3375"/>
                      </a:cubicBezTo>
                      <a:cubicBezTo>
                        <a:pt x="2667" y="3572"/>
                        <a:pt x="2605" y="3770"/>
                        <a:pt x="2515" y="3949"/>
                      </a:cubicBezTo>
                      <a:cubicBezTo>
                        <a:pt x="2299" y="4362"/>
                        <a:pt x="1967" y="4694"/>
                        <a:pt x="1545" y="4892"/>
                      </a:cubicBezTo>
                      <a:cubicBezTo>
                        <a:pt x="1175" y="5077"/>
                        <a:pt x="769" y="5164"/>
                        <a:pt x="356" y="5164"/>
                      </a:cubicBezTo>
                      <a:cubicBezTo>
                        <a:pt x="268" y="5164"/>
                        <a:pt x="179" y="5160"/>
                        <a:pt x="90" y="5152"/>
                      </a:cubicBezTo>
                      <a:cubicBezTo>
                        <a:pt x="87" y="5152"/>
                        <a:pt x="84" y="5152"/>
                        <a:pt x="81" y="5152"/>
                      </a:cubicBezTo>
                      <a:cubicBezTo>
                        <a:pt x="1" y="5152"/>
                        <a:pt x="3" y="5270"/>
                        <a:pt x="72" y="5296"/>
                      </a:cubicBezTo>
                      <a:cubicBezTo>
                        <a:pt x="326" y="5407"/>
                        <a:pt x="599" y="5465"/>
                        <a:pt x="877" y="5465"/>
                      </a:cubicBezTo>
                      <a:cubicBezTo>
                        <a:pt x="982" y="5465"/>
                        <a:pt x="1089" y="5457"/>
                        <a:pt x="1195" y="5440"/>
                      </a:cubicBezTo>
                      <a:cubicBezTo>
                        <a:pt x="1554" y="5377"/>
                        <a:pt x="1904" y="5215"/>
                        <a:pt x="2192" y="4982"/>
                      </a:cubicBezTo>
                      <a:cubicBezTo>
                        <a:pt x="2640" y="4632"/>
                        <a:pt x="2946" y="4120"/>
                        <a:pt x="3063" y="3563"/>
                      </a:cubicBezTo>
                      <a:cubicBezTo>
                        <a:pt x="3233" y="3725"/>
                        <a:pt x="3467" y="3814"/>
                        <a:pt x="3709" y="3814"/>
                      </a:cubicBezTo>
                      <a:cubicBezTo>
                        <a:pt x="4077" y="3797"/>
                        <a:pt x="4418" y="3518"/>
                        <a:pt x="4445" y="3141"/>
                      </a:cubicBezTo>
                      <a:cubicBezTo>
                        <a:pt x="4472" y="2728"/>
                        <a:pt x="4095" y="2378"/>
                        <a:pt x="3754" y="2207"/>
                      </a:cubicBezTo>
                      <a:cubicBezTo>
                        <a:pt x="3659" y="2161"/>
                        <a:pt x="3565" y="2140"/>
                        <a:pt x="3476" y="2140"/>
                      </a:cubicBezTo>
                      <a:cubicBezTo>
                        <a:pt x="3235" y="2140"/>
                        <a:pt x="3025" y="2292"/>
                        <a:pt x="2901" y="2521"/>
                      </a:cubicBezTo>
                      <a:cubicBezTo>
                        <a:pt x="2901" y="2459"/>
                        <a:pt x="2892" y="2387"/>
                        <a:pt x="2892" y="2324"/>
                      </a:cubicBezTo>
                      <a:cubicBezTo>
                        <a:pt x="2901" y="1857"/>
                        <a:pt x="2964" y="1399"/>
                        <a:pt x="3098" y="950"/>
                      </a:cubicBezTo>
                      <a:cubicBezTo>
                        <a:pt x="3188" y="591"/>
                        <a:pt x="3341" y="187"/>
                        <a:pt x="3727" y="61"/>
                      </a:cubicBezTo>
                      <a:cubicBezTo>
                        <a:pt x="3736" y="61"/>
                        <a:pt x="3736" y="34"/>
                        <a:pt x="3727" y="34"/>
                      </a:cubicBezTo>
                      <a:cubicBezTo>
                        <a:pt x="3672" y="11"/>
                        <a:pt x="3619" y="1"/>
                        <a:pt x="35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9"/>
                <p:cNvSpPr/>
                <p:nvPr/>
              </p:nvSpPr>
              <p:spPr>
                <a:xfrm rot="4732326">
                  <a:off x="5673237" y="-35475"/>
                  <a:ext cx="235950" cy="80575"/>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9"/>
                <p:cNvSpPr/>
                <p:nvPr/>
              </p:nvSpPr>
              <p:spPr>
                <a:xfrm rot="3532624">
                  <a:off x="8242610" y="4132940"/>
                  <a:ext cx="139931" cy="56278"/>
                </a:xfrm>
                <a:custGeom>
                  <a:rect b="b" l="l" r="r" t="t"/>
                  <a:pathLst>
                    <a:path extrusionOk="0" h="2251" w="5597">
                      <a:moveTo>
                        <a:pt x="2157" y="337"/>
                      </a:moveTo>
                      <a:cubicBezTo>
                        <a:pt x="2170" y="337"/>
                        <a:pt x="2185" y="339"/>
                        <a:pt x="2201" y="342"/>
                      </a:cubicBezTo>
                      <a:cubicBezTo>
                        <a:pt x="2389" y="378"/>
                        <a:pt x="2228" y="854"/>
                        <a:pt x="2183" y="962"/>
                      </a:cubicBezTo>
                      <a:cubicBezTo>
                        <a:pt x="2165" y="1007"/>
                        <a:pt x="2147" y="1061"/>
                        <a:pt x="2120" y="1106"/>
                      </a:cubicBezTo>
                      <a:cubicBezTo>
                        <a:pt x="2084" y="1043"/>
                        <a:pt x="2057" y="980"/>
                        <a:pt x="2030" y="908"/>
                      </a:cubicBezTo>
                      <a:cubicBezTo>
                        <a:pt x="1996" y="790"/>
                        <a:pt x="1939" y="337"/>
                        <a:pt x="2157" y="337"/>
                      </a:cubicBezTo>
                      <a:close/>
                      <a:moveTo>
                        <a:pt x="2225" y="1"/>
                      </a:moveTo>
                      <a:cubicBezTo>
                        <a:pt x="2094" y="1"/>
                        <a:pt x="1959" y="56"/>
                        <a:pt x="1859" y="163"/>
                      </a:cubicBezTo>
                      <a:cubicBezTo>
                        <a:pt x="1635" y="414"/>
                        <a:pt x="1671" y="782"/>
                        <a:pt x="1788" y="1061"/>
                      </a:cubicBezTo>
                      <a:cubicBezTo>
                        <a:pt x="1824" y="1168"/>
                        <a:pt x="1886" y="1276"/>
                        <a:pt x="1958" y="1366"/>
                      </a:cubicBezTo>
                      <a:cubicBezTo>
                        <a:pt x="1904" y="1438"/>
                        <a:pt x="1842" y="1501"/>
                        <a:pt x="1779" y="1555"/>
                      </a:cubicBezTo>
                      <a:cubicBezTo>
                        <a:pt x="1554" y="1761"/>
                        <a:pt x="1285" y="1896"/>
                        <a:pt x="988" y="1959"/>
                      </a:cubicBezTo>
                      <a:cubicBezTo>
                        <a:pt x="872" y="1986"/>
                        <a:pt x="755" y="1998"/>
                        <a:pt x="635" y="1998"/>
                      </a:cubicBezTo>
                      <a:cubicBezTo>
                        <a:pt x="597" y="1998"/>
                        <a:pt x="560" y="1997"/>
                        <a:pt x="522" y="1995"/>
                      </a:cubicBezTo>
                      <a:cubicBezTo>
                        <a:pt x="405" y="1995"/>
                        <a:pt x="73" y="1995"/>
                        <a:pt x="64" y="1824"/>
                      </a:cubicBezTo>
                      <a:cubicBezTo>
                        <a:pt x="59" y="1815"/>
                        <a:pt x="52" y="1810"/>
                        <a:pt x="46" y="1810"/>
                      </a:cubicBezTo>
                      <a:cubicBezTo>
                        <a:pt x="39" y="1810"/>
                        <a:pt x="32" y="1815"/>
                        <a:pt x="28" y="1824"/>
                      </a:cubicBezTo>
                      <a:cubicBezTo>
                        <a:pt x="1" y="2129"/>
                        <a:pt x="459" y="2201"/>
                        <a:pt x="674" y="2237"/>
                      </a:cubicBezTo>
                      <a:cubicBezTo>
                        <a:pt x="745" y="2246"/>
                        <a:pt x="815" y="2250"/>
                        <a:pt x="886" y="2250"/>
                      </a:cubicBezTo>
                      <a:cubicBezTo>
                        <a:pt x="1389" y="2250"/>
                        <a:pt x="1879" y="2028"/>
                        <a:pt x="2210" y="1626"/>
                      </a:cubicBezTo>
                      <a:cubicBezTo>
                        <a:pt x="2508" y="1877"/>
                        <a:pt x="2887" y="2018"/>
                        <a:pt x="3273" y="2018"/>
                      </a:cubicBezTo>
                      <a:cubicBezTo>
                        <a:pt x="3317" y="2018"/>
                        <a:pt x="3360" y="2016"/>
                        <a:pt x="3404" y="2012"/>
                      </a:cubicBezTo>
                      <a:cubicBezTo>
                        <a:pt x="3844" y="1968"/>
                        <a:pt x="4266" y="1824"/>
                        <a:pt x="4643" y="1581"/>
                      </a:cubicBezTo>
                      <a:cubicBezTo>
                        <a:pt x="4823" y="1474"/>
                        <a:pt x="4993" y="1339"/>
                        <a:pt x="5146" y="1186"/>
                      </a:cubicBezTo>
                      <a:cubicBezTo>
                        <a:pt x="5227" y="1106"/>
                        <a:pt x="5308" y="1016"/>
                        <a:pt x="5379" y="935"/>
                      </a:cubicBezTo>
                      <a:cubicBezTo>
                        <a:pt x="5460" y="845"/>
                        <a:pt x="5496" y="764"/>
                        <a:pt x="5559" y="693"/>
                      </a:cubicBezTo>
                      <a:cubicBezTo>
                        <a:pt x="5596" y="648"/>
                        <a:pt x="5559" y="585"/>
                        <a:pt x="5515" y="585"/>
                      </a:cubicBezTo>
                      <a:cubicBezTo>
                        <a:pt x="5506" y="585"/>
                        <a:pt x="5496" y="588"/>
                        <a:pt x="5487" y="594"/>
                      </a:cubicBezTo>
                      <a:cubicBezTo>
                        <a:pt x="5424" y="639"/>
                        <a:pt x="5352" y="666"/>
                        <a:pt x="5290" y="702"/>
                      </a:cubicBezTo>
                      <a:cubicBezTo>
                        <a:pt x="5227" y="737"/>
                        <a:pt x="5182" y="773"/>
                        <a:pt x="5128" y="809"/>
                      </a:cubicBezTo>
                      <a:cubicBezTo>
                        <a:pt x="4993" y="899"/>
                        <a:pt x="4859" y="980"/>
                        <a:pt x="4733" y="1070"/>
                      </a:cubicBezTo>
                      <a:cubicBezTo>
                        <a:pt x="4508" y="1231"/>
                        <a:pt x="4266" y="1375"/>
                        <a:pt x="4006" y="1492"/>
                      </a:cubicBezTo>
                      <a:cubicBezTo>
                        <a:pt x="3757" y="1595"/>
                        <a:pt x="3474" y="1664"/>
                        <a:pt x="3195" y="1664"/>
                      </a:cubicBezTo>
                      <a:cubicBezTo>
                        <a:pt x="2940" y="1664"/>
                        <a:pt x="2689" y="1606"/>
                        <a:pt x="2470" y="1465"/>
                      </a:cubicBezTo>
                      <a:cubicBezTo>
                        <a:pt x="2434" y="1438"/>
                        <a:pt x="2407" y="1420"/>
                        <a:pt x="2380" y="1393"/>
                      </a:cubicBezTo>
                      <a:cubicBezTo>
                        <a:pt x="2398" y="1366"/>
                        <a:pt x="2416" y="1330"/>
                        <a:pt x="2434" y="1303"/>
                      </a:cubicBezTo>
                      <a:cubicBezTo>
                        <a:pt x="2578" y="1025"/>
                        <a:pt x="2721" y="621"/>
                        <a:pt x="2632" y="306"/>
                      </a:cubicBezTo>
                      <a:cubicBezTo>
                        <a:pt x="2570" y="100"/>
                        <a:pt x="2402" y="1"/>
                        <a:pt x="222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9"/>
                <p:cNvSpPr/>
                <p:nvPr/>
              </p:nvSpPr>
              <p:spPr>
                <a:xfrm rot="4141328">
                  <a:off x="438365" y="202276"/>
                  <a:ext cx="91123" cy="185896"/>
                </a:xfrm>
                <a:custGeom>
                  <a:rect b="b" l="l" r="r" t="t"/>
                  <a:pathLst>
                    <a:path extrusionOk="0" h="7436" w="3645">
                      <a:moveTo>
                        <a:pt x="1355" y="2816"/>
                      </a:moveTo>
                      <a:cubicBezTo>
                        <a:pt x="1461" y="2816"/>
                        <a:pt x="1568" y="2833"/>
                        <a:pt x="1670" y="2868"/>
                      </a:cubicBezTo>
                      <a:cubicBezTo>
                        <a:pt x="1526" y="3120"/>
                        <a:pt x="1302" y="3317"/>
                        <a:pt x="1033" y="3443"/>
                      </a:cubicBezTo>
                      <a:cubicBezTo>
                        <a:pt x="971" y="3465"/>
                        <a:pt x="884" y="3489"/>
                        <a:pt x="803" y="3489"/>
                      </a:cubicBezTo>
                      <a:cubicBezTo>
                        <a:pt x="719" y="3489"/>
                        <a:pt x="643" y="3463"/>
                        <a:pt x="611" y="3380"/>
                      </a:cubicBezTo>
                      <a:cubicBezTo>
                        <a:pt x="557" y="3228"/>
                        <a:pt x="700" y="3057"/>
                        <a:pt x="808" y="2976"/>
                      </a:cubicBezTo>
                      <a:cubicBezTo>
                        <a:pt x="970" y="2872"/>
                        <a:pt x="1162" y="2816"/>
                        <a:pt x="1355" y="2816"/>
                      </a:cubicBezTo>
                      <a:close/>
                      <a:moveTo>
                        <a:pt x="448" y="0"/>
                      </a:moveTo>
                      <a:cubicBezTo>
                        <a:pt x="335" y="0"/>
                        <a:pt x="223" y="18"/>
                        <a:pt x="117" y="58"/>
                      </a:cubicBezTo>
                      <a:cubicBezTo>
                        <a:pt x="18" y="94"/>
                        <a:pt x="0" y="246"/>
                        <a:pt x="117" y="264"/>
                      </a:cubicBezTo>
                      <a:cubicBezTo>
                        <a:pt x="305" y="309"/>
                        <a:pt x="503" y="327"/>
                        <a:pt x="691" y="381"/>
                      </a:cubicBezTo>
                      <a:cubicBezTo>
                        <a:pt x="889" y="435"/>
                        <a:pt x="1069" y="516"/>
                        <a:pt x="1230" y="633"/>
                      </a:cubicBezTo>
                      <a:cubicBezTo>
                        <a:pt x="1553" y="857"/>
                        <a:pt x="1787" y="1180"/>
                        <a:pt x="1886" y="1557"/>
                      </a:cubicBezTo>
                      <a:cubicBezTo>
                        <a:pt x="1966" y="1881"/>
                        <a:pt x="1949" y="2222"/>
                        <a:pt x="1832" y="2536"/>
                      </a:cubicBezTo>
                      <a:cubicBezTo>
                        <a:pt x="1724" y="2500"/>
                        <a:pt x="1616" y="2473"/>
                        <a:pt x="1500" y="2464"/>
                      </a:cubicBezTo>
                      <a:cubicBezTo>
                        <a:pt x="1454" y="2460"/>
                        <a:pt x="1408" y="2458"/>
                        <a:pt x="1362" y="2458"/>
                      </a:cubicBezTo>
                      <a:cubicBezTo>
                        <a:pt x="937" y="2458"/>
                        <a:pt x="474" y="2644"/>
                        <a:pt x="296" y="3057"/>
                      </a:cubicBezTo>
                      <a:cubicBezTo>
                        <a:pt x="198" y="3255"/>
                        <a:pt x="224" y="3497"/>
                        <a:pt x="368" y="3677"/>
                      </a:cubicBezTo>
                      <a:cubicBezTo>
                        <a:pt x="488" y="3797"/>
                        <a:pt x="659" y="3861"/>
                        <a:pt x="831" y="3861"/>
                      </a:cubicBezTo>
                      <a:cubicBezTo>
                        <a:pt x="878" y="3861"/>
                        <a:pt x="924" y="3857"/>
                        <a:pt x="970" y="3847"/>
                      </a:cubicBezTo>
                      <a:cubicBezTo>
                        <a:pt x="1401" y="3766"/>
                        <a:pt x="1769" y="3398"/>
                        <a:pt x="1993" y="3039"/>
                      </a:cubicBezTo>
                      <a:lnTo>
                        <a:pt x="2011" y="3048"/>
                      </a:lnTo>
                      <a:cubicBezTo>
                        <a:pt x="2344" y="3317"/>
                        <a:pt x="2487" y="3757"/>
                        <a:pt x="2380" y="4170"/>
                      </a:cubicBezTo>
                      <a:cubicBezTo>
                        <a:pt x="2263" y="4610"/>
                        <a:pt x="2011" y="5005"/>
                        <a:pt x="1957" y="5463"/>
                      </a:cubicBezTo>
                      <a:cubicBezTo>
                        <a:pt x="1940" y="5742"/>
                        <a:pt x="1966" y="6029"/>
                        <a:pt x="2056" y="6307"/>
                      </a:cubicBezTo>
                      <a:cubicBezTo>
                        <a:pt x="2110" y="6550"/>
                        <a:pt x="2209" y="6783"/>
                        <a:pt x="2353" y="6990"/>
                      </a:cubicBezTo>
                      <a:cubicBezTo>
                        <a:pt x="2531" y="7255"/>
                        <a:pt x="2833" y="7435"/>
                        <a:pt x="3141" y="7435"/>
                      </a:cubicBezTo>
                      <a:cubicBezTo>
                        <a:pt x="3281" y="7435"/>
                        <a:pt x="3423" y="7398"/>
                        <a:pt x="3556" y="7313"/>
                      </a:cubicBezTo>
                      <a:cubicBezTo>
                        <a:pt x="3645" y="7256"/>
                        <a:pt x="3603" y="7119"/>
                        <a:pt x="3514" y="7119"/>
                      </a:cubicBezTo>
                      <a:cubicBezTo>
                        <a:pt x="3505" y="7119"/>
                        <a:pt x="3495" y="7121"/>
                        <a:pt x="3484" y="7125"/>
                      </a:cubicBezTo>
                      <a:cubicBezTo>
                        <a:pt x="3417" y="7150"/>
                        <a:pt x="3353" y="7161"/>
                        <a:pt x="3291" y="7161"/>
                      </a:cubicBezTo>
                      <a:cubicBezTo>
                        <a:pt x="2888" y="7161"/>
                        <a:pt x="2596" y="6676"/>
                        <a:pt x="2487" y="6325"/>
                      </a:cubicBezTo>
                      <a:cubicBezTo>
                        <a:pt x="2389" y="6065"/>
                        <a:pt x="2344" y="5778"/>
                        <a:pt x="2353" y="5499"/>
                      </a:cubicBezTo>
                      <a:cubicBezTo>
                        <a:pt x="2397" y="5248"/>
                        <a:pt x="2469" y="4997"/>
                        <a:pt x="2577" y="4772"/>
                      </a:cubicBezTo>
                      <a:cubicBezTo>
                        <a:pt x="2775" y="4278"/>
                        <a:pt x="2891" y="3793"/>
                        <a:pt x="2667" y="3290"/>
                      </a:cubicBezTo>
                      <a:cubicBezTo>
                        <a:pt x="2550" y="3048"/>
                        <a:pt x="2380" y="2841"/>
                        <a:pt x="2155" y="2698"/>
                      </a:cubicBezTo>
                      <a:cubicBezTo>
                        <a:pt x="2272" y="2393"/>
                        <a:pt x="2317" y="2069"/>
                        <a:pt x="2290" y="1755"/>
                      </a:cubicBezTo>
                      <a:cubicBezTo>
                        <a:pt x="2227" y="1234"/>
                        <a:pt x="1966" y="758"/>
                        <a:pt x="1553" y="444"/>
                      </a:cubicBezTo>
                      <a:cubicBezTo>
                        <a:pt x="1261" y="214"/>
                        <a:pt x="843" y="0"/>
                        <a:pt x="448"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9"/>
                <p:cNvSpPr/>
                <p:nvPr/>
              </p:nvSpPr>
              <p:spPr>
                <a:xfrm rot="-2324493">
                  <a:off x="8970136" y="4159605"/>
                  <a:ext cx="123968" cy="42340"/>
                </a:xfrm>
                <a:custGeom>
                  <a:rect b="b" l="l" r="r" t="t"/>
                  <a:pathLst>
                    <a:path extrusionOk="0" h="3223" w="9438">
                      <a:moveTo>
                        <a:pt x="6340" y="426"/>
                      </a:moveTo>
                      <a:cubicBezTo>
                        <a:pt x="6349" y="435"/>
                        <a:pt x="6358" y="444"/>
                        <a:pt x="6358" y="462"/>
                      </a:cubicBezTo>
                      <a:cubicBezTo>
                        <a:pt x="6385" y="543"/>
                        <a:pt x="6385" y="632"/>
                        <a:pt x="6349" y="713"/>
                      </a:cubicBezTo>
                      <a:cubicBezTo>
                        <a:pt x="6322" y="794"/>
                        <a:pt x="6286" y="884"/>
                        <a:pt x="6241" y="956"/>
                      </a:cubicBezTo>
                      <a:cubicBezTo>
                        <a:pt x="6214" y="776"/>
                        <a:pt x="6250" y="588"/>
                        <a:pt x="6340" y="426"/>
                      </a:cubicBezTo>
                      <a:close/>
                      <a:moveTo>
                        <a:pt x="2757" y="615"/>
                      </a:moveTo>
                      <a:cubicBezTo>
                        <a:pt x="2773" y="615"/>
                        <a:pt x="2791" y="620"/>
                        <a:pt x="2811" y="632"/>
                      </a:cubicBezTo>
                      <a:cubicBezTo>
                        <a:pt x="2982" y="740"/>
                        <a:pt x="3035" y="1063"/>
                        <a:pt x="3035" y="1252"/>
                      </a:cubicBezTo>
                      <a:cubicBezTo>
                        <a:pt x="3027" y="1333"/>
                        <a:pt x="3018" y="1414"/>
                        <a:pt x="2991" y="1485"/>
                      </a:cubicBezTo>
                      <a:cubicBezTo>
                        <a:pt x="2838" y="1378"/>
                        <a:pt x="2721" y="1216"/>
                        <a:pt x="2658" y="1028"/>
                      </a:cubicBezTo>
                      <a:cubicBezTo>
                        <a:pt x="2634" y="956"/>
                        <a:pt x="2632" y="615"/>
                        <a:pt x="2757" y="615"/>
                      </a:cubicBezTo>
                      <a:close/>
                      <a:moveTo>
                        <a:pt x="6337" y="1"/>
                      </a:moveTo>
                      <a:cubicBezTo>
                        <a:pt x="6252" y="1"/>
                        <a:pt x="6164" y="29"/>
                        <a:pt x="6079" y="94"/>
                      </a:cubicBezTo>
                      <a:cubicBezTo>
                        <a:pt x="5819" y="300"/>
                        <a:pt x="5810" y="704"/>
                        <a:pt x="5837" y="992"/>
                      </a:cubicBezTo>
                      <a:cubicBezTo>
                        <a:pt x="5846" y="1117"/>
                        <a:pt x="5864" y="1252"/>
                        <a:pt x="5900" y="1378"/>
                      </a:cubicBezTo>
                      <a:cubicBezTo>
                        <a:pt x="5500" y="1750"/>
                        <a:pt x="4942" y="1936"/>
                        <a:pt x="4383" y="1936"/>
                      </a:cubicBezTo>
                      <a:cubicBezTo>
                        <a:pt x="4026" y="1936"/>
                        <a:pt x="3668" y="1860"/>
                        <a:pt x="3350" y="1710"/>
                      </a:cubicBezTo>
                      <a:cubicBezTo>
                        <a:pt x="3511" y="1315"/>
                        <a:pt x="3475" y="866"/>
                        <a:pt x="3242" y="516"/>
                      </a:cubicBezTo>
                      <a:cubicBezTo>
                        <a:pt x="3116" y="344"/>
                        <a:pt x="2931" y="216"/>
                        <a:pt x="2744" y="216"/>
                      </a:cubicBezTo>
                      <a:cubicBezTo>
                        <a:pt x="2638" y="216"/>
                        <a:pt x="2531" y="257"/>
                        <a:pt x="2434" y="354"/>
                      </a:cubicBezTo>
                      <a:cubicBezTo>
                        <a:pt x="2209" y="579"/>
                        <a:pt x="2191" y="947"/>
                        <a:pt x="2308" y="1225"/>
                      </a:cubicBezTo>
                      <a:cubicBezTo>
                        <a:pt x="2416" y="1476"/>
                        <a:pt x="2587" y="1692"/>
                        <a:pt x="2811" y="1845"/>
                      </a:cubicBezTo>
                      <a:cubicBezTo>
                        <a:pt x="2802" y="1854"/>
                        <a:pt x="2793" y="1863"/>
                        <a:pt x="2793" y="1872"/>
                      </a:cubicBezTo>
                      <a:cubicBezTo>
                        <a:pt x="2488" y="2232"/>
                        <a:pt x="1985" y="2394"/>
                        <a:pt x="1522" y="2394"/>
                      </a:cubicBezTo>
                      <a:cubicBezTo>
                        <a:pt x="1453" y="2394"/>
                        <a:pt x="1386" y="2390"/>
                        <a:pt x="1320" y="2383"/>
                      </a:cubicBezTo>
                      <a:cubicBezTo>
                        <a:pt x="818" y="2347"/>
                        <a:pt x="369" y="2060"/>
                        <a:pt x="126" y="1629"/>
                      </a:cubicBezTo>
                      <a:cubicBezTo>
                        <a:pt x="112" y="1605"/>
                        <a:pt x="90" y="1594"/>
                        <a:pt x="69" y="1594"/>
                      </a:cubicBezTo>
                      <a:cubicBezTo>
                        <a:pt x="34" y="1594"/>
                        <a:pt x="0" y="1621"/>
                        <a:pt x="0" y="1665"/>
                      </a:cubicBezTo>
                      <a:cubicBezTo>
                        <a:pt x="45" y="2249"/>
                        <a:pt x="620" y="2626"/>
                        <a:pt x="1150" y="2743"/>
                      </a:cubicBezTo>
                      <a:cubicBezTo>
                        <a:pt x="1293" y="2771"/>
                        <a:pt x="1440" y="2785"/>
                        <a:pt x="1588" y="2785"/>
                      </a:cubicBezTo>
                      <a:cubicBezTo>
                        <a:pt x="2095" y="2785"/>
                        <a:pt x="2606" y="2617"/>
                        <a:pt x="2982" y="2276"/>
                      </a:cubicBezTo>
                      <a:cubicBezTo>
                        <a:pt x="3044" y="2213"/>
                        <a:pt x="3107" y="2132"/>
                        <a:pt x="3170" y="2060"/>
                      </a:cubicBezTo>
                      <a:cubicBezTo>
                        <a:pt x="3404" y="2168"/>
                        <a:pt x="3655" y="2249"/>
                        <a:pt x="3915" y="2294"/>
                      </a:cubicBezTo>
                      <a:cubicBezTo>
                        <a:pt x="4090" y="2322"/>
                        <a:pt x="4268" y="2338"/>
                        <a:pt x="4444" y="2338"/>
                      </a:cubicBezTo>
                      <a:cubicBezTo>
                        <a:pt x="4983" y="2338"/>
                        <a:pt x="5516" y="2196"/>
                        <a:pt x="5963" y="1872"/>
                      </a:cubicBezTo>
                      <a:cubicBezTo>
                        <a:pt x="5999" y="1845"/>
                        <a:pt x="6026" y="1818"/>
                        <a:pt x="6062" y="1791"/>
                      </a:cubicBezTo>
                      <a:cubicBezTo>
                        <a:pt x="6268" y="2195"/>
                        <a:pt x="6582" y="2545"/>
                        <a:pt x="6959" y="2787"/>
                      </a:cubicBezTo>
                      <a:cubicBezTo>
                        <a:pt x="7446" y="3091"/>
                        <a:pt x="7982" y="3223"/>
                        <a:pt x="8528" y="3223"/>
                      </a:cubicBezTo>
                      <a:cubicBezTo>
                        <a:pt x="8788" y="3223"/>
                        <a:pt x="9051" y="3193"/>
                        <a:pt x="9312" y="3138"/>
                      </a:cubicBezTo>
                      <a:cubicBezTo>
                        <a:pt x="9438" y="3111"/>
                        <a:pt x="9393" y="2940"/>
                        <a:pt x="9285" y="2931"/>
                      </a:cubicBezTo>
                      <a:cubicBezTo>
                        <a:pt x="8737" y="2895"/>
                        <a:pt x="8190" y="2787"/>
                        <a:pt x="7660" y="2617"/>
                      </a:cubicBezTo>
                      <a:cubicBezTo>
                        <a:pt x="7175" y="2455"/>
                        <a:pt x="6762" y="2132"/>
                        <a:pt x="6493" y="1710"/>
                      </a:cubicBezTo>
                      <a:cubicBezTo>
                        <a:pt x="6448" y="1629"/>
                        <a:pt x="6412" y="1557"/>
                        <a:pt x="6385" y="1485"/>
                      </a:cubicBezTo>
                      <a:cubicBezTo>
                        <a:pt x="6466" y="1378"/>
                        <a:pt x="6537" y="1270"/>
                        <a:pt x="6609" y="1162"/>
                      </a:cubicBezTo>
                      <a:cubicBezTo>
                        <a:pt x="6744" y="911"/>
                        <a:pt x="6852" y="623"/>
                        <a:pt x="6753" y="336"/>
                      </a:cubicBezTo>
                      <a:cubicBezTo>
                        <a:pt x="6691" y="139"/>
                        <a:pt x="6523" y="1"/>
                        <a:pt x="63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4" name="Google Shape;684;p9"/>
              <p:cNvGrpSpPr/>
              <p:nvPr/>
            </p:nvGrpSpPr>
            <p:grpSpPr>
              <a:xfrm flipH="1">
                <a:off x="7814163" y="116075"/>
                <a:ext cx="1233225" cy="1179850"/>
                <a:chOff x="6031575" y="2536550"/>
                <a:chExt cx="1233225" cy="1179850"/>
              </a:xfrm>
            </p:grpSpPr>
            <p:sp>
              <p:nvSpPr>
                <p:cNvPr id="685" name="Google Shape;685;p9"/>
                <p:cNvSpPr/>
                <p:nvPr/>
              </p:nvSpPr>
              <p:spPr>
                <a:xfrm>
                  <a:off x="6354875" y="2889250"/>
                  <a:ext cx="354275" cy="82975"/>
                </a:xfrm>
                <a:custGeom>
                  <a:rect b="b" l="l" r="r" t="t"/>
                  <a:pathLst>
                    <a:path extrusionOk="0" h="3319" w="14171">
                      <a:moveTo>
                        <a:pt x="7094" y="0"/>
                      </a:moveTo>
                      <a:cubicBezTo>
                        <a:pt x="7027" y="0"/>
                        <a:pt x="6959" y="1"/>
                        <a:pt x="6892" y="2"/>
                      </a:cubicBezTo>
                      <a:cubicBezTo>
                        <a:pt x="4808" y="2"/>
                        <a:pt x="1157" y="481"/>
                        <a:pt x="143" y="2639"/>
                      </a:cubicBezTo>
                      <a:cubicBezTo>
                        <a:pt x="0" y="2924"/>
                        <a:pt x="239" y="3318"/>
                        <a:pt x="543" y="3318"/>
                      </a:cubicBezTo>
                      <a:cubicBezTo>
                        <a:pt x="592" y="3318"/>
                        <a:pt x="644" y="3308"/>
                        <a:pt x="696" y="3284"/>
                      </a:cubicBezTo>
                      <a:cubicBezTo>
                        <a:pt x="1673" y="2823"/>
                        <a:pt x="2521" y="2196"/>
                        <a:pt x="3554" y="1827"/>
                      </a:cubicBezTo>
                      <a:cubicBezTo>
                        <a:pt x="4716" y="1403"/>
                        <a:pt x="5933" y="1108"/>
                        <a:pt x="7168" y="998"/>
                      </a:cubicBezTo>
                      <a:cubicBezTo>
                        <a:pt x="7496" y="972"/>
                        <a:pt x="7825" y="959"/>
                        <a:pt x="8155" y="959"/>
                      </a:cubicBezTo>
                      <a:cubicBezTo>
                        <a:pt x="9012" y="959"/>
                        <a:pt x="9870" y="1046"/>
                        <a:pt x="10709" y="1219"/>
                      </a:cubicBezTo>
                      <a:cubicBezTo>
                        <a:pt x="11871" y="1440"/>
                        <a:pt x="12903" y="1920"/>
                        <a:pt x="14028" y="2178"/>
                      </a:cubicBezTo>
                      <a:cubicBezTo>
                        <a:pt x="14035" y="2179"/>
                        <a:pt x="14042" y="2180"/>
                        <a:pt x="14048" y="2180"/>
                      </a:cubicBezTo>
                      <a:cubicBezTo>
                        <a:pt x="14128" y="2180"/>
                        <a:pt x="14170" y="2081"/>
                        <a:pt x="14102" y="2030"/>
                      </a:cubicBezTo>
                      <a:cubicBezTo>
                        <a:pt x="13272" y="1274"/>
                        <a:pt x="11926" y="795"/>
                        <a:pt x="10856" y="481"/>
                      </a:cubicBezTo>
                      <a:cubicBezTo>
                        <a:pt x="9630" y="166"/>
                        <a:pt x="8371" y="0"/>
                        <a:pt x="70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9"/>
                <p:cNvSpPr/>
                <p:nvPr/>
              </p:nvSpPr>
              <p:spPr>
                <a:xfrm>
                  <a:off x="6404150" y="2603975"/>
                  <a:ext cx="349375" cy="307200"/>
                </a:xfrm>
                <a:custGeom>
                  <a:rect b="b" l="l" r="r" t="t"/>
                  <a:pathLst>
                    <a:path extrusionOk="0" h="12288" w="13975">
                      <a:moveTo>
                        <a:pt x="652" y="0"/>
                      </a:moveTo>
                      <a:cubicBezTo>
                        <a:pt x="199" y="0"/>
                        <a:pt x="1" y="752"/>
                        <a:pt x="477" y="939"/>
                      </a:cubicBezTo>
                      <a:cubicBezTo>
                        <a:pt x="3280" y="2101"/>
                        <a:pt x="5824" y="3373"/>
                        <a:pt x="8185" y="5365"/>
                      </a:cubicBezTo>
                      <a:cubicBezTo>
                        <a:pt x="9328" y="6305"/>
                        <a:pt x="10379" y="7356"/>
                        <a:pt x="11320" y="8499"/>
                      </a:cubicBezTo>
                      <a:cubicBezTo>
                        <a:pt x="12297" y="9661"/>
                        <a:pt x="13016" y="10989"/>
                        <a:pt x="13827" y="12261"/>
                      </a:cubicBezTo>
                      <a:cubicBezTo>
                        <a:pt x="13846" y="12280"/>
                        <a:pt x="13868" y="12288"/>
                        <a:pt x="13890" y="12288"/>
                      </a:cubicBezTo>
                      <a:cubicBezTo>
                        <a:pt x="13934" y="12288"/>
                        <a:pt x="13975" y="12255"/>
                        <a:pt x="13975" y="12206"/>
                      </a:cubicBezTo>
                      <a:cubicBezTo>
                        <a:pt x="13016" y="9384"/>
                        <a:pt x="10932" y="6692"/>
                        <a:pt x="8775" y="4682"/>
                      </a:cubicBezTo>
                      <a:cubicBezTo>
                        <a:pt x="6562" y="2617"/>
                        <a:pt x="3704" y="810"/>
                        <a:pt x="772" y="17"/>
                      </a:cubicBezTo>
                      <a:cubicBezTo>
                        <a:pt x="730" y="5"/>
                        <a:pt x="690" y="0"/>
                        <a:pt x="6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9"/>
                <p:cNvSpPr/>
                <p:nvPr/>
              </p:nvSpPr>
              <p:spPr>
                <a:xfrm>
                  <a:off x="6789375" y="2536550"/>
                  <a:ext cx="114450" cy="374825"/>
                </a:xfrm>
                <a:custGeom>
                  <a:rect b="b" l="l" r="r" t="t"/>
                  <a:pathLst>
                    <a:path extrusionOk="0" h="14993" w="4578">
                      <a:moveTo>
                        <a:pt x="3112" y="1"/>
                      </a:moveTo>
                      <a:cubicBezTo>
                        <a:pt x="2828" y="1"/>
                        <a:pt x="2505" y="262"/>
                        <a:pt x="2586" y="630"/>
                      </a:cubicBezTo>
                      <a:cubicBezTo>
                        <a:pt x="3194" y="3083"/>
                        <a:pt x="3268" y="5646"/>
                        <a:pt x="2807" y="8117"/>
                      </a:cubicBezTo>
                      <a:cubicBezTo>
                        <a:pt x="2346" y="10588"/>
                        <a:pt x="1277" y="12708"/>
                        <a:pt x="41" y="14847"/>
                      </a:cubicBezTo>
                      <a:cubicBezTo>
                        <a:pt x="1" y="14915"/>
                        <a:pt x="69" y="14993"/>
                        <a:pt x="138" y="14993"/>
                      </a:cubicBezTo>
                      <a:cubicBezTo>
                        <a:pt x="163" y="14993"/>
                        <a:pt x="188" y="14983"/>
                        <a:pt x="207" y="14958"/>
                      </a:cubicBezTo>
                      <a:cubicBezTo>
                        <a:pt x="3563" y="11141"/>
                        <a:pt x="4577" y="5185"/>
                        <a:pt x="3490" y="317"/>
                      </a:cubicBezTo>
                      <a:cubicBezTo>
                        <a:pt x="3441" y="95"/>
                        <a:pt x="3283" y="1"/>
                        <a:pt x="311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9"/>
                <p:cNvSpPr/>
                <p:nvPr/>
              </p:nvSpPr>
              <p:spPr>
                <a:xfrm>
                  <a:off x="6818975" y="2921800"/>
                  <a:ext cx="445825" cy="204750"/>
                </a:xfrm>
                <a:custGeom>
                  <a:rect b="b" l="l" r="r" t="t"/>
                  <a:pathLst>
                    <a:path extrusionOk="0" h="8190" w="17833">
                      <a:moveTo>
                        <a:pt x="1687" y="1"/>
                      </a:moveTo>
                      <a:cubicBezTo>
                        <a:pt x="1120" y="1"/>
                        <a:pt x="562" y="54"/>
                        <a:pt x="37" y="194"/>
                      </a:cubicBezTo>
                      <a:cubicBezTo>
                        <a:pt x="0" y="212"/>
                        <a:pt x="0" y="286"/>
                        <a:pt x="37" y="286"/>
                      </a:cubicBezTo>
                      <a:cubicBezTo>
                        <a:pt x="1513" y="599"/>
                        <a:pt x="3062" y="562"/>
                        <a:pt x="4537" y="839"/>
                      </a:cubicBezTo>
                      <a:cubicBezTo>
                        <a:pt x="6196" y="1152"/>
                        <a:pt x="7819" y="1687"/>
                        <a:pt x="9331" y="2406"/>
                      </a:cubicBezTo>
                      <a:cubicBezTo>
                        <a:pt x="10788" y="3107"/>
                        <a:pt x="12153" y="3955"/>
                        <a:pt x="13425" y="4933"/>
                      </a:cubicBezTo>
                      <a:cubicBezTo>
                        <a:pt x="14716" y="5892"/>
                        <a:pt x="15748" y="7072"/>
                        <a:pt x="16966" y="8086"/>
                      </a:cubicBezTo>
                      <a:cubicBezTo>
                        <a:pt x="17055" y="8158"/>
                        <a:pt x="17152" y="8189"/>
                        <a:pt x="17245" y="8189"/>
                      </a:cubicBezTo>
                      <a:cubicBezTo>
                        <a:pt x="17558" y="8189"/>
                        <a:pt x="17832" y="7841"/>
                        <a:pt x="17648" y="7514"/>
                      </a:cubicBezTo>
                      <a:cubicBezTo>
                        <a:pt x="15859" y="4785"/>
                        <a:pt x="12448" y="2867"/>
                        <a:pt x="9479" y="1706"/>
                      </a:cubicBezTo>
                      <a:cubicBezTo>
                        <a:pt x="7911" y="1097"/>
                        <a:pt x="6307" y="636"/>
                        <a:pt x="4647" y="323"/>
                      </a:cubicBezTo>
                      <a:cubicBezTo>
                        <a:pt x="3727" y="169"/>
                        <a:pt x="2693" y="1"/>
                        <a:pt x="168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9" name="Google Shape;689;p9"/>
                <p:cNvSpPr/>
                <p:nvPr/>
              </p:nvSpPr>
              <p:spPr>
                <a:xfrm>
                  <a:off x="6902075" y="2851650"/>
                  <a:ext cx="307475" cy="58200"/>
                </a:xfrm>
                <a:custGeom>
                  <a:rect b="b" l="l" r="r" t="t"/>
                  <a:pathLst>
                    <a:path extrusionOk="0" h="2328" w="12299">
                      <a:moveTo>
                        <a:pt x="6364" y="1"/>
                      </a:moveTo>
                      <a:cubicBezTo>
                        <a:pt x="4199" y="1"/>
                        <a:pt x="1990" y="546"/>
                        <a:pt x="88" y="1358"/>
                      </a:cubicBezTo>
                      <a:cubicBezTo>
                        <a:pt x="1" y="1393"/>
                        <a:pt x="13" y="1544"/>
                        <a:pt x="108" y="1544"/>
                      </a:cubicBezTo>
                      <a:cubicBezTo>
                        <a:pt x="113" y="1544"/>
                        <a:pt x="119" y="1544"/>
                        <a:pt x="125" y="1543"/>
                      </a:cubicBezTo>
                      <a:cubicBezTo>
                        <a:pt x="2104" y="1134"/>
                        <a:pt x="4012" y="770"/>
                        <a:pt x="5883" y="770"/>
                      </a:cubicBezTo>
                      <a:cubicBezTo>
                        <a:pt x="7813" y="770"/>
                        <a:pt x="9704" y="1157"/>
                        <a:pt x="11595" y="2280"/>
                      </a:cubicBezTo>
                      <a:cubicBezTo>
                        <a:pt x="11650" y="2313"/>
                        <a:pt x="11705" y="2328"/>
                        <a:pt x="11758" y="2328"/>
                      </a:cubicBezTo>
                      <a:cubicBezTo>
                        <a:pt x="12063" y="2328"/>
                        <a:pt x="12298" y="1855"/>
                        <a:pt x="12000" y="1635"/>
                      </a:cubicBezTo>
                      <a:cubicBezTo>
                        <a:pt x="10348" y="471"/>
                        <a:pt x="8375" y="1"/>
                        <a:pt x="636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0" name="Google Shape;690;p9"/>
                <p:cNvSpPr/>
                <p:nvPr/>
              </p:nvSpPr>
              <p:spPr>
                <a:xfrm>
                  <a:off x="6755950" y="2975575"/>
                  <a:ext cx="119750" cy="454975"/>
                </a:xfrm>
                <a:custGeom>
                  <a:rect b="b" l="l" r="r" t="t"/>
                  <a:pathLst>
                    <a:path extrusionOk="0" h="18199" w="4790">
                      <a:moveTo>
                        <a:pt x="54" y="1"/>
                      </a:moveTo>
                      <a:cubicBezTo>
                        <a:pt x="25" y="1"/>
                        <a:pt x="0" y="31"/>
                        <a:pt x="14" y="71"/>
                      </a:cubicBezTo>
                      <a:cubicBezTo>
                        <a:pt x="1581" y="2671"/>
                        <a:pt x="2282" y="5732"/>
                        <a:pt x="2282" y="8756"/>
                      </a:cubicBezTo>
                      <a:cubicBezTo>
                        <a:pt x="2282" y="11836"/>
                        <a:pt x="1397" y="14528"/>
                        <a:pt x="272" y="17331"/>
                      </a:cubicBezTo>
                      <a:cubicBezTo>
                        <a:pt x="98" y="17745"/>
                        <a:pt x="477" y="18199"/>
                        <a:pt x="839" y="18199"/>
                      </a:cubicBezTo>
                      <a:cubicBezTo>
                        <a:pt x="976" y="18199"/>
                        <a:pt x="1111" y="18133"/>
                        <a:pt x="1212" y="17976"/>
                      </a:cubicBezTo>
                      <a:cubicBezTo>
                        <a:pt x="4790" y="12573"/>
                        <a:pt x="3517" y="5087"/>
                        <a:pt x="87" y="16"/>
                      </a:cubicBezTo>
                      <a:cubicBezTo>
                        <a:pt x="77" y="5"/>
                        <a:pt x="65" y="1"/>
                        <a:pt x="5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9"/>
                <p:cNvSpPr/>
                <p:nvPr/>
              </p:nvSpPr>
              <p:spPr>
                <a:xfrm>
                  <a:off x="6811700" y="2977275"/>
                  <a:ext cx="197225" cy="321150"/>
                </a:xfrm>
                <a:custGeom>
                  <a:rect b="b" l="l" r="r" t="t"/>
                  <a:pathLst>
                    <a:path extrusionOk="0" h="12846" w="7889">
                      <a:moveTo>
                        <a:pt x="58" y="0"/>
                      </a:moveTo>
                      <a:cubicBezTo>
                        <a:pt x="26" y="0"/>
                        <a:pt x="0" y="60"/>
                        <a:pt x="33" y="77"/>
                      </a:cubicBezTo>
                      <a:cubicBezTo>
                        <a:pt x="1877" y="1773"/>
                        <a:pt x="3463" y="3433"/>
                        <a:pt x="4680" y="5664"/>
                      </a:cubicBezTo>
                      <a:cubicBezTo>
                        <a:pt x="5233" y="6715"/>
                        <a:pt x="5713" y="7822"/>
                        <a:pt x="6063" y="8965"/>
                      </a:cubicBezTo>
                      <a:cubicBezTo>
                        <a:pt x="6414" y="10127"/>
                        <a:pt x="6506" y="11381"/>
                        <a:pt x="6875" y="12542"/>
                      </a:cubicBezTo>
                      <a:cubicBezTo>
                        <a:pt x="6936" y="12743"/>
                        <a:pt x="7134" y="12845"/>
                        <a:pt x="7330" y="12845"/>
                      </a:cubicBezTo>
                      <a:cubicBezTo>
                        <a:pt x="7546" y="12845"/>
                        <a:pt x="7759" y="12720"/>
                        <a:pt x="7778" y="12468"/>
                      </a:cubicBezTo>
                      <a:cubicBezTo>
                        <a:pt x="7889" y="10071"/>
                        <a:pt x="6561" y="7397"/>
                        <a:pt x="5326" y="5424"/>
                      </a:cubicBezTo>
                      <a:cubicBezTo>
                        <a:pt x="4035" y="3359"/>
                        <a:pt x="2191" y="1257"/>
                        <a:pt x="70" y="3"/>
                      </a:cubicBezTo>
                      <a:cubicBezTo>
                        <a:pt x="66" y="1"/>
                        <a:pt x="62" y="0"/>
                        <a:pt x="5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2" name="Google Shape;692;p9"/>
                <p:cNvSpPr/>
                <p:nvPr/>
              </p:nvSpPr>
              <p:spPr>
                <a:xfrm>
                  <a:off x="6396300" y="2971050"/>
                  <a:ext cx="328025" cy="309500"/>
                </a:xfrm>
                <a:custGeom>
                  <a:rect b="b" l="l" r="r" t="t"/>
                  <a:pathLst>
                    <a:path extrusionOk="0" h="12380" w="13121">
                      <a:moveTo>
                        <a:pt x="12971" y="0"/>
                      </a:moveTo>
                      <a:cubicBezTo>
                        <a:pt x="12930" y="0"/>
                        <a:pt x="12889" y="20"/>
                        <a:pt x="12869" y="68"/>
                      </a:cubicBezTo>
                      <a:cubicBezTo>
                        <a:pt x="11707" y="2963"/>
                        <a:pt x="10103" y="5212"/>
                        <a:pt x="7595" y="7093"/>
                      </a:cubicBezTo>
                      <a:cubicBezTo>
                        <a:pt x="6544" y="7868"/>
                        <a:pt x="5438" y="8587"/>
                        <a:pt x="4294" y="9232"/>
                      </a:cubicBezTo>
                      <a:cubicBezTo>
                        <a:pt x="3059" y="9933"/>
                        <a:pt x="1639" y="10486"/>
                        <a:pt x="496" y="11334"/>
                      </a:cubicBezTo>
                      <a:cubicBezTo>
                        <a:pt x="0" y="11665"/>
                        <a:pt x="289" y="12380"/>
                        <a:pt x="805" y="12380"/>
                      </a:cubicBezTo>
                      <a:cubicBezTo>
                        <a:pt x="865" y="12380"/>
                        <a:pt x="928" y="12370"/>
                        <a:pt x="994" y="12349"/>
                      </a:cubicBezTo>
                      <a:cubicBezTo>
                        <a:pt x="2377" y="11888"/>
                        <a:pt x="3723" y="11003"/>
                        <a:pt x="4977" y="10247"/>
                      </a:cubicBezTo>
                      <a:cubicBezTo>
                        <a:pt x="6267" y="9490"/>
                        <a:pt x="7466" y="8605"/>
                        <a:pt x="8591" y="7628"/>
                      </a:cubicBezTo>
                      <a:cubicBezTo>
                        <a:pt x="10748" y="5673"/>
                        <a:pt x="12611" y="3055"/>
                        <a:pt x="13109" y="141"/>
                      </a:cubicBezTo>
                      <a:cubicBezTo>
                        <a:pt x="13120" y="60"/>
                        <a:pt x="13044" y="0"/>
                        <a:pt x="129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3" name="Google Shape;693;p9"/>
                <p:cNvSpPr/>
                <p:nvPr/>
              </p:nvSpPr>
              <p:spPr>
                <a:xfrm>
                  <a:off x="6031575" y="3132325"/>
                  <a:ext cx="381200" cy="584075"/>
                </a:xfrm>
                <a:custGeom>
                  <a:rect b="b" l="l" r="r" t="t"/>
                  <a:pathLst>
                    <a:path extrusionOk="0" h="23363" w="15248">
                      <a:moveTo>
                        <a:pt x="14627" y="1"/>
                      </a:moveTo>
                      <a:cubicBezTo>
                        <a:pt x="14555" y="1"/>
                        <a:pt x="14479" y="22"/>
                        <a:pt x="14402" y="71"/>
                      </a:cubicBezTo>
                      <a:cubicBezTo>
                        <a:pt x="12429" y="1288"/>
                        <a:pt x="10475" y="2523"/>
                        <a:pt x="8760" y="4109"/>
                      </a:cubicBezTo>
                      <a:cubicBezTo>
                        <a:pt x="6916" y="5805"/>
                        <a:pt x="5533" y="7760"/>
                        <a:pt x="4389" y="9973"/>
                      </a:cubicBezTo>
                      <a:cubicBezTo>
                        <a:pt x="2250" y="14030"/>
                        <a:pt x="19" y="18621"/>
                        <a:pt x="1" y="23287"/>
                      </a:cubicBezTo>
                      <a:cubicBezTo>
                        <a:pt x="1" y="23335"/>
                        <a:pt x="46" y="23363"/>
                        <a:pt x="92" y="23363"/>
                      </a:cubicBezTo>
                      <a:cubicBezTo>
                        <a:pt x="134" y="23363"/>
                        <a:pt x="176" y="23340"/>
                        <a:pt x="185" y="23287"/>
                      </a:cubicBezTo>
                      <a:cubicBezTo>
                        <a:pt x="406" y="18750"/>
                        <a:pt x="2601" y="14325"/>
                        <a:pt x="4611" y="10323"/>
                      </a:cubicBezTo>
                      <a:cubicBezTo>
                        <a:pt x="6805" y="5953"/>
                        <a:pt x="10622" y="2984"/>
                        <a:pt x="14863" y="734"/>
                      </a:cubicBezTo>
                      <a:cubicBezTo>
                        <a:pt x="15248" y="534"/>
                        <a:pt x="14991" y="1"/>
                        <a:pt x="1462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4" name="Google Shape;694;p9"/>
                <p:cNvSpPr/>
                <p:nvPr/>
              </p:nvSpPr>
              <p:spPr>
                <a:xfrm>
                  <a:off x="6442450" y="2973050"/>
                  <a:ext cx="238700" cy="96100"/>
                </a:xfrm>
                <a:custGeom>
                  <a:rect b="b" l="l" r="r" t="t"/>
                  <a:pathLst>
                    <a:path extrusionOk="0" h="3844" w="9548">
                      <a:moveTo>
                        <a:pt x="7324" y="0"/>
                      </a:moveTo>
                      <a:cubicBezTo>
                        <a:pt x="4649" y="0"/>
                        <a:pt x="1547" y="920"/>
                        <a:pt x="236" y="3067"/>
                      </a:cubicBezTo>
                      <a:cubicBezTo>
                        <a:pt x="0" y="3479"/>
                        <a:pt x="386" y="3844"/>
                        <a:pt x="768" y="3844"/>
                      </a:cubicBezTo>
                      <a:cubicBezTo>
                        <a:pt x="864" y="3844"/>
                        <a:pt x="961" y="3820"/>
                        <a:pt x="1047" y="3768"/>
                      </a:cubicBezTo>
                      <a:cubicBezTo>
                        <a:pt x="1674" y="3399"/>
                        <a:pt x="2190" y="2846"/>
                        <a:pt x="2799" y="2440"/>
                      </a:cubicBezTo>
                      <a:cubicBezTo>
                        <a:pt x="3444" y="1979"/>
                        <a:pt x="4145" y="1592"/>
                        <a:pt x="4882" y="1278"/>
                      </a:cubicBezTo>
                      <a:cubicBezTo>
                        <a:pt x="6232" y="654"/>
                        <a:pt x="7550" y="462"/>
                        <a:pt x="8993" y="462"/>
                      </a:cubicBezTo>
                      <a:cubicBezTo>
                        <a:pt x="9128" y="462"/>
                        <a:pt x="9263" y="464"/>
                        <a:pt x="9400" y="467"/>
                      </a:cubicBezTo>
                      <a:cubicBezTo>
                        <a:pt x="9548" y="467"/>
                        <a:pt x="9548" y="246"/>
                        <a:pt x="9419" y="209"/>
                      </a:cubicBezTo>
                      <a:cubicBezTo>
                        <a:pt x="8786" y="72"/>
                        <a:pt x="8072" y="0"/>
                        <a:pt x="73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5" name="Google Shape;695;p9"/>
                <p:cNvSpPr/>
                <p:nvPr/>
              </p:nvSpPr>
              <p:spPr>
                <a:xfrm>
                  <a:off x="6706500" y="2624150"/>
                  <a:ext cx="94525" cy="242175"/>
                </a:xfrm>
                <a:custGeom>
                  <a:rect b="b" l="l" r="r" t="t"/>
                  <a:pathLst>
                    <a:path extrusionOk="0" h="9687" w="3781">
                      <a:moveTo>
                        <a:pt x="606" y="1"/>
                      </a:moveTo>
                      <a:cubicBezTo>
                        <a:pt x="298" y="1"/>
                        <a:pt x="1" y="329"/>
                        <a:pt x="240" y="648"/>
                      </a:cubicBezTo>
                      <a:cubicBezTo>
                        <a:pt x="2287" y="3230"/>
                        <a:pt x="3227" y="6365"/>
                        <a:pt x="2748" y="9629"/>
                      </a:cubicBezTo>
                      <a:cubicBezTo>
                        <a:pt x="2748" y="9668"/>
                        <a:pt x="2769" y="9686"/>
                        <a:pt x="2791" y="9686"/>
                      </a:cubicBezTo>
                      <a:cubicBezTo>
                        <a:pt x="2811" y="9686"/>
                        <a:pt x="2831" y="9673"/>
                        <a:pt x="2840" y="9647"/>
                      </a:cubicBezTo>
                      <a:cubicBezTo>
                        <a:pt x="3780" y="6365"/>
                        <a:pt x="3080" y="2843"/>
                        <a:pt x="941" y="169"/>
                      </a:cubicBezTo>
                      <a:cubicBezTo>
                        <a:pt x="848" y="50"/>
                        <a:pt x="726" y="1"/>
                        <a:pt x="60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6" name="Google Shape;696;p9"/>
                <p:cNvSpPr/>
                <p:nvPr/>
              </p:nvSpPr>
              <p:spPr>
                <a:xfrm>
                  <a:off x="6434125" y="2738350"/>
                  <a:ext cx="245550" cy="141600"/>
                </a:xfrm>
                <a:custGeom>
                  <a:rect b="b" l="l" r="r" t="t"/>
                  <a:pathLst>
                    <a:path extrusionOk="0" h="5664" w="9822">
                      <a:moveTo>
                        <a:pt x="416" y="1"/>
                      </a:moveTo>
                      <a:cubicBezTo>
                        <a:pt x="141" y="1"/>
                        <a:pt x="0" y="457"/>
                        <a:pt x="310" y="543"/>
                      </a:cubicBezTo>
                      <a:cubicBezTo>
                        <a:pt x="3777" y="1723"/>
                        <a:pt x="6967" y="3180"/>
                        <a:pt x="9752" y="5651"/>
                      </a:cubicBezTo>
                      <a:cubicBezTo>
                        <a:pt x="9761" y="5659"/>
                        <a:pt x="9770" y="5663"/>
                        <a:pt x="9778" y="5663"/>
                      </a:cubicBezTo>
                      <a:cubicBezTo>
                        <a:pt x="9803" y="5663"/>
                        <a:pt x="9821" y="5628"/>
                        <a:pt x="9807" y="5614"/>
                      </a:cubicBezTo>
                      <a:cubicBezTo>
                        <a:pt x="7262" y="2995"/>
                        <a:pt x="4072" y="819"/>
                        <a:pt x="476" y="8"/>
                      </a:cubicBezTo>
                      <a:cubicBezTo>
                        <a:pt x="456" y="3"/>
                        <a:pt x="435" y="1"/>
                        <a:pt x="41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9"/>
                <p:cNvSpPr/>
                <p:nvPr/>
              </p:nvSpPr>
              <p:spPr>
                <a:xfrm>
                  <a:off x="6875100" y="2730600"/>
                  <a:ext cx="228425" cy="128650"/>
                </a:xfrm>
                <a:custGeom>
                  <a:rect b="b" l="l" r="r" t="t"/>
                  <a:pathLst>
                    <a:path extrusionOk="0" h="5146" w="9137">
                      <a:moveTo>
                        <a:pt x="8813" y="0"/>
                      </a:moveTo>
                      <a:cubicBezTo>
                        <a:pt x="8798" y="0"/>
                        <a:pt x="8781" y="1"/>
                        <a:pt x="8764" y="4"/>
                      </a:cubicBezTo>
                      <a:cubicBezTo>
                        <a:pt x="7160" y="281"/>
                        <a:pt x="5593" y="1000"/>
                        <a:pt x="4154" y="1775"/>
                      </a:cubicBezTo>
                      <a:cubicBezTo>
                        <a:pt x="2697" y="2586"/>
                        <a:pt x="1056" y="3600"/>
                        <a:pt x="61" y="4983"/>
                      </a:cubicBezTo>
                      <a:cubicBezTo>
                        <a:pt x="0" y="5058"/>
                        <a:pt x="63" y="5146"/>
                        <a:pt x="138" y="5146"/>
                      </a:cubicBezTo>
                      <a:cubicBezTo>
                        <a:pt x="155" y="5146"/>
                        <a:pt x="172" y="5141"/>
                        <a:pt x="190" y="5131"/>
                      </a:cubicBezTo>
                      <a:cubicBezTo>
                        <a:pt x="1536" y="4264"/>
                        <a:pt x="2716" y="3176"/>
                        <a:pt x="4136" y="2402"/>
                      </a:cubicBezTo>
                      <a:cubicBezTo>
                        <a:pt x="5648" y="1553"/>
                        <a:pt x="7234" y="1092"/>
                        <a:pt x="8875" y="521"/>
                      </a:cubicBezTo>
                      <a:cubicBezTo>
                        <a:pt x="9137" y="434"/>
                        <a:pt x="9085" y="0"/>
                        <a:pt x="881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8" name="Google Shape;698;p9"/>
                <p:cNvSpPr/>
                <p:nvPr/>
              </p:nvSpPr>
              <p:spPr>
                <a:xfrm>
                  <a:off x="6883625" y="2986050"/>
                  <a:ext cx="241200" cy="204175"/>
                </a:xfrm>
                <a:custGeom>
                  <a:rect b="b" l="l" r="r" t="t"/>
                  <a:pathLst>
                    <a:path extrusionOk="0" h="8167" w="9648">
                      <a:moveTo>
                        <a:pt x="76" y="0"/>
                      </a:moveTo>
                      <a:cubicBezTo>
                        <a:pt x="28" y="0"/>
                        <a:pt x="0" y="96"/>
                        <a:pt x="51" y="113"/>
                      </a:cubicBezTo>
                      <a:cubicBezTo>
                        <a:pt x="4053" y="1459"/>
                        <a:pt x="6708" y="4059"/>
                        <a:pt x="8479" y="7839"/>
                      </a:cubicBezTo>
                      <a:cubicBezTo>
                        <a:pt x="8582" y="8068"/>
                        <a:pt x="8787" y="8166"/>
                        <a:pt x="8988" y="8166"/>
                      </a:cubicBezTo>
                      <a:cubicBezTo>
                        <a:pt x="9323" y="8166"/>
                        <a:pt x="9647" y="7892"/>
                        <a:pt x="9474" y="7489"/>
                      </a:cubicBezTo>
                      <a:cubicBezTo>
                        <a:pt x="7944" y="3727"/>
                        <a:pt x="4053" y="758"/>
                        <a:pt x="88" y="2"/>
                      </a:cubicBezTo>
                      <a:cubicBezTo>
                        <a:pt x="84" y="1"/>
                        <a:pt x="80" y="0"/>
                        <a:pt x="7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9" name="Google Shape;699;p9"/>
                <p:cNvSpPr/>
                <p:nvPr/>
              </p:nvSpPr>
              <p:spPr>
                <a:xfrm>
                  <a:off x="6655275" y="3115275"/>
                  <a:ext cx="107025" cy="229350"/>
                </a:xfrm>
                <a:custGeom>
                  <a:rect b="b" l="l" r="r" t="t"/>
                  <a:pathLst>
                    <a:path extrusionOk="0" h="9174" w="4281">
                      <a:moveTo>
                        <a:pt x="4000" y="1"/>
                      </a:moveTo>
                      <a:cubicBezTo>
                        <a:pt x="3945" y="1"/>
                        <a:pt x="3893" y="29"/>
                        <a:pt x="3893" y="89"/>
                      </a:cubicBezTo>
                      <a:cubicBezTo>
                        <a:pt x="3672" y="3279"/>
                        <a:pt x="2289" y="6026"/>
                        <a:pt x="279" y="8442"/>
                      </a:cubicBezTo>
                      <a:cubicBezTo>
                        <a:pt x="0" y="8776"/>
                        <a:pt x="300" y="9173"/>
                        <a:pt x="630" y="9173"/>
                      </a:cubicBezTo>
                      <a:cubicBezTo>
                        <a:pt x="737" y="9173"/>
                        <a:pt x="848" y="9132"/>
                        <a:pt x="943" y="9032"/>
                      </a:cubicBezTo>
                      <a:cubicBezTo>
                        <a:pt x="3285" y="6690"/>
                        <a:pt x="4280" y="3353"/>
                        <a:pt x="4133" y="107"/>
                      </a:cubicBezTo>
                      <a:cubicBezTo>
                        <a:pt x="4133" y="38"/>
                        <a:pt x="4064" y="1"/>
                        <a:pt x="40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0" name="Google Shape;700;p9"/>
                <p:cNvSpPr/>
                <p:nvPr/>
              </p:nvSpPr>
              <p:spPr>
                <a:xfrm>
                  <a:off x="6375475" y="2722900"/>
                  <a:ext cx="30050" cy="22500"/>
                </a:xfrm>
                <a:custGeom>
                  <a:rect b="b" l="l" r="r" t="t"/>
                  <a:pathLst>
                    <a:path extrusionOk="0" h="900" w="1202">
                      <a:moveTo>
                        <a:pt x="481" y="0"/>
                      </a:moveTo>
                      <a:cubicBezTo>
                        <a:pt x="326" y="0"/>
                        <a:pt x="175" y="89"/>
                        <a:pt x="93" y="239"/>
                      </a:cubicBezTo>
                      <a:cubicBezTo>
                        <a:pt x="1" y="442"/>
                        <a:pt x="93" y="681"/>
                        <a:pt x="296" y="792"/>
                      </a:cubicBezTo>
                      <a:lnTo>
                        <a:pt x="388" y="847"/>
                      </a:lnTo>
                      <a:cubicBezTo>
                        <a:pt x="460" y="883"/>
                        <a:pt x="530" y="899"/>
                        <a:pt x="594" y="899"/>
                      </a:cubicBezTo>
                      <a:cubicBezTo>
                        <a:pt x="990" y="899"/>
                        <a:pt x="1201" y="295"/>
                        <a:pt x="757" y="73"/>
                      </a:cubicBezTo>
                      <a:lnTo>
                        <a:pt x="646" y="36"/>
                      </a:lnTo>
                      <a:cubicBezTo>
                        <a:pt x="593" y="12"/>
                        <a:pt x="537" y="0"/>
                        <a:pt x="4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1" name="Google Shape;701;p9"/>
                <p:cNvSpPr/>
                <p:nvPr/>
              </p:nvSpPr>
              <p:spPr>
                <a:xfrm>
                  <a:off x="6675400" y="2590775"/>
                  <a:ext cx="25775" cy="18025"/>
                </a:xfrm>
                <a:custGeom>
                  <a:rect b="b" l="l" r="r" t="t"/>
                  <a:pathLst>
                    <a:path extrusionOk="0" h="721" w="1031">
                      <a:moveTo>
                        <a:pt x="529" y="0"/>
                      </a:moveTo>
                      <a:cubicBezTo>
                        <a:pt x="189" y="0"/>
                        <a:pt x="1" y="497"/>
                        <a:pt x="359" y="692"/>
                      </a:cubicBezTo>
                      <a:cubicBezTo>
                        <a:pt x="409" y="712"/>
                        <a:pt x="457" y="721"/>
                        <a:pt x="502" y="721"/>
                      </a:cubicBezTo>
                      <a:cubicBezTo>
                        <a:pt x="843" y="721"/>
                        <a:pt x="1030" y="224"/>
                        <a:pt x="672" y="29"/>
                      </a:cubicBezTo>
                      <a:cubicBezTo>
                        <a:pt x="623" y="9"/>
                        <a:pt x="575" y="0"/>
                        <a:pt x="52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2" name="Google Shape;702;p9"/>
                <p:cNvSpPr/>
                <p:nvPr/>
              </p:nvSpPr>
              <p:spPr>
                <a:xfrm>
                  <a:off x="7120575" y="2714525"/>
                  <a:ext cx="27675" cy="20000"/>
                </a:xfrm>
                <a:custGeom>
                  <a:rect b="b" l="l" r="r" t="t"/>
                  <a:pathLst>
                    <a:path extrusionOk="0" h="800" w="1107">
                      <a:moveTo>
                        <a:pt x="600" y="0"/>
                      </a:moveTo>
                      <a:cubicBezTo>
                        <a:pt x="280" y="0"/>
                        <a:pt x="1" y="714"/>
                        <a:pt x="439" y="777"/>
                      </a:cubicBezTo>
                      <a:lnTo>
                        <a:pt x="550" y="795"/>
                      </a:lnTo>
                      <a:cubicBezTo>
                        <a:pt x="570" y="798"/>
                        <a:pt x="590" y="800"/>
                        <a:pt x="609" y="800"/>
                      </a:cubicBezTo>
                      <a:cubicBezTo>
                        <a:pt x="924" y="800"/>
                        <a:pt x="1106" y="393"/>
                        <a:pt x="863" y="150"/>
                      </a:cubicBezTo>
                      <a:lnTo>
                        <a:pt x="771" y="76"/>
                      </a:lnTo>
                      <a:cubicBezTo>
                        <a:pt x="715" y="23"/>
                        <a:pt x="657" y="0"/>
                        <a:pt x="60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3" name="Google Shape;703;p9"/>
                <p:cNvSpPr/>
                <p:nvPr/>
              </p:nvSpPr>
              <p:spPr>
                <a:xfrm>
                  <a:off x="7128675" y="3215200"/>
                  <a:ext cx="22450" cy="15550"/>
                </a:xfrm>
                <a:custGeom>
                  <a:rect b="b" l="l" r="r" t="t"/>
                  <a:pathLst>
                    <a:path extrusionOk="0" h="622" w="898">
                      <a:moveTo>
                        <a:pt x="429" y="1"/>
                      </a:moveTo>
                      <a:cubicBezTo>
                        <a:pt x="147" y="1"/>
                        <a:pt x="0" y="432"/>
                        <a:pt x="318" y="591"/>
                      </a:cubicBezTo>
                      <a:cubicBezTo>
                        <a:pt x="365" y="612"/>
                        <a:pt x="410" y="622"/>
                        <a:pt x="453" y="622"/>
                      </a:cubicBezTo>
                      <a:cubicBezTo>
                        <a:pt x="742" y="622"/>
                        <a:pt x="898" y="183"/>
                        <a:pt x="576" y="38"/>
                      </a:cubicBezTo>
                      <a:cubicBezTo>
                        <a:pt x="524" y="12"/>
                        <a:pt x="475" y="1"/>
                        <a:pt x="42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9"/>
                <p:cNvSpPr/>
                <p:nvPr/>
              </p:nvSpPr>
              <p:spPr>
                <a:xfrm>
                  <a:off x="6643125" y="3368850"/>
                  <a:ext cx="21225" cy="14550"/>
                </a:xfrm>
                <a:custGeom>
                  <a:rect b="b" l="l" r="r" t="t"/>
                  <a:pathLst>
                    <a:path extrusionOk="0" h="582" w="849">
                      <a:moveTo>
                        <a:pt x="426" y="0"/>
                      </a:moveTo>
                      <a:cubicBezTo>
                        <a:pt x="153" y="0"/>
                        <a:pt x="1" y="405"/>
                        <a:pt x="304" y="549"/>
                      </a:cubicBezTo>
                      <a:cubicBezTo>
                        <a:pt x="351" y="571"/>
                        <a:pt x="397" y="581"/>
                        <a:pt x="439" y="581"/>
                      </a:cubicBezTo>
                      <a:cubicBezTo>
                        <a:pt x="709" y="581"/>
                        <a:pt x="849" y="176"/>
                        <a:pt x="562" y="33"/>
                      </a:cubicBezTo>
                      <a:cubicBezTo>
                        <a:pt x="514" y="10"/>
                        <a:pt x="469" y="0"/>
                        <a:pt x="42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5" name="Google Shape;705;p9"/>
                <p:cNvSpPr/>
                <p:nvPr/>
              </p:nvSpPr>
              <p:spPr>
                <a:xfrm>
                  <a:off x="6625750" y="3079075"/>
                  <a:ext cx="99925" cy="179075"/>
                </a:xfrm>
                <a:custGeom>
                  <a:rect b="b" l="l" r="r" t="t"/>
                  <a:pathLst>
                    <a:path extrusionOk="0" h="7163" w="3997">
                      <a:moveTo>
                        <a:pt x="3926" y="1"/>
                      </a:moveTo>
                      <a:cubicBezTo>
                        <a:pt x="3896" y="1"/>
                        <a:pt x="3865" y="20"/>
                        <a:pt x="3857" y="62"/>
                      </a:cubicBezTo>
                      <a:cubicBezTo>
                        <a:pt x="3175" y="2551"/>
                        <a:pt x="1921" y="4856"/>
                        <a:pt x="169" y="6755"/>
                      </a:cubicBezTo>
                      <a:cubicBezTo>
                        <a:pt x="1" y="6938"/>
                        <a:pt x="174" y="7163"/>
                        <a:pt x="364" y="7163"/>
                      </a:cubicBezTo>
                      <a:cubicBezTo>
                        <a:pt x="423" y="7163"/>
                        <a:pt x="485" y="7140"/>
                        <a:pt x="538" y="7087"/>
                      </a:cubicBezTo>
                      <a:cubicBezTo>
                        <a:pt x="2326" y="5133"/>
                        <a:pt x="3525" y="2698"/>
                        <a:pt x="3986" y="80"/>
                      </a:cubicBezTo>
                      <a:cubicBezTo>
                        <a:pt x="3996" y="29"/>
                        <a:pt x="3962" y="1"/>
                        <a:pt x="392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6" name="Google Shape;706;p9"/>
                <p:cNvSpPr/>
                <p:nvPr/>
              </p:nvSpPr>
              <p:spPr>
                <a:xfrm>
                  <a:off x="6868375" y="3073400"/>
                  <a:ext cx="79700" cy="215725"/>
                </a:xfrm>
                <a:custGeom>
                  <a:rect b="b" l="l" r="r" t="t"/>
                  <a:pathLst>
                    <a:path extrusionOk="0" h="8629" w="3188">
                      <a:moveTo>
                        <a:pt x="119" y="0"/>
                      </a:moveTo>
                      <a:cubicBezTo>
                        <a:pt x="60" y="0"/>
                        <a:pt x="0" y="57"/>
                        <a:pt x="53" y="123"/>
                      </a:cubicBezTo>
                      <a:cubicBezTo>
                        <a:pt x="1786" y="2612"/>
                        <a:pt x="2487" y="5452"/>
                        <a:pt x="2671" y="8439"/>
                      </a:cubicBezTo>
                      <a:cubicBezTo>
                        <a:pt x="2680" y="8568"/>
                        <a:pt x="2773" y="8629"/>
                        <a:pt x="2870" y="8629"/>
                      </a:cubicBezTo>
                      <a:cubicBezTo>
                        <a:pt x="2980" y="8629"/>
                        <a:pt x="3096" y="8550"/>
                        <a:pt x="3096" y="8402"/>
                      </a:cubicBezTo>
                      <a:cubicBezTo>
                        <a:pt x="3188" y="5360"/>
                        <a:pt x="1971" y="2446"/>
                        <a:pt x="182" y="30"/>
                      </a:cubicBezTo>
                      <a:cubicBezTo>
                        <a:pt x="166" y="9"/>
                        <a:pt x="143" y="0"/>
                        <a:pt x="11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7" name="Google Shape;707;p9"/>
                <p:cNvSpPr/>
                <p:nvPr/>
              </p:nvSpPr>
              <p:spPr>
                <a:xfrm>
                  <a:off x="6890525" y="2630700"/>
                  <a:ext cx="67700" cy="162850"/>
                </a:xfrm>
                <a:custGeom>
                  <a:rect b="b" l="l" r="r" t="t"/>
                  <a:pathLst>
                    <a:path extrusionOk="0" h="6514" w="2708">
                      <a:moveTo>
                        <a:pt x="2239" y="1"/>
                      </a:moveTo>
                      <a:cubicBezTo>
                        <a:pt x="2160" y="1"/>
                        <a:pt x="2080" y="56"/>
                        <a:pt x="2080" y="165"/>
                      </a:cubicBezTo>
                      <a:cubicBezTo>
                        <a:pt x="2173" y="2470"/>
                        <a:pt x="1619" y="4738"/>
                        <a:pt x="15" y="6471"/>
                      </a:cubicBezTo>
                      <a:cubicBezTo>
                        <a:pt x="0" y="6486"/>
                        <a:pt x="22" y="6513"/>
                        <a:pt x="40" y="6513"/>
                      </a:cubicBezTo>
                      <a:cubicBezTo>
                        <a:pt x="44" y="6513"/>
                        <a:pt x="49" y="6512"/>
                        <a:pt x="52" y="6508"/>
                      </a:cubicBezTo>
                      <a:cubicBezTo>
                        <a:pt x="1712" y="4775"/>
                        <a:pt x="2707" y="2581"/>
                        <a:pt x="2394" y="128"/>
                      </a:cubicBezTo>
                      <a:cubicBezTo>
                        <a:pt x="2377" y="42"/>
                        <a:pt x="2308" y="1"/>
                        <a:pt x="223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9"/>
                <p:cNvSpPr/>
                <p:nvPr/>
              </p:nvSpPr>
              <p:spPr>
                <a:xfrm>
                  <a:off x="6613725" y="2632275"/>
                  <a:ext cx="140550" cy="188625"/>
                </a:xfrm>
                <a:custGeom>
                  <a:rect b="b" l="l" r="r" t="t"/>
                  <a:pathLst>
                    <a:path extrusionOk="0" h="7545" w="5622">
                      <a:moveTo>
                        <a:pt x="226" y="1"/>
                      </a:moveTo>
                      <a:cubicBezTo>
                        <a:pt x="98" y="1"/>
                        <a:pt x="0" y="175"/>
                        <a:pt x="115" y="305"/>
                      </a:cubicBezTo>
                      <a:cubicBezTo>
                        <a:pt x="2217" y="2554"/>
                        <a:pt x="4356" y="4509"/>
                        <a:pt x="5481" y="7496"/>
                      </a:cubicBezTo>
                      <a:cubicBezTo>
                        <a:pt x="5488" y="7531"/>
                        <a:pt x="5511" y="7545"/>
                        <a:pt x="5535" y="7545"/>
                      </a:cubicBezTo>
                      <a:cubicBezTo>
                        <a:pt x="5576" y="7545"/>
                        <a:pt x="5622" y="7506"/>
                        <a:pt x="5610" y="7460"/>
                      </a:cubicBezTo>
                      <a:cubicBezTo>
                        <a:pt x="4910" y="4491"/>
                        <a:pt x="2586" y="1983"/>
                        <a:pt x="336" y="47"/>
                      </a:cubicBezTo>
                      <a:cubicBezTo>
                        <a:pt x="300" y="14"/>
                        <a:pt x="262" y="1"/>
                        <a:pt x="22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9"/>
                <p:cNvSpPr/>
                <p:nvPr/>
              </p:nvSpPr>
              <p:spPr>
                <a:xfrm>
                  <a:off x="6428500" y="2832900"/>
                  <a:ext cx="135700" cy="25250"/>
                </a:xfrm>
                <a:custGeom>
                  <a:rect b="b" l="l" r="r" t="t"/>
                  <a:pathLst>
                    <a:path extrusionOk="0" h="1010" w="5428">
                      <a:moveTo>
                        <a:pt x="1247" y="1"/>
                      </a:moveTo>
                      <a:cubicBezTo>
                        <a:pt x="918" y="1"/>
                        <a:pt x="588" y="15"/>
                        <a:pt x="259" y="43"/>
                      </a:cubicBezTo>
                      <a:cubicBezTo>
                        <a:pt x="1" y="80"/>
                        <a:pt x="19" y="467"/>
                        <a:pt x="296" y="467"/>
                      </a:cubicBezTo>
                      <a:cubicBezTo>
                        <a:pt x="639" y="440"/>
                        <a:pt x="983" y="427"/>
                        <a:pt x="1326" y="427"/>
                      </a:cubicBezTo>
                      <a:cubicBezTo>
                        <a:pt x="2640" y="427"/>
                        <a:pt x="3943" y="622"/>
                        <a:pt x="5201" y="1002"/>
                      </a:cubicBezTo>
                      <a:cubicBezTo>
                        <a:pt x="5216" y="1007"/>
                        <a:pt x="5230" y="1009"/>
                        <a:pt x="5243" y="1009"/>
                      </a:cubicBezTo>
                      <a:cubicBezTo>
                        <a:pt x="5378" y="1009"/>
                        <a:pt x="5427" y="776"/>
                        <a:pt x="5293" y="725"/>
                      </a:cubicBezTo>
                      <a:cubicBezTo>
                        <a:pt x="3997" y="249"/>
                        <a:pt x="2629" y="1"/>
                        <a:pt x="12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9"/>
                <p:cNvSpPr/>
                <p:nvPr/>
              </p:nvSpPr>
              <p:spPr>
                <a:xfrm>
                  <a:off x="6549650" y="3053800"/>
                  <a:ext cx="69625" cy="59725"/>
                </a:xfrm>
                <a:custGeom>
                  <a:rect b="b" l="l" r="r" t="t"/>
                  <a:pathLst>
                    <a:path extrusionOk="0" h="2389" w="2785">
                      <a:moveTo>
                        <a:pt x="2602" y="1"/>
                      </a:moveTo>
                      <a:cubicBezTo>
                        <a:pt x="2571" y="1"/>
                        <a:pt x="2540" y="13"/>
                        <a:pt x="2512" y="40"/>
                      </a:cubicBezTo>
                      <a:cubicBezTo>
                        <a:pt x="1830" y="814"/>
                        <a:pt x="1037" y="1515"/>
                        <a:pt x="170" y="2068"/>
                      </a:cubicBezTo>
                      <a:cubicBezTo>
                        <a:pt x="0" y="2177"/>
                        <a:pt x="116" y="2389"/>
                        <a:pt x="266" y="2389"/>
                      </a:cubicBezTo>
                      <a:cubicBezTo>
                        <a:pt x="295" y="2389"/>
                        <a:pt x="325" y="2381"/>
                        <a:pt x="355" y="2363"/>
                      </a:cubicBezTo>
                      <a:cubicBezTo>
                        <a:pt x="1277" y="1810"/>
                        <a:pt x="2088" y="1073"/>
                        <a:pt x="2715" y="206"/>
                      </a:cubicBezTo>
                      <a:cubicBezTo>
                        <a:pt x="2785" y="109"/>
                        <a:pt x="2697" y="1"/>
                        <a:pt x="26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1" name="Google Shape;711;p9"/>
              <p:cNvGrpSpPr/>
              <p:nvPr/>
            </p:nvGrpSpPr>
            <p:grpSpPr>
              <a:xfrm flipH="1">
                <a:off x="8273863" y="987150"/>
                <a:ext cx="766450" cy="514875"/>
                <a:chOff x="6374325" y="3481575"/>
                <a:chExt cx="766450" cy="514875"/>
              </a:xfrm>
            </p:grpSpPr>
            <p:sp>
              <p:nvSpPr>
                <p:cNvPr id="712" name="Google Shape;712;p9"/>
                <p:cNvSpPr/>
                <p:nvPr/>
              </p:nvSpPr>
              <p:spPr>
                <a:xfrm>
                  <a:off x="6374325" y="3610725"/>
                  <a:ext cx="394275" cy="126950"/>
                </a:xfrm>
                <a:custGeom>
                  <a:rect b="b" l="l" r="r" t="t"/>
                  <a:pathLst>
                    <a:path extrusionOk="0" h="5078" w="15771">
                      <a:moveTo>
                        <a:pt x="10574" y="1"/>
                      </a:moveTo>
                      <a:cubicBezTo>
                        <a:pt x="9498" y="1"/>
                        <a:pt x="8431" y="119"/>
                        <a:pt x="7442" y="334"/>
                      </a:cubicBezTo>
                      <a:cubicBezTo>
                        <a:pt x="4860" y="887"/>
                        <a:pt x="1909" y="2159"/>
                        <a:pt x="250" y="4317"/>
                      </a:cubicBezTo>
                      <a:cubicBezTo>
                        <a:pt x="1" y="4639"/>
                        <a:pt x="287" y="5078"/>
                        <a:pt x="628" y="5078"/>
                      </a:cubicBezTo>
                      <a:cubicBezTo>
                        <a:pt x="716" y="5078"/>
                        <a:pt x="808" y="5049"/>
                        <a:pt x="895" y="4981"/>
                      </a:cubicBezTo>
                      <a:cubicBezTo>
                        <a:pt x="3034" y="3321"/>
                        <a:pt x="4952" y="1827"/>
                        <a:pt x="7626" y="1108"/>
                      </a:cubicBezTo>
                      <a:cubicBezTo>
                        <a:pt x="8829" y="795"/>
                        <a:pt x="9991" y="664"/>
                        <a:pt x="11144" y="664"/>
                      </a:cubicBezTo>
                      <a:cubicBezTo>
                        <a:pt x="12641" y="664"/>
                        <a:pt x="14124" y="885"/>
                        <a:pt x="15666" y="1219"/>
                      </a:cubicBezTo>
                      <a:cubicBezTo>
                        <a:pt x="15671" y="1220"/>
                        <a:pt x="15677" y="1221"/>
                        <a:pt x="15682" y="1221"/>
                      </a:cubicBezTo>
                      <a:cubicBezTo>
                        <a:pt x="15745" y="1221"/>
                        <a:pt x="15771" y="1124"/>
                        <a:pt x="15703" y="1090"/>
                      </a:cubicBezTo>
                      <a:cubicBezTo>
                        <a:pt x="14182" y="329"/>
                        <a:pt x="12366" y="1"/>
                        <a:pt x="105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9"/>
                <p:cNvSpPr/>
                <p:nvPr/>
              </p:nvSpPr>
              <p:spPr>
                <a:xfrm>
                  <a:off x="6778250" y="3546175"/>
                  <a:ext cx="141525" cy="192300"/>
                </a:xfrm>
                <a:custGeom>
                  <a:rect b="b" l="l" r="r" t="t"/>
                  <a:pathLst>
                    <a:path extrusionOk="0" h="7692" w="5661">
                      <a:moveTo>
                        <a:pt x="680" y="1"/>
                      </a:moveTo>
                      <a:cubicBezTo>
                        <a:pt x="303" y="1"/>
                        <a:pt x="0" y="482"/>
                        <a:pt x="394" y="740"/>
                      </a:cubicBezTo>
                      <a:cubicBezTo>
                        <a:pt x="2976" y="2473"/>
                        <a:pt x="4451" y="4686"/>
                        <a:pt x="5428" y="7618"/>
                      </a:cubicBezTo>
                      <a:cubicBezTo>
                        <a:pt x="5443" y="7669"/>
                        <a:pt x="5484" y="7691"/>
                        <a:pt x="5526" y="7691"/>
                      </a:cubicBezTo>
                      <a:cubicBezTo>
                        <a:pt x="5591" y="7691"/>
                        <a:pt x="5661" y="7640"/>
                        <a:pt x="5649" y="7563"/>
                      </a:cubicBezTo>
                      <a:cubicBezTo>
                        <a:pt x="5410" y="4594"/>
                        <a:pt x="3437" y="1643"/>
                        <a:pt x="929" y="76"/>
                      </a:cubicBezTo>
                      <a:cubicBezTo>
                        <a:pt x="847" y="23"/>
                        <a:pt x="761" y="1"/>
                        <a:pt x="68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9"/>
                <p:cNvSpPr/>
                <p:nvPr/>
              </p:nvSpPr>
              <p:spPr>
                <a:xfrm>
                  <a:off x="6940800" y="3481925"/>
                  <a:ext cx="69975" cy="246425"/>
                </a:xfrm>
                <a:custGeom>
                  <a:rect b="b" l="l" r="r" t="t"/>
                  <a:pathLst>
                    <a:path extrusionOk="0" h="9857" w="2799">
                      <a:moveTo>
                        <a:pt x="1260" y="1"/>
                      </a:moveTo>
                      <a:cubicBezTo>
                        <a:pt x="993" y="1"/>
                        <a:pt x="719" y="245"/>
                        <a:pt x="862" y="544"/>
                      </a:cubicBezTo>
                      <a:cubicBezTo>
                        <a:pt x="1618" y="2019"/>
                        <a:pt x="1913" y="3715"/>
                        <a:pt x="1711" y="5375"/>
                      </a:cubicBezTo>
                      <a:cubicBezTo>
                        <a:pt x="1471" y="7016"/>
                        <a:pt x="752" y="8289"/>
                        <a:pt x="14" y="9727"/>
                      </a:cubicBezTo>
                      <a:cubicBezTo>
                        <a:pt x="0" y="9797"/>
                        <a:pt x="50" y="9857"/>
                        <a:pt x="107" y="9857"/>
                      </a:cubicBezTo>
                      <a:cubicBezTo>
                        <a:pt x="125" y="9857"/>
                        <a:pt x="144" y="9851"/>
                        <a:pt x="162" y="9838"/>
                      </a:cubicBezTo>
                      <a:cubicBezTo>
                        <a:pt x="2743" y="7606"/>
                        <a:pt x="2799" y="3162"/>
                        <a:pt x="1618" y="249"/>
                      </a:cubicBezTo>
                      <a:cubicBezTo>
                        <a:pt x="1547" y="73"/>
                        <a:pt x="1404" y="1"/>
                        <a:pt x="126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9"/>
                <p:cNvSpPr/>
                <p:nvPr/>
              </p:nvSpPr>
              <p:spPr>
                <a:xfrm>
                  <a:off x="6956825" y="3630200"/>
                  <a:ext cx="181875" cy="112425"/>
                </a:xfrm>
                <a:custGeom>
                  <a:rect b="b" l="l" r="r" t="t"/>
                  <a:pathLst>
                    <a:path extrusionOk="0" h="4497" w="7275">
                      <a:moveTo>
                        <a:pt x="6659" y="0"/>
                      </a:moveTo>
                      <a:cubicBezTo>
                        <a:pt x="6502" y="0"/>
                        <a:pt x="6353" y="81"/>
                        <a:pt x="6288" y="274"/>
                      </a:cubicBezTo>
                      <a:cubicBezTo>
                        <a:pt x="5458" y="2763"/>
                        <a:pt x="2176" y="3427"/>
                        <a:pt x="37" y="4441"/>
                      </a:cubicBezTo>
                      <a:cubicBezTo>
                        <a:pt x="0" y="4441"/>
                        <a:pt x="19" y="4497"/>
                        <a:pt x="55" y="4497"/>
                      </a:cubicBezTo>
                      <a:cubicBezTo>
                        <a:pt x="2582" y="3870"/>
                        <a:pt x="6030" y="3353"/>
                        <a:pt x="7118" y="643"/>
                      </a:cubicBezTo>
                      <a:cubicBezTo>
                        <a:pt x="7274" y="282"/>
                        <a:pt x="6953" y="0"/>
                        <a:pt x="665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9"/>
                <p:cNvSpPr/>
                <p:nvPr/>
              </p:nvSpPr>
              <p:spPr>
                <a:xfrm>
                  <a:off x="6954775" y="3768300"/>
                  <a:ext cx="80900" cy="227850"/>
                </a:xfrm>
                <a:custGeom>
                  <a:rect b="b" l="l" r="r" t="t"/>
                  <a:pathLst>
                    <a:path extrusionOk="0" h="9114" w="3236">
                      <a:moveTo>
                        <a:pt x="62" y="1"/>
                      </a:moveTo>
                      <a:cubicBezTo>
                        <a:pt x="30" y="1"/>
                        <a:pt x="1" y="40"/>
                        <a:pt x="27" y="79"/>
                      </a:cubicBezTo>
                      <a:cubicBezTo>
                        <a:pt x="1945" y="2532"/>
                        <a:pt x="2258" y="5519"/>
                        <a:pt x="1318" y="8432"/>
                      </a:cubicBezTo>
                      <a:cubicBezTo>
                        <a:pt x="1198" y="8816"/>
                        <a:pt x="1521" y="9113"/>
                        <a:pt x="1819" y="9113"/>
                      </a:cubicBezTo>
                      <a:cubicBezTo>
                        <a:pt x="1979" y="9113"/>
                        <a:pt x="2132" y="9027"/>
                        <a:pt x="2203" y="8820"/>
                      </a:cubicBezTo>
                      <a:cubicBezTo>
                        <a:pt x="3235" y="5777"/>
                        <a:pt x="2295" y="2310"/>
                        <a:pt x="101" y="24"/>
                      </a:cubicBezTo>
                      <a:cubicBezTo>
                        <a:pt x="90" y="7"/>
                        <a:pt x="76" y="1"/>
                        <a:pt x="6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9"/>
                <p:cNvSpPr/>
                <p:nvPr/>
              </p:nvSpPr>
              <p:spPr>
                <a:xfrm>
                  <a:off x="7004100" y="3783850"/>
                  <a:ext cx="94300" cy="125950"/>
                </a:xfrm>
                <a:custGeom>
                  <a:rect b="b" l="l" r="r" t="t"/>
                  <a:pathLst>
                    <a:path extrusionOk="0" h="5038" w="3772">
                      <a:moveTo>
                        <a:pt x="43" y="0"/>
                      </a:moveTo>
                      <a:cubicBezTo>
                        <a:pt x="16" y="0"/>
                        <a:pt x="1" y="54"/>
                        <a:pt x="45" y="84"/>
                      </a:cubicBezTo>
                      <a:cubicBezTo>
                        <a:pt x="1926" y="1006"/>
                        <a:pt x="2867" y="2666"/>
                        <a:pt x="3014" y="4712"/>
                      </a:cubicBezTo>
                      <a:cubicBezTo>
                        <a:pt x="3031" y="4934"/>
                        <a:pt x="3198" y="5037"/>
                        <a:pt x="3368" y="5037"/>
                      </a:cubicBezTo>
                      <a:cubicBezTo>
                        <a:pt x="3567" y="5037"/>
                        <a:pt x="3772" y="4897"/>
                        <a:pt x="3752" y="4639"/>
                      </a:cubicBezTo>
                      <a:cubicBezTo>
                        <a:pt x="3623" y="2518"/>
                        <a:pt x="2055" y="674"/>
                        <a:pt x="64" y="10"/>
                      </a:cubicBezTo>
                      <a:cubicBezTo>
                        <a:pt x="57" y="3"/>
                        <a:pt x="50" y="0"/>
                        <a:pt x="4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8" name="Google Shape;718;p9"/>
                <p:cNvSpPr/>
                <p:nvPr/>
              </p:nvSpPr>
              <p:spPr>
                <a:xfrm>
                  <a:off x="6735825" y="3760825"/>
                  <a:ext cx="191150" cy="149175"/>
                </a:xfrm>
                <a:custGeom>
                  <a:rect b="b" l="l" r="r" t="t"/>
                  <a:pathLst>
                    <a:path extrusionOk="0" h="5967" w="7646">
                      <a:moveTo>
                        <a:pt x="7512" y="0"/>
                      </a:moveTo>
                      <a:cubicBezTo>
                        <a:pt x="7468" y="0"/>
                        <a:pt x="7424" y="21"/>
                        <a:pt x="7402" y="65"/>
                      </a:cubicBezTo>
                      <a:cubicBezTo>
                        <a:pt x="6074" y="2923"/>
                        <a:pt x="3640" y="4730"/>
                        <a:pt x="524" y="5136"/>
                      </a:cubicBezTo>
                      <a:cubicBezTo>
                        <a:pt x="1" y="5208"/>
                        <a:pt x="60" y="5967"/>
                        <a:pt x="579" y="5967"/>
                      </a:cubicBezTo>
                      <a:cubicBezTo>
                        <a:pt x="591" y="5967"/>
                        <a:pt x="603" y="5966"/>
                        <a:pt x="616" y="5965"/>
                      </a:cubicBezTo>
                      <a:cubicBezTo>
                        <a:pt x="3824" y="5670"/>
                        <a:pt x="6775" y="3255"/>
                        <a:pt x="7623" y="138"/>
                      </a:cubicBezTo>
                      <a:cubicBezTo>
                        <a:pt x="7645" y="49"/>
                        <a:pt x="7580" y="0"/>
                        <a:pt x="75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9" name="Google Shape;719;p9"/>
                <p:cNvSpPr/>
                <p:nvPr/>
              </p:nvSpPr>
              <p:spPr>
                <a:xfrm>
                  <a:off x="6882900" y="3808400"/>
                  <a:ext cx="68875" cy="160875"/>
                </a:xfrm>
                <a:custGeom>
                  <a:rect b="b" l="l" r="r" t="t"/>
                  <a:pathLst>
                    <a:path extrusionOk="0" h="6435" w="2755">
                      <a:moveTo>
                        <a:pt x="2241" y="0"/>
                      </a:moveTo>
                      <a:cubicBezTo>
                        <a:pt x="2203" y="0"/>
                        <a:pt x="2164" y="29"/>
                        <a:pt x="2164" y="79"/>
                      </a:cubicBezTo>
                      <a:cubicBezTo>
                        <a:pt x="2146" y="1186"/>
                        <a:pt x="2090" y="2255"/>
                        <a:pt x="1722" y="3306"/>
                      </a:cubicBezTo>
                      <a:cubicBezTo>
                        <a:pt x="1371" y="4265"/>
                        <a:pt x="781" y="5058"/>
                        <a:pt x="191" y="5869"/>
                      </a:cubicBezTo>
                      <a:cubicBezTo>
                        <a:pt x="0" y="6142"/>
                        <a:pt x="233" y="6435"/>
                        <a:pt x="494" y="6435"/>
                      </a:cubicBezTo>
                      <a:cubicBezTo>
                        <a:pt x="586" y="6435"/>
                        <a:pt x="681" y="6399"/>
                        <a:pt x="763" y="6312"/>
                      </a:cubicBezTo>
                      <a:cubicBezTo>
                        <a:pt x="2127" y="4745"/>
                        <a:pt x="2754" y="2089"/>
                        <a:pt x="2312" y="61"/>
                      </a:cubicBezTo>
                      <a:cubicBezTo>
                        <a:pt x="2303" y="19"/>
                        <a:pt x="2273" y="0"/>
                        <a:pt x="224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9"/>
                <p:cNvSpPr/>
                <p:nvPr/>
              </p:nvSpPr>
              <p:spPr>
                <a:xfrm>
                  <a:off x="6692600" y="3714000"/>
                  <a:ext cx="199075" cy="55550"/>
                </a:xfrm>
                <a:custGeom>
                  <a:rect b="b" l="l" r="r" t="t"/>
                  <a:pathLst>
                    <a:path extrusionOk="0" h="2222" w="7963">
                      <a:moveTo>
                        <a:pt x="549" y="1"/>
                      </a:moveTo>
                      <a:cubicBezTo>
                        <a:pt x="182" y="1"/>
                        <a:pt x="0" y="549"/>
                        <a:pt x="298" y="831"/>
                      </a:cubicBezTo>
                      <a:cubicBezTo>
                        <a:pt x="1276" y="1818"/>
                        <a:pt x="2716" y="2221"/>
                        <a:pt x="4178" y="2221"/>
                      </a:cubicBezTo>
                      <a:cubicBezTo>
                        <a:pt x="5502" y="2221"/>
                        <a:pt x="6843" y="1891"/>
                        <a:pt x="7877" y="1366"/>
                      </a:cubicBezTo>
                      <a:cubicBezTo>
                        <a:pt x="7963" y="1314"/>
                        <a:pt x="7920" y="1198"/>
                        <a:pt x="7839" y="1198"/>
                      </a:cubicBezTo>
                      <a:cubicBezTo>
                        <a:pt x="7833" y="1198"/>
                        <a:pt x="7828" y="1199"/>
                        <a:pt x="7822" y="1200"/>
                      </a:cubicBezTo>
                      <a:cubicBezTo>
                        <a:pt x="7017" y="1517"/>
                        <a:pt x="6156" y="1681"/>
                        <a:pt x="5297" y="1681"/>
                      </a:cubicBezTo>
                      <a:cubicBezTo>
                        <a:pt x="4857" y="1681"/>
                        <a:pt x="4417" y="1638"/>
                        <a:pt x="3986" y="1550"/>
                      </a:cubicBezTo>
                      <a:cubicBezTo>
                        <a:pt x="2750" y="1292"/>
                        <a:pt x="1828" y="628"/>
                        <a:pt x="759" y="57"/>
                      </a:cubicBezTo>
                      <a:cubicBezTo>
                        <a:pt x="684" y="18"/>
                        <a:pt x="613" y="1"/>
                        <a:pt x="54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9"/>
                <p:cNvSpPr/>
                <p:nvPr/>
              </p:nvSpPr>
              <p:spPr>
                <a:xfrm>
                  <a:off x="6762875" y="3761875"/>
                  <a:ext cx="122700" cy="72500"/>
                </a:xfrm>
                <a:custGeom>
                  <a:rect b="b" l="l" r="r" t="t"/>
                  <a:pathLst>
                    <a:path extrusionOk="0" h="2900" w="4908">
                      <a:moveTo>
                        <a:pt x="4808" y="0"/>
                      </a:moveTo>
                      <a:cubicBezTo>
                        <a:pt x="4788" y="0"/>
                        <a:pt x="4768" y="7"/>
                        <a:pt x="4752" y="23"/>
                      </a:cubicBezTo>
                      <a:cubicBezTo>
                        <a:pt x="3462" y="1442"/>
                        <a:pt x="2171" y="2198"/>
                        <a:pt x="253" y="2512"/>
                      </a:cubicBezTo>
                      <a:cubicBezTo>
                        <a:pt x="1" y="2530"/>
                        <a:pt x="30" y="2900"/>
                        <a:pt x="272" y="2900"/>
                      </a:cubicBezTo>
                      <a:cubicBezTo>
                        <a:pt x="278" y="2900"/>
                        <a:pt x="284" y="2900"/>
                        <a:pt x="290" y="2899"/>
                      </a:cubicBezTo>
                      <a:cubicBezTo>
                        <a:pt x="2097" y="2807"/>
                        <a:pt x="3996" y="1701"/>
                        <a:pt x="4881" y="96"/>
                      </a:cubicBezTo>
                      <a:cubicBezTo>
                        <a:pt x="4908" y="43"/>
                        <a:pt x="4859" y="0"/>
                        <a:pt x="480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2" name="Google Shape;722;p9"/>
                <p:cNvSpPr/>
                <p:nvPr/>
              </p:nvSpPr>
              <p:spPr>
                <a:xfrm>
                  <a:off x="6788025" y="3690825"/>
                  <a:ext cx="80750" cy="22700"/>
                </a:xfrm>
                <a:custGeom>
                  <a:rect b="b" l="l" r="r" t="t"/>
                  <a:pathLst>
                    <a:path extrusionOk="0" h="908" w="3230">
                      <a:moveTo>
                        <a:pt x="263" y="0"/>
                      </a:moveTo>
                      <a:cubicBezTo>
                        <a:pt x="49" y="0"/>
                        <a:pt x="1" y="309"/>
                        <a:pt x="206" y="412"/>
                      </a:cubicBezTo>
                      <a:cubicBezTo>
                        <a:pt x="885" y="789"/>
                        <a:pt x="1787" y="907"/>
                        <a:pt x="2608" y="907"/>
                      </a:cubicBezTo>
                      <a:cubicBezTo>
                        <a:pt x="2789" y="907"/>
                        <a:pt x="2967" y="901"/>
                        <a:pt x="3138" y="891"/>
                      </a:cubicBezTo>
                      <a:cubicBezTo>
                        <a:pt x="3230" y="891"/>
                        <a:pt x="3230" y="762"/>
                        <a:pt x="3138" y="744"/>
                      </a:cubicBezTo>
                      <a:cubicBezTo>
                        <a:pt x="2658" y="633"/>
                        <a:pt x="2179" y="523"/>
                        <a:pt x="1718" y="412"/>
                      </a:cubicBezTo>
                      <a:cubicBezTo>
                        <a:pt x="1257" y="283"/>
                        <a:pt x="796" y="98"/>
                        <a:pt x="316" y="6"/>
                      </a:cubicBezTo>
                      <a:cubicBezTo>
                        <a:pt x="298" y="2"/>
                        <a:pt x="280" y="0"/>
                        <a:pt x="2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3" name="Google Shape;723;p9"/>
                <p:cNvSpPr/>
                <p:nvPr/>
              </p:nvSpPr>
              <p:spPr>
                <a:xfrm>
                  <a:off x="6896000" y="3530025"/>
                  <a:ext cx="58075" cy="163225"/>
                </a:xfrm>
                <a:custGeom>
                  <a:rect b="b" l="l" r="r" t="t"/>
                  <a:pathLst>
                    <a:path extrusionOk="0" h="6529" w="2323">
                      <a:moveTo>
                        <a:pt x="334" y="0"/>
                      </a:moveTo>
                      <a:cubicBezTo>
                        <a:pt x="173" y="0"/>
                        <a:pt x="1" y="154"/>
                        <a:pt x="91" y="335"/>
                      </a:cubicBezTo>
                      <a:cubicBezTo>
                        <a:pt x="1124" y="2326"/>
                        <a:pt x="1456" y="4170"/>
                        <a:pt x="1566" y="6401"/>
                      </a:cubicBezTo>
                      <a:cubicBezTo>
                        <a:pt x="1566" y="6487"/>
                        <a:pt x="1630" y="6528"/>
                        <a:pt x="1697" y="6528"/>
                      </a:cubicBezTo>
                      <a:cubicBezTo>
                        <a:pt x="1759" y="6528"/>
                        <a:pt x="1825" y="6491"/>
                        <a:pt x="1843" y="6420"/>
                      </a:cubicBezTo>
                      <a:cubicBezTo>
                        <a:pt x="2322" y="4299"/>
                        <a:pt x="1696" y="1884"/>
                        <a:pt x="515" y="95"/>
                      </a:cubicBezTo>
                      <a:cubicBezTo>
                        <a:pt x="471" y="28"/>
                        <a:pt x="404" y="0"/>
                        <a:pt x="33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9"/>
                <p:cNvSpPr/>
                <p:nvPr/>
              </p:nvSpPr>
              <p:spPr>
                <a:xfrm>
                  <a:off x="7003675" y="3588350"/>
                  <a:ext cx="53200" cy="110900"/>
                </a:xfrm>
                <a:custGeom>
                  <a:rect b="b" l="l" r="r" t="t"/>
                  <a:pathLst>
                    <a:path extrusionOk="0" h="4436" w="2128">
                      <a:moveTo>
                        <a:pt x="1705" y="0"/>
                      </a:moveTo>
                      <a:cubicBezTo>
                        <a:pt x="1580" y="0"/>
                        <a:pt x="1454" y="78"/>
                        <a:pt x="1427" y="233"/>
                      </a:cubicBezTo>
                      <a:cubicBezTo>
                        <a:pt x="1243" y="934"/>
                        <a:pt x="1261" y="1653"/>
                        <a:pt x="1021" y="2353"/>
                      </a:cubicBezTo>
                      <a:cubicBezTo>
                        <a:pt x="818" y="3054"/>
                        <a:pt x="468" y="3718"/>
                        <a:pt x="44" y="4308"/>
                      </a:cubicBezTo>
                      <a:cubicBezTo>
                        <a:pt x="0" y="4366"/>
                        <a:pt x="37" y="4436"/>
                        <a:pt x="81" y="4436"/>
                      </a:cubicBezTo>
                      <a:cubicBezTo>
                        <a:pt x="93" y="4436"/>
                        <a:pt x="106" y="4431"/>
                        <a:pt x="118" y="4419"/>
                      </a:cubicBezTo>
                      <a:cubicBezTo>
                        <a:pt x="708" y="3902"/>
                        <a:pt x="1187" y="3275"/>
                        <a:pt x="1519" y="2575"/>
                      </a:cubicBezTo>
                      <a:cubicBezTo>
                        <a:pt x="1814" y="1911"/>
                        <a:pt x="2128" y="970"/>
                        <a:pt x="1980" y="251"/>
                      </a:cubicBezTo>
                      <a:cubicBezTo>
                        <a:pt x="1961" y="83"/>
                        <a:pt x="1834" y="0"/>
                        <a:pt x="170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9"/>
                <p:cNvSpPr/>
                <p:nvPr/>
              </p:nvSpPr>
              <p:spPr>
                <a:xfrm>
                  <a:off x="7004300" y="3745675"/>
                  <a:ext cx="110300" cy="53600"/>
                </a:xfrm>
                <a:custGeom>
                  <a:rect b="b" l="l" r="r" t="t"/>
                  <a:pathLst>
                    <a:path extrusionOk="0" h="2144" w="4412">
                      <a:moveTo>
                        <a:pt x="1082" y="1"/>
                      </a:moveTo>
                      <a:cubicBezTo>
                        <a:pt x="723" y="1"/>
                        <a:pt x="364" y="51"/>
                        <a:pt x="19" y="154"/>
                      </a:cubicBezTo>
                      <a:cubicBezTo>
                        <a:pt x="0" y="154"/>
                        <a:pt x="19" y="173"/>
                        <a:pt x="19" y="173"/>
                      </a:cubicBezTo>
                      <a:cubicBezTo>
                        <a:pt x="91" y="169"/>
                        <a:pt x="162" y="168"/>
                        <a:pt x="233" y="168"/>
                      </a:cubicBezTo>
                      <a:cubicBezTo>
                        <a:pt x="1743" y="168"/>
                        <a:pt x="3014" y="910"/>
                        <a:pt x="3965" y="2072"/>
                      </a:cubicBezTo>
                      <a:cubicBezTo>
                        <a:pt x="4009" y="2122"/>
                        <a:pt x="4070" y="2143"/>
                        <a:pt x="4130" y="2143"/>
                      </a:cubicBezTo>
                      <a:cubicBezTo>
                        <a:pt x="4271" y="2143"/>
                        <a:pt x="4411" y="2024"/>
                        <a:pt x="4334" y="1869"/>
                      </a:cubicBezTo>
                      <a:cubicBezTo>
                        <a:pt x="3697" y="668"/>
                        <a:pt x="2391" y="1"/>
                        <a:pt x="1082"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9"/>
                <p:cNvSpPr/>
                <p:nvPr/>
              </p:nvSpPr>
              <p:spPr>
                <a:xfrm>
                  <a:off x="7039975" y="3862425"/>
                  <a:ext cx="20125" cy="86150"/>
                </a:xfrm>
                <a:custGeom>
                  <a:rect b="b" l="l" r="r" t="t"/>
                  <a:pathLst>
                    <a:path extrusionOk="0" h="3446" w="805">
                      <a:moveTo>
                        <a:pt x="36" y="0"/>
                      </a:moveTo>
                      <a:cubicBezTo>
                        <a:pt x="17" y="0"/>
                        <a:pt x="0" y="16"/>
                        <a:pt x="12" y="39"/>
                      </a:cubicBezTo>
                      <a:cubicBezTo>
                        <a:pt x="454" y="1053"/>
                        <a:pt x="583" y="2196"/>
                        <a:pt x="325" y="3284"/>
                      </a:cubicBezTo>
                      <a:cubicBezTo>
                        <a:pt x="304" y="3389"/>
                        <a:pt x="384" y="3446"/>
                        <a:pt x="463" y="3446"/>
                      </a:cubicBezTo>
                      <a:cubicBezTo>
                        <a:pt x="524" y="3446"/>
                        <a:pt x="586" y="3412"/>
                        <a:pt x="602" y="3340"/>
                      </a:cubicBezTo>
                      <a:cubicBezTo>
                        <a:pt x="805" y="2196"/>
                        <a:pt x="620" y="1035"/>
                        <a:pt x="67" y="20"/>
                      </a:cubicBezTo>
                      <a:cubicBezTo>
                        <a:pt x="60" y="6"/>
                        <a:pt x="48" y="0"/>
                        <a:pt x="36"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7" name="Google Shape;727;p9"/>
                <p:cNvSpPr/>
                <p:nvPr/>
              </p:nvSpPr>
              <p:spPr>
                <a:xfrm>
                  <a:off x="6957800" y="3892125"/>
                  <a:ext cx="17950" cy="66925"/>
                </a:xfrm>
                <a:custGeom>
                  <a:rect b="b" l="l" r="r" t="t"/>
                  <a:pathLst>
                    <a:path extrusionOk="0" h="2677" w="718">
                      <a:moveTo>
                        <a:pt x="531" y="1"/>
                      </a:moveTo>
                      <a:cubicBezTo>
                        <a:pt x="504" y="1"/>
                        <a:pt x="477" y="20"/>
                        <a:pt x="477" y="50"/>
                      </a:cubicBezTo>
                      <a:cubicBezTo>
                        <a:pt x="496" y="916"/>
                        <a:pt x="275" y="1672"/>
                        <a:pt x="35" y="2484"/>
                      </a:cubicBezTo>
                      <a:cubicBezTo>
                        <a:pt x="1" y="2598"/>
                        <a:pt x="107" y="2676"/>
                        <a:pt x="211" y="2676"/>
                      </a:cubicBezTo>
                      <a:cubicBezTo>
                        <a:pt x="275" y="2676"/>
                        <a:pt x="339" y="2646"/>
                        <a:pt x="367" y="2576"/>
                      </a:cubicBezTo>
                      <a:cubicBezTo>
                        <a:pt x="643" y="1764"/>
                        <a:pt x="717" y="898"/>
                        <a:pt x="588" y="50"/>
                      </a:cubicBezTo>
                      <a:cubicBezTo>
                        <a:pt x="580" y="15"/>
                        <a:pt x="555" y="1"/>
                        <a:pt x="53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8" name="Google Shape;728;p9"/>
                <p:cNvSpPr/>
                <p:nvPr/>
              </p:nvSpPr>
              <p:spPr>
                <a:xfrm>
                  <a:off x="6842600" y="3856925"/>
                  <a:ext cx="62150" cy="72375"/>
                </a:xfrm>
                <a:custGeom>
                  <a:rect b="b" l="l" r="r" t="t"/>
                  <a:pathLst>
                    <a:path extrusionOk="0" h="2895" w="2486">
                      <a:moveTo>
                        <a:pt x="2227" y="1"/>
                      </a:moveTo>
                      <a:cubicBezTo>
                        <a:pt x="1951" y="499"/>
                        <a:pt x="1822" y="1033"/>
                        <a:pt x="1471" y="1494"/>
                      </a:cubicBezTo>
                      <a:cubicBezTo>
                        <a:pt x="1102" y="1937"/>
                        <a:pt x="660" y="2287"/>
                        <a:pt x="162" y="2545"/>
                      </a:cubicBezTo>
                      <a:cubicBezTo>
                        <a:pt x="1" y="2642"/>
                        <a:pt x="121" y="2894"/>
                        <a:pt x="278" y="2894"/>
                      </a:cubicBezTo>
                      <a:cubicBezTo>
                        <a:pt x="300" y="2894"/>
                        <a:pt x="323" y="2889"/>
                        <a:pt x="346" y="2877"/>
                      </a:cubicBezTo>
                      <a:cubicBezTo>
                        <a:pt x="1287" y="2435"/>
                        <a:pt x="2485" y="1144"/>
                        <a:pt x="226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9"/>
                <p:cNvSpPr/>
                <p:nvPr/>
              </p:nvSpPr>
              <p:spPr>
                <a:xfrm>
                  <a:off x="7045175" y="3615675"/>
                  <a:ext cx="45450" cy="66700"/>
                </a:xfrm>
                <a:custGeom>
                  <a:rect b="b" l="l" r="r" t="t"/>
                  <a:pathLst>
                    <a:path extrusionOk="0" h="2668" w="1818">
                      <a:moveTo>
                        <a:pt x="1574" y="1"/>
                      </a:moveTo>
                      <a:cubicBezTo>
                        <a:pt x="1495" y="1"/>
                        <a:pt x="1415" y="38"/>
                        <a:pt x="1371" y="117"/>
                      </a:cubicBezTo>
                      <a:cubicBezTo>
                        <a:pt x="984" y="947"/>
                        <a:pt x="541" y="1740"/>
                        <a:pt x="44" y="2514"/>
                      </a:cubicBezTo>
                      <a:cubicBezTo>
                        <a:pt x="1" y="2586"/>
                        <a:pt x="46" y="2668"/>
                        <a:pt x="111" y="2668"/>
                      </a:cubicBezTo>
                      <a:cubicBezTo>
                        <a:pt x="130" y="2668"/>
                        <a:pt x="152" y="2660"/>
                        <a:pt x="173" y="2643"/>
                      </a:cubicBezTo>
                      <a:cubicBezTo>
                        <a:pt x="929" y="2053"/>
                        <a:pt x="1592" y="1205"/>
                        <a:pt x="1795" y="246"/>
                      </a:cubicBezTo>
                      <a:cubicBezTo>
                        <a:pt x="1818" y="89"/>
                        <a:pt x="1697" y="1"/>
                        <a:pt x="15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9"/>
                <p:cNvSpPr/>
                <p:nvPr/>
              </p:nvSpPr>
              <p:spPr>
                <a:xfrm>
                  <a:off x="7079600" y="3723675"/>
                  <a:ext cx="61050" cy="17950"/>
                </a:xfrm>
                <a:custGeom>
                  <a:rect b="b" l="l" r="r" t="t"/>
                  <a:pathLst>
                    <a:path extrusionOk="0" h="718" w="2442">
                      <a:moveTo>
                        <a:pt x="2229" y="0"/>
                      </a:moveTo>
                      <a:cubicBezTo>
                        <a:pt x="2222" y="0"/>
                        <a:pt x="2215" y="1"/>
                        <a:pt x="2207" y="2"/>
                      </a:cubicBezTo>
                      <a:cubicBezTo>
                        <a:pt x="1912" y="94"/>
                        <a:pt x="1617" y="186"/>
                        <a:pt x="1340" y="333"/>
                      </a:cubicBezTo>
                      <a:cubicBezTo>
                        <a:pt x="1060" y="410"/>
                        <a:pt x="780" y="451"/>
                        <a:pt x="506" y="451"/>
                      </a:cubicBezTo>
                      <a:cubicBezTo>
                        <a:pt x="383" y="451"/>
                        <a:pt x="262" y="443"/>
                        <a:pt x="142" y="426"/>
                      </a:cubicBezTo>
                      <a:cubicBezTo>
                        <a:pt x="136" y="425"/>
                        <a:pt x="130" y="424"/>
                        <a:pt x="125" y="424"/>
                      </a:cubicBezTo>
                      <a:cubicBezTo>
                        <a:pt x="28" y="424"/>
                        <a:pt x="0" y="574"/>
                        <a:pt x="105" y="592"/>
                      </a:cubicBezTo>
                      <a:cubicBezTo>
                        <a:pt x="384" y="661"/>
                        <a:pt x="737" y="718"/>
                        <a:pt x="1090" y="718"/>
                      </a:cubicBezTo>
                      <a:cubicBezTo>
                        <a:pt x="1578" y="718"/>
                        <a:pt x="2066" y="610"/>
                        <a:pt x="2355" y="278"/>
                      </a:cubicBezTo>
                      <a:cubicBezTo>
                        <a:pt x="2442" y="156"/>
                        <a:pt x="2364" y="0"/>
                        <a:pt x="222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9"/>
                <p:cNvSpPr/>
                <p:nvPr/>
              </p:nvSpPr>
              <p:spPr>
                <a:xfrm>
                  <a:off x="6867950" y="3561925"/>
                  <a:ext cx="54325" cy="98250"/>
                </a:xfrm>
                <a:custGeom>
                  <a:rect b="b" l="l" r="r" t="t"/>
                  <a:pathLst>
                    <a:path extrusionOk="0" h="3930" w="2173">
                      <a:moveTo>
                        <a:pt x="265" y="0"/>
                      </a:moveTo>
                      <a:cubicBezTo>
                        <a:pt x="125" y="0"/>
                        <a:pt x="0" y="147"/>
                        <a:pt x="107" y="294"/>
                      </a:cubicBezTo>
                      <a:cubicBezTo>
                        <a:pt x="955" y="1401"/>
                        <a:pt x="1637" y="2618"/>
                        <a:pt x="2117" y="3908"/>
                      </a:cubicBezTo>
                      <a:cubicBezTo>
                        <a:pt x="2125" y="3924"/>
                        <a:pt x="2136" y="3930"/>
                        <a:pt x="2146" y="3930"/>
                      </a:cubicBezTo>
                      <a:cubicBezTo>
                        <a:pt x="2160" y="3930"/>
                        <a:pt x="2172" y="3919"/>
                        <a:pt x="2172" y="3908"/>
                      </a:cubicBezTo>
                      <a:cubicBezTo>
                        <a:pt x="1988" y="2470"/>
                        <a:pt x="1379" y="1142"/>
                        <a:pt x="420" y="73"/>
                      </a:cubicBezTo>
                      <a:cubicBezTo>
                        <a:pt x="374" y="22"/>
                        <a:pt x="319" y="0"/>
                        <a:pt x="26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9"/>
                <p:cNvSpPr/>
                <p:nvPr/>
              </p:nvSpPr>
              <p:spPr>
                <a:xfrm>
                  <a:off x="6876300" y="3481575"/>
                  <a:ext cx="24425" cy="19100"/>
                </a:xfrm>
                <a:custGeom>
                  <a:rect b="b" l="l" r="r" t="t"/>
                  <a:pathLst>
                    <a:path extrusionOk="0" h="764" w="977">
                      <a:moveTo>
                        <a:pt x="407" y="0"/>
                      </a:moveTo>
                      <a:cubicBezTo>
                        <a:pt x="201" y="0"/>
                        <a:pt x="0" y="164"/>
                        <a:pt x="13" y="410"/>
                      </a:cubicBezTo>
                      <a:lnTo>
                        <a:pt x="13" y="521"/>
                      </a:lnTo>
                      <a:cubicBezTo>
                        <a:pt x="25" y="695"/>
                        <a:pt x="150" y="764"/>
                        <a:pt x="299" y="764"/>
                      </a:cubicBezTo>
                      <a:cubicBezTo>
                        <a:pt x="592" y="764"/>
                        <a:pt x="977" y="495"/>
                        <a:pt x="769" y="226"/>
                      </a:cubicBezTo>
                      <a:lnTo>
                        <a:pt x="695" y="134"/>
                      </a:lnTo>
                      <a:cubicBezTo>
                        <a:pt x="615" y="41"/>
                        <a:pt x="510" y="0"/>
                        <a:pt x="40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9"/>
                <p:cNvSpPr/>
                <p:nvPr/>
              </p:nvSpPr>
              <p:spPr>
                <a:xfrm>
                  <a:off x="7031300" y="3540325"/>
                  <a:ext cx="29725" cy="22550"/>
                </a:xfrm>
                <a:custGeom>
                  <a:rect b="b" l="l" r="r" t="t"/>
                  <a:pathLst>
                    <a:path extrusionOk="0" h="902" w="1189">
                      <a:moveTo>
                        <a:pt x="686" y="1"/>
                      </a:moveTo>
                      <a:cubicBezTo>
                        <a:pt x="632" y="1"/>
                        <a:pt x="577" y="11"/>
                        <a:pt x="525" y="33"/>
                      </a:cubicBezTo>
                      <a:cubicBezTo>
                        <a:pt x="451" y="52"/>
                        <a:pt x="396" y="89"/>
                        <a:pt x="322" y="144"/>
                      </a:cubicBezTo>
                      <a:cubicBezTo>
                        <a:pt x="1" y="394"/>
                        <a:pt x="180" y="902"/>
                        <a:pt x="576" y="902"/>
                      </a:cubicBezTo>
                      <a:cubicBezTo>
                        <a:pt x="589" y="902"/>
                        <a:pt x="603" y="901"/>
                        <a:pt x="617" y="900"/>
                      </a:cubicBezTo>
                      <a:cubicBezTo>
                        <a:pt x="691" y="900"/>
                        <a:pt x="783" y="881"/>
                        <a:pt x="857" y="863"/>
                      </a:cubicBezTo>
                      <a:cubicBezTo>
                        <a:pt x="1078" y="771"/>
                        <a:pt x="1189" y="513"/>
                        <a:pt x="1096" y="291"/>
                      </a:cubicBezTo>
                      <a:cubicBezTo>
                        <a:pt x="1026" y="109"/>
                        <a:pt x="859" y="1"/>
                        <a:pt x="68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9"/>
                <p:cNvSpPr/>
                <p:nvPr/>
              </p:nvSpPr>
              <p:spPr>
                <a:xfrm>
                  <a:off x="7113550" y="3800675"/>
                  <a:ext cx="27225" cy="21725"/>
                </a:xfrm>
                <a:custGeom>
                  <a:rect b="b" l="l" r="r" t="t"/>
                  <a:pathLst>
                    <a:path extrusionOk="0" h="869" w="1089">
                      <a:moveTo>
                        <a:pt x="569" y="1"/>
                      </a:moveTo>
                      <a:cubicBezTo>
                        <a:pt x="289" y="1"/>
                        <a:pt x="1" y="251"/>
                        <a:pt x="130" y="591"/>
                      </a:cubicBezTo>
                      <a:cubicBezTo>
                        <a:pt x="204" y="786"/>
                        <a:pt x="361" y="868"/>
                        <a:pt x="521" y="868"/>
                      </a:cubicBezTo>
                      <a:cubicBezTo>
                        <a:pt x="800" y="868"/>
                        <a:pt x="1089" y="618"/>
                        <a:pt x="960" y="278"/>
                      </a:cubicBezTo>
                      <a:cubicBezTo>
                        <a:pt x="886" y="83"/>
                        <a:pt x="729" y="1"/>
                        <a:pt x="56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9"/>
                <p:cNvSpPr/>
                <p:nvPr/>
              </p:nvSpPr>
              <p:spPr>
                <a:xfrm>
                  <a:off x="6938900" y="3976400"/>
                  <a:ext cx="25925" cy="20050"/>
                </a:xfrm>
                <a:custGeom>
                  <a:rect b="b" l="l" r="r" t="t"/>
                  <a:pathLst>
                    <a:path extrusionOk="0" h="802" w="1037">
                      <a:moveTo>
                        <a:pt x="683" y="0"/>
                      </a:moveTo>
                      <a:cubicBezTo>
                        <a:pt x="382" y="0"/>
                        <a:pt x="1" y="272"/>
                        <a:pt x="219" y="551"/>
                      </a:cubicBezTo>
                      <a:lnTo>
                        <a:pt x="275" y="643"/>
                      </a:lnTo>
                      <a:cubicBezTo>
                        <a:pt x="358" y="752"/>
                        <a:pt x="478" y="801"/>
                        <a:pt x="596" y="801"/>
                      </a:cubicBezTo>
                      <a:cubicBezTo>
                        <a:pt x="818" y="801"/>
                        <a:pt x="1036" y="631"/>
                        <a:pt x="1012" y="367"/>
                      </a:cubicBezTo>
                      <a:cubicBezTo>
                        <a:pt x="1012" y="330"/>
                        <a:pt x="994" y="293"/>
                        <a:pt x="994" y="256"/>
                      </a:cubicBezTo>
                      <a:cubicBezTo>
                        <a:pt x="975" y="73"/>
                        <a:pt x="840" y="0"/>
                        <a:pt x="68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6" name="Google Shape;736;p9"/>
                <p:cNvSpPr/>
                <p:nvPr/>
              </p:nvSpPr>
              <p:spPr>
                <a:xfrm>
                  <a:off x="6722625" y="3827900"/>
                  <a:ext cx="27525" cy="22125"/>
                </a:xfrm>
                <a:custGeom>
                  <a:rect b="b" l="l" r="r" t="t"/>
                  <a:pathLst>
                    <a:path extrusionOk="0" h="885" w="1101">
                      <a:moveTo>
                        <a:pt x="571" y="0"/>
                      </a:moveTo>
                      <a:cubicBezTo>
                        <a:pt x="291" y="0"/>
                        <a:pt x="0" y="256"/>
                        <a:pt x="130" y="609"/>
                      </a:cubicBezTo>
                      <a:cubicBezTo>
                        <a:pt x="203" y="802"/>
                        <a:pt x="361" y="885"/>
                        <a:pt x="523" y="885"/>
                      </a:cubicBezTo>
                      <a:cubicBezTo>
                        <a:pt x="807" y="885"/>
                        <a:pt x="1100" y="629"/>
                        <a:pt x="959" y="277"/>
                      </a:cubicBezTo>
                      <a:cubicBezTo>
                        <a:pt x="886" y="83"/>
                        <a:pt x="730" y="0"/>
                        <a:pt x="5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37" name="Google Shape;737;p9"/>
            <p:cNvGrpSpPr/>
            <p:nvPr/>
          </p:nvGrpSpPr>
          <p:grpSpPr>
            <a:xfrm rot="-1561430">
              <a:off x="58584" y="285361"/>
              <a:ext cx="1912633" cy="800948"/>
              <a:chOff x="1789625" y="570850"/>
              <a:chExt cx="2556850" cy="1070725"/>
            </a:xfrm>
          </p:grpSpPr>
          <p:sp>
            <p:nvSpPr>
              <p:cNvPr id="738" name="Google Shape;738;p9"/>
              <p:cNvSpPr/>
              <p:nvPr/>
            </p:nvSpPr>
            <p:spPr>
              <a:xfrm>
                <a:off x="1789625" y="570850"/>
                <a:ext cx="2556850" cy="523000"/>
              </a:xfrm>
              <a:custGeom>
                <a:rect b="b" l="l" r="r" t="t"/>
                <a:pathLst>
                  <a:path extrusionOk="0" h="20920" w="102274">
                    <a:moveTo>
                      <a:pt x="1904" y="649"/>
                    </a:moveTo>
                    <a:cubicBezTo>
                      <a:pt x="2423" y="649"/>
                      <a:pt x="2952" y="766"/>
                      <a:pt x="3436" y="1036"/>
                    </a:cubicBezTo>
                    <a:cubicBezTo>
                      <a:pt x="4604" y="1603"/>
                      <a:pt x="5638" y="2737"/>
                      <a:pt x="6372" y="3804"/>
                    </a:cubicBezTo>
                    <a:cubicBezTo>
                      <a:pt x="6772" y="4338"/>
                      <a:pt x="7106" y="4939"/>
                      <a:pt x="7373" y="5539"/>
                    </a:cubicBezTo>
                    <a:cubicBezTo>
                      <a:pt x="7506" y="5873"/>
                      <a:pt x="7639" y="6206"/>
                      <a:pt x="7739" y="6506"/>
                    </a:cubicBezTo>
                    <a:cubicBezTo>
                      <a:pt x="7639" y="6573"/>
                      <a:pt x="7606" y="6673"/>
                      <a:pt x="7573" y="6773"/>
                    </a:cubicBezTo>
                    <a:cubicBezTo>
                      <a:pt x="6138" y="6406"/>
                      <a:pt x="4737" y="5873"/>
                      <a:pt x="3403" y="5205"/>
                    </a:cubicBezTo>
                    <a:cubicBezTo>
                      <a:pt x="2169" y="4572"/>
                      <a:pt x="968" y="3604"/>
                      <a:pt x="634" y="2203"/>
                    </a:cubicBezTo>
                    <a:cubicBezTo>
                      <a:pt x="468" y="1469"/>
                      <a:pt x="734" y="802"/>
                      <a:pt x="1535" y="669"/>
                    </a:cubicBezTo>
                    <a:cubicBezTo>
                      <a:pt x="1657" y="656"/>
                      <a:pt x="1780" y="649"/>
                      <a:pt x="1904" y="649"/>
                    </a:cubicBezTo>
                    <a:close/>
                    <a:moveTo>
                      <a:pt x="12452" y="1751"/>
                    </a:moveTo>
                    <a:cubicBezTo>
                      <a:pt x="13602" y="1751"/>
                      <a:pt x="14548" y="2701"/>
                      <a:pt x="14177" y="3938"/>
                    </a:cubicBezTo>
                    <a:cubicBezTo>
                      <a:pt x="13810" y="5105"/>
                      <a:pt x="12576" y="5906"/>
                      <a:pt x="11542" y="6406"/>
                    </a:cubicBezTo>
                    <a:cubicBezTo>
                      <a:pt x="10942" y="6673"/>
                      <a:pt x="10341" y="6840"/>
                      <a:pt x="9708" y="6873"/>
                    </a:cubicBezTo>
                    <a:cubicBezTo>
                      <a:pt x="9374" y="6873"/>
                      <a:pt x="9040" y="6873"/>
                      <a:pt x="8707" y="6807"/>
                    </a:cubicBezTo>
                    <a:lnTo>
                      <a:pt x="8573" y="6773"/>
                    </a:lnTo>
                    <a:cubicBezTo>
                      <a:pt x="8540" y="6640"/>
                      <a:pt x="8473" y="6540"/>
                      <a:pt x="8373" y="6473"/>
                    </a:cubicBezTo>
                    <a:cubicBezTo>
                      <a:pt x="8507" y="5472"/>
                      <a:pt x="8874" y="4505"/>
                      <a:pt x="9407" y="3671"/>
                    </a:cubicBezTo>
                    <a:cubicBezTo>
                      <a:pt x="10041" y="2737"/>
                      <a:pt x="11042" y="1903"/>
                      <a:pt x="12176" y="1770"/>
                    </a:cubicBezTo>
                    <a:cubicBezTo>
                      <a:pt x="12269" y="1757"/>
                      <a:pt x="12361" y="1751"/>
                      <a:pt x="12452" y="1751"/>
                    </a:cubicBezTo>
                    <a:close/>
                    <a:moveTo>
                      <a:pt x="90656" y="466"/>
                    </a:moveTo>
                    <a:cubicBezTo>
                      <a:pt x="91120" y="466"/>
                      <a:pt x="91604" y="648"/>
                      <a:pt x="92000" y="1002"/>
                    </a:cubicBezTo>
                    <a:cubicBezTo>
                      <a:pt x="92834" y="1770"/>
                      <a:pt x="93201" y="3004"/>
                      <a:pt x="93167" y="4105"/>
                    </a:cubicBezTo>
                    <a:cubicBezTo>
                      <a:pt x="93167" y="5105"/>
                      <a:pt x="92900" y="6106"/>
                      <a:pt x="92467" y="7007"/>
                    </a:cubicBezTo>
                    <a:cubicBezTo>
                      <a:pt x="92333" y="7007"/>
                      <a:pt x="92200" y="7040"/>
                      <a:pt x="92100" y="7140"/>
                    </a:cubicBezTo>
                    <a:lnTo>
                      <a:pt x="92000" y="7107"/>
                    </a:lnTo>
                    <a:cubicBezTo>
                      <a:pt x="91699" y="6973"/>
                      <a:pt x="91399" y="6773"/>
                      <a:pt x="91132" y="6573"/>
                    </a:cubicBezTo>
                    <a:cubicBezTo>
                      <a:pt x="90632" y="6173"/>
                      <a:pt x="90198" y="5706"/>
                      <a:pt x="89898" y="5139"/>
                    </a:cubicBezTo>
                    <a:cubicBezTo>
                      <a:pt x="89298" y="4171"/>
                      <a:pt x="88731" y="2770"/>
                      <a:pt x="89098" y="1636"/>
                    </a:cubicBezTo>
                    <a:cubicBezTo>
                      <a:pt x="89354" y="847"/>
                      <a:pt x="89984" y="466"/>
                      <a:pt x="90656" y="466"/>
                    </a:cubicBezTo>
                    <a:close/>
                    <a:moveTo>
                      <a:pt x="98799" y="5313"/>
                    </a:moveTo>
                    <a:cubicBezTo>
                      <a:pt x="99072" y="5313"/>
                      <a:pt x="99341" y="5332"/>
                      <a:pt x="99605" y="5372"/>
                    </a:cubicBezTo>
                    <a:cubicBezTo>
                      <a:pt x="100272" y="5439"/>
                      <a:pt x="100906" y="5739"/>
                      <a:pt x="101406" y="6173"/>
                    </a:cubicBezTo>
                    <a:cubicBezTo>
                      <a:pt x="101973" y="6740"/>
                      <a:pt x="101807" y="7407"/>
                      <a:pt x="101240" y="7941"/>
                    </a:cubicBezTo>
                    <a:cubicBezTo>
                      <a:pt x="100421" y="8657"/>
                      <a:pt x="99326" y="8903"/>
                      <a:pt x="98244" y="8903"/>
                    </a:cubicBezTo>
                    <a:cubicBezTo>
                      <a:pt x="97916" y="8903"/>
                      <a:pt x="97588" y="8880"/>
                      <a:pt x="97270" y="8841"/>
                    </a:cubicBezTo>
                    <a:cubicBezTo>
                      <a:pt x="95802" y="8608"/>
                      <a:pt x="94335" y="8241"/>
                      <a:pt x="92934" y="7707"/>
                    </a:cubicBezTo>
                    <a:cubicBezTo>
                      <a:pt x="92967" y="7607"/>
                      <a:pt x="92967" y="7507"/>
                      <a:pt x="92967" y="7440"/>
                    </a:cubicBezTo>
                    <a:cubicBezTo>
                      <a:pt x="93234" y="7207"/>
                      <a:pt x="93501" y="7007"/>
                      <a:pt x="93801" y="6840"/>
                    </a:cubicBezTo>
                    <a:cubicBezTo>
                      <a:pt x="94368" y="6473"/>
                      <a:pt x="94968" y="6206"/>
                      <a:pt x="95602" y="5973"/>
                    </a:cubicBezTo>
                    <a:cubicBezTo>
                      <a:pt x="96613" y="5600"/>
                      <a:pt x="97729" y="5313"/>
                      <a:pt x="98799" y="5313"/>
                    </a:cubicBezTo>
                    <a:close/>
                    <a:moveTo>
                      <a:pt x="90649" y="1"/>
                    </a:moveTo>
                    <a:cubicBezTo>
                      <a:pt x="90047" y="1"/>
                      <a:pt x="89462" y="249"/>
                      <a:pt x="89064" y="802"/>
                    </a:cubicBezTo>
                    <a:cubicBezTo>
                      <a:pt x="88230" y="1970"/>
                      <a:pt x="88664" y="3504"/>
                      <a:pt x="89198" y="4672"/>
                    </a:cubicBezTo>
                    <a:cubicBezTo>
                      <a:pt x="89531" y="5472"/>
                      <a:pt x="90032" y="6139"/>
                      <a:pt x="90632" y="6707"/>
                    </a:cubicBezTo>
                    <a:cubicBezTo>
                      <a:pt x="91032" y="7073"/>
                      <a:pt x="91466" y="7340"/>
                      <a:pt x="91933" y="7540"/>
                    </a:cubicBezTo>
                    <a:cubicBezTo>
                      <a:pt x="91933" y="7574"/>
                      <a:pt x="91933" y="7641"/>
                      <a:pt x="91966" y="7674"/>
                    </a:cubicBezTo>
                    <a:cubicBezTo>
                      <a:pt x="90532" y="9108"/>
                      <a:pt x="88998" y="10409"/>
                      <a:pt x="87363" y="11543"/>
                    </a:cubicBezTo>
                    <a:cubicBezTo>
                      <a:pt x="84628" y="13478"/>
                      <a:pt x="81626" y="15079"/>
                      <a:pt x="78490" y="16280"/>
                    </a:cubicBezTo>
                    <a:cubicBezTo>
                      <a:pt x="72252" y="18715"/>
                      <a:pt x="65481" y="19849"/>
                      <a:pt x="58776" y="20250"/>
                    </a:cubicBezTo>
                    <a:cubicBezTo>
                      <a:pt x="56864" y="20378"/>
                      <a:pt x="54949" y="20442"/>
                      <a:pt x="53035" y="20442"/>
                    </a:cubicBezTo>
                    <a:cubicBezTo>
                      <a:pt x="48470" y="20442"/>
                      <a:pt x="43908" y="20077"/>
                      <a:pt x="39395" y="19349"/>
                    </a:cubicBezTo>
                    <a:cubicBezTo>
                      <a:pt x="33058" y="18315"/>
                      <a:pt x="26853" y="16514"/>
                      <a:pt x="20949" y="14012"/>
                    </a:cubicBezTo>
                    <a:cubicBezTo>
                      <a:pt x="16612" y="12144"/>
                      <a:pt x="12476" y="9875"/>
                      <a:pt x="8607" y="7274"/>
                    </a:cubicBezTo>
                    <a:cubicBezTo>
                      <a:pt x="8673" y="7274"/>
                      <a:pt x="8740" y="7274"/>
                      <a:pt x="8807" y="7307"/>
                    </a:cubicBezTo>
                    <a:cubicBezTo>
                      <a:pt x="9007" y="7324"/>
                      <a:pt x="9207" y="7332"/>
                      <a:pt x="9407" y="7332"/>
                    </a:cubicBezTo>
                    <a:cubicBezTo>
                      <a:pt x="9607" y="7332"/>
                      <a:pt x="9808" y="7324"/>
                      <a:pt x="10008" y="7307"/>
                    </a:cubicBezTo>
                    <a:cubicBezTo>
                      <a:pt x="10842" y="7207"/>
                      <a:pt x="11642" y="6907"/>
                      <a:pt x="12376" y="6473"/>
                    </a:cubicBezTo>
                    <a:cubicBezTo>
                      <a:pt x="13477" y="5806"/>
                      <a:pt x="14711" y="4772"/>
                      <a:pt x="14711" y="3337"/>
                    </a:cubicBezTo>
                    <a:cubicBezTo>
                      <a:pt x="14680" y="2112"/>
                      <a:pt x="13583" y="1361"/>
                      <a:pt x="12425" y="1361"/>
                    </a:cubicBezTo>
                    <a:cubicBezTo>
                      <a:pt x="12353" y="1361"/>
                      <a:pt x="12281" y="1364"/>
                      <a:pt x="12209" y="1369"/>
                    </a:cubicBezTo>
                    <a:cubicBezTo>
                      <a:pt x="10875" y="1503"/>
                      <a:pt x="9708" y="2470"/>
                      <a:pt x="9007" y="3538"/>
                    </a:cubicBezTo>
                    <a:cubicBezTo>
                      <a:pt x="8507" y="4305"/>
                      <a:pt x="8173" y="5139"/>
                      <a:pt x="8040" y="6039"/>
                    </a:cubicBezTo>
                    <a:cubicBezTo>
                      <a:pt x="7873" y="5639"/>
                      <a:pt x="7673" y="5239"/>
                      <a:pt x="7473" y="4839"/>
                    </a:cubicBezTo>
                    <a:cubicBezTo>
                      <a:pt x="7072" y="4071"/>
                      <a:pt x="6639" y="3404"/>
                      <a:pt x="6105" y="2737"/>
                    </a:cubicBezTo>
                    <a:cubicBezTo>
                      <a:pt x="5104" y="1603"/>
                      <a:pt x="3870" y="502"/>
                      <a:pt x="2336" y="235"/>
                    </a:cubicBezTo>
                    <a:cubicBezTo>
                      <a:pt x="2197" y="211"/>
                      <a:pt x="2056" y="198"/>
                      <a:pt x="1915" y="198"/>
                    </a:cubicBezTo>
                    <a:cubicBezTo>
                      <a:pt x="1480" y="198"/>
                      <a:pt x="1046" y="317"/>
                      <a:pt x="668" y="569"/>
                    </a:cubicBezTo>
                    <a:cubicBezTo>
                      <a:pt x="167" y="1036"/>
                      <a:pt x="1" y="1770"/>
                      <a:pt x="267" y="2403"/>
                    </a:cubicBezTo>
                    <a:cubicBezTo>
                      <a:pt x="668" y="3905"/>
                      <a:pt x="1935" y="4939"/>
                      <a:pt x="3270" y="5606"/>
                    </a:cubicBezTo>
                    <a:cubicBezTo>
                      <a:pt x="4504" y="6273"/>
                      <a:pt x="5838" y="6773"/>
                      <a:pt x="7239" y="7073"/>
                    </a:cubicBezTo>
                    <a:lnTo>
                      <a:pt x="7039" y="7140"/>
                    </a:lnTo>
                    <a:cubicBezTo>
                      <a:pt x="6772" y="7174"/>
                      <a:pt x="6505" y="7274"/>
                      <a:pt x="6238" y="7374"/>
                    </a:cubicBezTo>
                    <a:cubicBezTo>
                      <a:pt x="5738" y="7574"/>
                      <a:pt x="5271" y="7907"/>
                      <a:pt x="4904" y="8308"/>
                    </a:cubicBezTo>
                    <a:cubicBezTo>
                      <a:pt x="4104" y="9208"/>
                      <a:pt x="3703" y="10409"/>
                      <a:pt x="3803" y="11610"/>
                    </a:cubicBezTo>
                    <a:cubicBezTo>
                      <a:pt x="3803" y="11655"/>
                      <a:pt x="3837" y="11673"/>
                      <a:pt x="3875" y="11673"/>
                    </a:cubicBezTo>
                    <a:cubicBezTo>
                      <a:pt x="3920" y="11673"/>
                      <a:pt x="3970" y="11647"/>
                      <a:pt x="3970" y="11610"/>
                    </a:cubicBezTo>
                    <a:cubicBezTo>
                      <a:pt x="4104" y="10443"/>
                      <a:pt x="4571" y="9342"/>
                      <a:pt x="5338" y="8474"/>
                    </a:cubicBezTo>
                    <a:cubicBezTo>
                      <a:pt x="5705" y="8108"/>
                      <a:pt x="6172" y="7807"/>
                      <a:pt x="6639" y="7641"/>
                    </a:cubicBezTo>
                    <a:cubicBezTo>
                      <a:pt x="6839" y="7574"/>
                      <a:pt x="7039" y="7540"/>
                      <a:pt x="7272" y="7474"/>
                    </a:cubicBezTo>
                    <a:lnTo>
                      <a:pt x="7272" y="7474"/>
                    </a:lnTo>
                    <a:cubicBezTo>
                      <a:pt x="6939" y="7974"/>
                      <a:pt x="6772" y="8508"/>
                      <a:pt x="6739" y="9075"/>
                    </a:cubicBezTo>
                    <a:cubicBezTo>
                      <a:pt x="6639" y="10042"/>
                      <a:pt x="7039" y="11010"/>
                      <a:pt x="7806" y="11610"/>
                    </a:cubicBezTo>
                    <a:cubicBezTo>
                      <a:pt x="7819" y="11623"/>
                      <a:pt x="7833" y="11628"/>
                      <a:pt x="7847" y="11628"/>
                    </a:cubicBezTo>
                    <a:cubicBezTo>
                      <a:pt x="7905" y="11628"/>
                      <a:pt x="7960" y="11531"/>
                      <a:pt x="7906" y="11477"/>
                    </a:cubicBezTo>
                    <a:cubicBezTo>
                      <a:pt x="7373" y="10809"/>
                      <a:pt x="7106" y="9976"/>
                      <a:pt x="7139" y="9108"/>
                    </a:cubicBezTo>
                    <a:cubicBezTo>
                      <a:pt x="7172" y="8675"/>
                      <a:pt x="7306" y="8274"/>
                      <a:pt x="7506" y="7907"/>
                    </a:cubicBezTo>
                    <a:cubicBezTo>
                      <a:pt x="7606" y="7707"/>
                      <a:pt x="7706" y="7540"/>
                      <a:pt x="7873" y="7374"/>
                    </a:cubicBezTo>
                    <a:cubicBezTo>
                      <a:pt x="7940" y="7407"/>
                      <a:pt x="8006" y="7407"/>
                      <a:pt x="8073" y="7407"/>
                    </a:cubicBezTo>
                    <a:cubicBezTo>
                      <a:pt x="8774" y="7874"/>
                      <a:pt x="9474" y="8341"/>
                      <a:pt x="10175" y="8808"/>
                    </a:cubicBezTo>
                    <a:cubicBezTo>
                      <a:pt x="12910" y="10543"/>
                      <a:pt x="15779" y="12110"/>
                      <a:pt x="18747" y="13478"/>
                    </a:cubicBezTo>
                    <a:cubicBezTo>
                      <a:pt x="24652" y="16213"/>
                      <a:pt x="30923" y="18215"/>
                      <a:pt x="37327" y="19416"/>
                    </a:cubicBezTo>
                    <a:cubicBezTo>
                      <a:pt x="42609" y="20406"/>
                      <a:pt x="47960" y="20920"/>
                      <a:pt x="53322" y="20920"/>
                    </a:cubicBezTo>
                    <a:cubicBezTo>
                      <a:pt x="54461" y="20920"/>
                      <a:pt x="55601" y="20897"/>
                      <a:pt x="56741" y="20850"/>
                    </a:cubicBezTo>
                    <a:cubicBezTo>
                      <a:pt x="63479" y="20583"/>
                      <a:pt x="70284" y="19616"/>
                      <a:pt x="76689" y="17448"/>
                    </a:cubicBezTo>
                    <a:cubicBezTo>
                      <a:pt x="82493" y="15479"/>
                      <a:pt x="88030" y="12377"/>
                      <a:pt x="92333" y="7974"/>
                    </a:cubicBezTo>
                    <a:lnTo>
                      <a:pt x="92367" y="7974"/>
                    </a:lnTo>
                    <a:cubicBezTo>
                      <a:pt x="92400" y="8208"/>
                      <a:pt x="92400" y="8441"/>
                      <a:pt x="92367" y="8708"/>
                    </a:cubicBezTo>
                    <a:cubicBezTo>
                      <a:pt x="92333" y="9108"/>
                      <a:pt x="92200" y="9509"/>
                      <a:pt x="92000" y="9875"/>
                    </a:cubicBezTo>
                    <a:cubicBezTo>
                      <a:pt x="91533" y="10609"/>
                      <a:pt x="90799" y="11143"/>
                      <a:pt x="89998" y="11377"/>
                    </a:cubicBezTo>
                    <a:cubicBezTo>
                      <a:pt x="89898" y="11410"/>
                      <a:pt x="89898" y="11543"/>
                      <a:pt x="90032" y="11543"/>
                    </a:cubicBezTo>
                    <a:cubicBezTo>
                      <a:pt x="90999" y="11477"/>
                      <a:pt x="91866" y="10943"/>
                      <a:pt x="92333" y="10109"/>
                    </a:cubicBezTo>
                    <a:cubicBezTo>
                      <a:pt x="92633" y="9609"/>
                      <a:pt x="92767" y="9042"/>
                      <a:pt x="92800" y="8474"/>
                    </a:cubicBezTo>
                    <a:cubicBezTo>
                      <a:pt x="92934" y="8641"/>
                      <a:pt x="93100" y="8808"/>
                      <a:pt x="93201" y="8975"/>
                    </a:cubicBezTo>
                    <a:cubicBezTo>
                      <a:pt x="93534" y="9375"/>
                      <a:pt x="93734" y="9875"/>
                      <a:pt x="93801" y="10376"/>
                    </a:cubicBezTo>
                    <a:cubicBezTo>
                      <a:pt x="93968" y="11543"/>
                      <a:pt x="93734" y="12711"/>
                      <a:pt x="93134" y="13712"/>
                    </a:cubicBezTo>
                    <a:cubicBezTo>
                      <a:pt x="93110" y="13782"/>
                      <a:pt x="93170" y="13853"/>
                      <a:pt x="93219" y="13853"/>
                    </a:cubicBezTo>
                    <a:cubicBezTo>
                      <a:pt x="93239" y="13853"/>
                      <a:pt x="93257" y="13841"/>
                      <a:pt x="93267" y="13812"/>
                    </a:cubicBezTo>
                    <a:cubicBezTo>
                      <a:pt x="94068" y="12878"/>
                      <a:pt x="94401" y="11677"/>
                      <a:pt x="94268" y="10476"/>
                    </a:cubicBezTo>
                    <a:cubicBezTo>
                      <a:pt x="94201" y="9942"/>
                      <a:pt x="94001" y="9408"/>
                      <a:pt x="93701" y="8941"/>
                    </a:cubicBezTo>
                    <a:cubicBezTo>
                      <a:pt x="93567" y="8708"/>
                      <a:pt x="93367" y="8474"/>
                      <a:pt x="93201" y="8274"/>
                    </a:cubicBezTo>
                    <a:cubicBezTo>
                      <a:pt x="93134" y="8241"/>
                      <a:pt x="93100" y="8208"/>
                      <a:pt x="93067" y="8141"/>
                    </a:cubicBezTo>
                    <a:lnTo>
                      <a:pt x="93067" y="8141"/>
                    </a:lnTo>
                    <a:cubicBezTo>
                      <a:pt x="94368" y="8675"/>
                      <a:pt x="95736" y="9042"/>
                      <a:pt x="97170" y="9208"/>
                    </a:cubicBezTo>
                    <a:cubicBezTo>
                      <a:pt x="97537" y="9258"/>
                      <a:pt x="97914" y="9288"/>
                      <a:pt x="98293" y="9288"/>
                    </a:cubicBezTo>
                    <a:cubicBezTo>
                      <a:pt x="99428" y="9288"/>
                      <a:pt x="100572" y="9025"/>
                      <a:pt x="101473" y="8274"/>
                    </a:cubicBezTo>
                    <a:cubicBezTo>
                      <a:pt x="102007" y="7907"/>
                      <a:pt x="102274" y="7240"/>
                      <a:pt x="102140" y="6573"/>
                    </a:cubicBezTo>
                    <a:cubicBezTo>
                      <a:pt x="101940" y="6006"/>
                      <a:pt x="101506" y="5572"/>
                      <a:pt x="100939" y="5339"/>
                    </a:cubicBezTo>
                    <a:cubicBezTo>
                      <a:pt x="100261" y="5016"/>
                      <a:pt x="99527" y="4888"/>
                      <a:pt x="98784" y="4888"/>
                    </a:cubicBezTo>
                    <a:cubicBezTo>
                      <a:pt x="97994" y="4888"/>
                      <a:pt x="97193" y="5032"/>
                      <a:pt x="96436" y="5239"/>
                    </a:cubicBezTo>
                    <a:cubicBezTo>
                      <a:pt x="95636" y="5472"/>
                      <a:pt x="94868" y="5773"/>
                      <a:pt x="94135" y="6139"/>
                    </a:cubicBezTo>
                    <a:cubicBezTo>
                      <a:pt x="93734" y="6340"/>
                      <a:pt x="93334" y="6573"/>
                      <a:pt x="92967" y="6807"/>
                    </a:cubicBezTo>
                    <a:cubicBezTo>
                      <a:pt x="93367" y="6006"/>
                      <a:pt x="93601" y="5105"/>
                      <a:pt x="93634" y="4205"/>
                    </a:cubicBezTo>
                    <a:cubicBezTo>
                      <a:pt x="93668" y="2904"/>
                      <a:pt x="93267" y="1436"/>
                      <a:pt x="92233" y="602"/>
                    </a:cubicBezTo>
                    <a:cubicBezTo>
                      <a:pt x="91783" y="216"/>
                      <a:pt x="91209" y="1"/>
                      <a:pt x="90649" y="1"/>
                    </a:cubicBezTo>
                    <a:close/>
                  </a:path>
                </a:pathLst>
              </a:custGeom>
              <a:solidFill>
                <a:schemeClr val="accent5"/>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39" name="Google Shape;739;p9"/>
              <p:cNvGrpSpPr/>
              <p:nvPr/>
            </p:nvGrpSpPr>
            <p:grpSpPr>
              <a:xfrm>
                <a:off x="3417450" y="875075"/>
                <a:ext cx="530400" cy="667275"/>
                <a:chOff x="3417450" y="875075"/>
                <a:chExt cx="530400" cy="667275"/>
              </a:xfrm>
            </p:grpSpPr>
            <p:sp>
              <p:nvSpPr>
                <p:cNvPr id="740" name="Google Shape;740;p9"/>
                <p:cNvSpPr/>
                <p:nvPr/>
              </p:nvSpPr>
              <p:spPr>
                <a:xfrm>
                  <a:off x="3417450" y="875075"/>
                  <a:ext cx="530400" cy="667275"/>
                </a:xfrm>
                <a:custGeom>
                  <a:rect b="b" l="l" r="r" t="t"/>
                  <a:pathLst>
                    <a:path extrusionOk="0" h="26691" w="21216">
                      <a:moveTo>
                        <a:pt x="18887" y="1"/>
                      </a:moveTo>
                      <a:cubicBezTo>
                        <a:pt x="18602" y="1"/>
                        <a:pt x="18225" y="119"/>
                        <a:pt x="17680" y="308"/>
                      </a:cubicBezTo>
                      <a:lnTo>
                        <a:pt x="16346" y="775"/>
                      </a:lnTo>
                      <a:cubicBezTo>
                        <a:pt x="12843" y="2043"/>
                        <a:pt x="9341" y="3210"/>
                        <a:pt x="5805" y="4278"/>
                      </a:cubicBezTo>
                      <a:lnTo>
                        <a:pt x="3070" y="5112"/>
                      </a:lnTo>
                      <a:lnTo>
                        <a:pt x="1669" y="5545"/>
                      </a:lnTo>
                      <a:cubicBezTo>
                        <a:pt x="134" y="6012"/>
                        <a:pt x="1" y="6146"/>
                        <a:pt x="501" y="7780"/>
                      </a:cubicBezTo>
                      <a:cubicBezTo>
                        <a:pt x="1602" y="11383"/>
                        <a:pt x="4471" y="14519"/>
                        <a:pt x="6872" y="17354"/>
                      </a:cubicBezTo>
                      <a:cubicBezTo>
                        <a:pt x="9508" y="20423"/>
                        <a:pt x="12376" y="23325"/>
                        <a:pt x="15512" y="25960"/>
                      </a:cubicBezTo>
                      <a:cubicBezTo>
                        <a:pt x="16091" y="26449"/>
                        <a:pt x="16626" y="26690"/>
                        <a:pt x="17089" y="26690"/>
                      </a:cubicBezTo>
                      <a:cubicBezTo>
                        <a:pt x="17826" y="26690"/>
                        <a:pt x="18381" y="26081"/>
                        <a:pt x="18647" y="24893"/>
                      </a:cubicBezTo>
                      <a:cubicBezTo>
                        <a:pt x="19515" y="21023"/>
                        <a:pt x="20115" y="17054"/>
                        <a:pt x="20449" y="13084"/>
                      </a:cubicBezTo>
                      <a:cubicBezTo>
                        <a:pt x="20716" y="9382"/>
                        <a:pt x="21216" y="5245"/>
                        <a:pt x="20048" y="1676"/>
                      </a:cubicBezTo>
                      <a:cubicBezTo>
                        <a:pt x="20048" y="1609"/>
                        <a:pt x="20015" y="1576"/>
                        <a:pt x="20015" y="1509"/>
                      </a:cubicBezTo>
                      <a:cubicBezTo>
                        <a:pt x="19982" y="1476"/>
                        <a:pt x="19982" y="1476"/>
                        <a:pt x="19982" y="1442"/>
                      </a:cubicBezTo>
                      <a:cubicBezTo>
                        <a:pt x="19616" y="389"/>
                        <a:pt x="19403" y="1"/>
                        <a:pt x="1888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41" name="Google Shape;741;p9"/>
                <p:cNvGrpSpPr/>
                <p:nvPr/>
              </p:nvGrpSpPr>
              <p:grpSpPr>
                <a:xfrm>
                  <a:off x="3552843" y="954100"/>
                  <a:ext cx="339787" cy="462750"/>
                  <a:chOff x="3552843" y="954100"/>
                  <a:chExt cx="339787" cy="462750"/>
                </a:xfrm>
              </p:grpSpPr>
              <p:sp>
                <p:nvSpPr>
                  <p:cNvPr id="742" name="Google Shape;742;p9"/>
                  <p:cNvSpPr/>
                  <p:nvPr/>
                </p:nvSpPr>
                <p:spPr>
                  <a:xfrm>
                    <a:off x="3805745" y="1258052"/>
                    <a:ext cx="86885" cy="71624"/>
                  </a:xfrm>
                  <a:custGeom>
                    <a:rect b="b" l="l" r="r" t="t"/>
                    <a:pathLst>
                      <a:path extrusionOk="0" h="4360" w="5289">
                        <a:moveTo>
                          <a:pt x="2695" y="0"/>
                        </a:moveTo>
                        <a:cubicBezTo>
                          <a:pt x="2476" y="0"/>
                          <a:pt x="2254" y="34"/>
                          <a:pt x="2035" y="105"/>
                        </a:cubicBezTo>
                        <a:cubicBezTo>
                          <a:pt x="201" y="705"/>
                          <a:pt x="1" y="3240"/>
                          <a:pt x="1735" y="4107"/>
                        </a:cubicBezTo>
                        <a:cubicBezTo>
                          <a:pt x="2069" y="4281"/>
                          <a:pt x="2411" y="4359"/>
                          <a:pt x="2741" y="4359"/>
                        </a:cubicBezTo>
                        <a:cubicBezTo>
                          <a:pt x="4121" y="4359"/>
                          <a:pt x="5289" y="2987"/>
                          <a:pt x="4804" y="1506"/>
                        </a:cubicBezTo>
                        <a:cubicBezTo>
                          <a:pt x="4481" y="590"/>
                          <a:pt x="3614" y="0"/>
                          <a:pt x="26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3" name="Google Shape;743;p9"/>
                  <p:cNvSpPr/>
                  <p:nvPr/>
                </p:nvSpPr>
                <p:spPr>
                  <a:xfrm>
                    <a:off x="3718855" y="1344979"/>
                    <a:ext cx="86885" cy="71870"/>
                  </a:xfrm>
                  <a:custGeom>
                    <a:rect b="b" l="l" r="r" t="t"/>
                    <a:pathLst>
                      <a:path extrusionOk="0" h="4375" w="5289">
                        <a:moveTo>
                          <a:pt x="2766" y="0"/>
                        </a:moveTo>
                        <a:cubicBezTo>
                          <a:pt x="2535" y="0"/>
                          <a:pt x="2300" y="39"/>
                          <a:pt x="2069" y="120"/>
                        </a:cubicBezTo>
                        <a:cubicBezTo>
                          <a:pt x="201" y="721"/>
                          <a:pt x="1" y="3256"/>
                          <a:pt x="1735" y="4123"/>
                        </a:cubicBezTo>
                        <a:cubicBezTo>
                          <a:pt x="2069" y="4297"/>
                          <a:pt x="2411" y="4375"/>
                          <a:pt x="2741" y="4375"/>
                        </a:cubicBezTo>
                        <a:cubicBezTo>
                          <a:pt x="4121" y="4375"/>
                          <a:pt x="5289" y="3002"/>
                          <a:pt x="4804" y="1521"/>
                        </a:cubicBezTo>
                        <a:cubicBezTo>
                          <a:pt x="4512" y="591"/>
                          <a:pt x="3669" y="0"/>
                          <a:pt x="27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4" name="Google Shape;744;p9"/>
                  <p:cNvSpPr/>
                  <p:nvPr/>
                </p:nvSpPr>
                <p:spPr>
                  <a:xfrm>
                    <a:off x="3786880" y="954100"/>
                    <a:ext cx="86918" cy="71969"/>
                  </a:xfrm>
                  <a:custGeom>
                    <a:rect b="b" l="l" r="r" t="t"/>
                    <a:pathLst>
                      <a:path extrusionOk="0" h="4381" w="5291">
                        <a:moveTo>
                          <a:pt x="2728" y="1"/>
                        </a:moveTo>
                        <a:cubicBezTo>
                          <a:pt x="2509" y="1"/>
                          <a:pt x="2287" y="34"/>
                          <a:pt x="2068" y="105"/>
                        </a:cubicBezTo>
                        <a:cubicBezTo>
                          <a:pt x="200" y="706"/>
                          <a:pt x="0" y="3274"/>
                          <a:pt x="1735" y="4141"/>
                        </a:cubicBezTo>
                        <a:cubicBezTo>
                          <a:pt x="2064" y="4306"/>
                          <a:pt x="2400" y="4380"/>
                          <a:pt x="2724" y="4380"/>
                        </a:cubicBezTo>
                        <a:cubicBezTo>
                          <a:pt x="4112" y="4380"/>
                          <a:pt x="5290" y="3020"/>
                          <a:pt x="4803" y="1506"/>
                        </a:cubicBezTo>
                        <a:cubicBezTo>
                          <a:pt x="4507" y="590"/>
                          <a:pt x="3646" y="1"/>
                          <a:pt x="27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5" name="Google Shape;745;p9"/>
                  <p:cNvSpPr/>
                  <p:nvPr/>
                </p:nvSpPr>
                <p:spPr>
                  <a:xfrm>
                    <a:off x="3772403" y="1110251"/>
                    <a:ext cx="86918" cy="71969"/>
                  </a:xfrm>
                  <a:custGeom>
                    <a:rect b="b" l="l" r="r" t="t"/>
                    <a:pathLst>
                      <a:path extrusionOk="0" h="4381" w="5291">
                        <a:moveTo>
                          <a:pt x="2728" y="1"/>
                        </a:moveTo>
                        <a:cubicBezTo>
                          <a:pt x="2509" y="1"/>
                          <a:pt x="2287" y="34"/>
                          <a:pt x="2068" y="105"/>
                        </a:cubicBezTo>
                        <a:cubicBezTo>
                          <a:pt x="200" y="705"/>
                          <a:pt x="0" y="3240"/>
                          <a:pt x="1735" y="4141"/>
                        </a:cubicBezTo>
                        <a:cubicBezTo>
                          <a:pt x="2064" y="4306"/>
                          <a:pt x="2400" y="4380"/>
                          <a:pt x="2724" y="4380"/>
                        </a:cubicBezTo>
                        <a:cubicBezTo>
                          <a:pt x="4112" y="4380"/>
                          <a:pt x="5290" y="3020"/>
                          <a:pt x="4804" y="1506"/>
                        </a:cubicBezTo>
                        <a:cubicBezTo>
                          <a:pt x="4507" y="590"/>
                          <a:pt x="3646" y="1"/>
                          <a:pt x="27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6" name="Google Shape;746;p9"/>
                  <p:cNvSpPr/>
                  <p:nvPr/>
                </p:nvSpPr>
                <p:spPr>
                  <a:xfrm>
                    <a:off x="3552843" y="1117790"/>
                    <a:ext cx="86376" cy="71673"/>
                  </a:xfrm>
                  <a:custGeom>
                    <a:rect b="b" l="l" r="r" t="t"/>
                    <a:pathLst>
                      <a:path extrusionOk="0" h="4363" w="5258">
                        <a:moveTo>
                          <a:pt x="2732" y="1"/>
                        </a:moveTo>
                        <a:cubicBezTo>
                          <a:pt x="2501" y="1"/>
                          <a:pt x="2266" y="39"/>
                          <a:pt x="2035" y="121"/>
                        </a:cubicBezTo>
                        <a:cubicBezTo>
                          <a:pt x="167" y="721"/>
                          <a:pt x="1" y="3256"/>
                          <a:pt x="1735" y="4124"/>
                        </a:cubicBezTo>
                        <a:cubicBezTo>
                          <a:pt x="2058" y="4288"/>
                          <a:pt x="2390" y="4363"/>
                          <a:pt x="2711" y="4363"/>
                        </a:cubicBezTo>
                        <a:cubicBezTo>
                          <a:pt x="4080" y="4363"/>
                          <a:pt x="5257" y="3008"/>
                          <a:pt x="4771" y="1522"/>
                        </a:cubicBezTo>
                        <a:cubicBezTo>
                          <a:pt x="4478" y="592"/>
                          <a:pt x="3636" y="1"/>
                          <a:pt x="273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7" name="Google Shape;747;p9"/>
                  <p:cNvSpPr/>
                  <p:nvPr/>
                </p:nvSpPr>
                <p:spPr>
                  <a:xfrm>
                    <a:off x="3661449" y="1208630"/>
                    <a:ext cx="87394" cy="71920"/>
                  </a:xfrm>
                  <a:custGeom>
                    <a:rect b="b" l="l" r="r" t="t"/>
                    <a:pathLst>
                      <a:path extrusionOk="0" h="4378" w="5320">
                        <a:moveTo>
                          <a:pt x="2728" y="1"/>
                        </a:moveTo>
                        <a:cubicBezTo>
                          <a:pt x="2509" y="1"/>
                          <a:pt x="2287" y="34"/>
                          <a:pt x="2069" y="105"/>
                        </a:cubicBezTo>
                        <a:cubicBezTo>
                          <a:pt x="201" y="706"/>
                          <a:pt x="1" y="3241"/>
                          <a:pt x="1735" y="4141"/>
                        </a:cubicBezTo>
                        <a:cubicBezTo>
                          <a:pt x="2067" y="4304"/>
                          <a:pt x="2404" y="4377"/>
                          <a:pt x="2729" y="4377"/>
                        </a:cubicBezTo>
                        <a:cubicBezTo>
                          <a:pt x="4138" y="4377"/>
                          <a:pt x="5319" y="2997"/>
                          <a:pt x="4804" y="1506"/>
                        </a:cubicBezTo>
                        <a:cubicBezTo>
                          <a:pt x="4508" y="590"/>
                          <a:pt x="3646" y="1"/>
                          <a:pt x="27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8" name="Google Shape;748;p9"/>
                  <p:cNvSpPr/>
                  <p:nvPr/>
                </p:nvSpPr>
                <p:spPr>
                  <a:xfrm>
                    <a:off x="3639200" y="987138"/>
                    <a:ext cx="86885" cy="71887"/>
                  </a:xfrm>
                  <a:custGeom>
                    <a:rect b="b" l="l" r="r" t="t"/>
                    <a:pathLst>
                      <a:path extrusionOk="0" h="4376" w="5289">
                        <a:moveTo>
                          <a:pt x="2766" y="1"/>
                        </a:moveTo>
                        <a:cubicBezTo>
                          <a:pt x="2535" y="1"/>
                          <a:pt x="2300" y="39"/>
                          <a:pt x="2069" y="121"/>
                        </a:cubicBezTo>
                        <a:cubicBezTo>
                          <a:pt x="201" y="721"/>
                          <a:pt x="1" y="3257"/>
                          <a:pt x="1735" y="4124"/>
                        </a:cubicBezTo>
                        <a:cubicBezTo>
                          <a:pt x="2070" y="4297"/>
                          <a:pt x="2411" y="4376"/>
                          <a:pt x="2741" y="4376"/>
                        </a:cubicBezTo>
                        <a:cubicBezTo>
                          <a:pt x="4121" y="4376"/>
                          <a:pt x="5289" y="3003"/>
                          <a:pt x="4804" y="1522"/>
                        </a:cubicBezTo>
                        <a:cubicBezTo>
                          <a:pt x="4512" y="592"/>
                          <a:pt x="3670" y="1"/>
                          <a:pt x="276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49" name="Google Shape;749;p9"/>
              <p:cNvGrpSpPr/>
              <p:nvPr/>
            </p:nvGrpSpPr>
            <p:grpSpPr>
              <a:xfrm>
                <a:off x="2139050" y="818975"/>
                <a:ext cx="528725" cy="669300"/>
                <a:chOff x="2139050" y="818975"/>
                <a:chExt cx="528725" cy="669300"/>
              </a:xfrm>
            </p:grpSpPr>
            <p:sp>
              <p:nvSpPr>
                <p:cNvPr id="750" name="Google Shape;750;p9"/>
                <p:cNvSpPr/>
                <p:nvPr/>
              </p:nvSpPr>
              <p:spPr>
                <a:xfrm>
                  <a:off x="2139050" y="818975"/>
                  <a:ext cx="528725" cy="669300"/>
                </a:xfrm>
                <a:custGeom>
                  <a:rect b="b" l="l" r="r" t="t"/>
                  <a:pathLst>
                    <a:path extrusionOk="0" h="26772" w="21149">
                      <a:moveTo>
                        <a:pt x="2538" y="0"/>
                      </a:moveTo>
                      <a:cubicBezTo>
                        <a:pt x="2066" y="0"/>
                        <a:pt x="1837" y="390"/>
                        <a:pt x="1401" y="1385"/>
                      </a:cubicBezTo>
                      <a:cubicBezTo>
                        <a:pt x="0" y="4854"/>
                        <a:pt x="267" y="9124"/>
                        <a:pt x="367" y="12793"/>
                      </a:cubicBezTo>
                      <a:cubicBezTo>
                        <a:pt x="467" y="16863"/>
                        <a:pt x="901" y="20932"/>
                        <a:pt x="1635" y="24935"/>
                      </a:cubicBezTo>
                      <a:cubicBezTo>
                        <a:pt x="1865" y="26148"/>
                        <a:pt x="2423" y="26771"/>
                        <a:pt x="3185" y="26771"/>
                      </a:cubicBezTo>
                      <a:cubicBezTo>
                        <a:pt x="3639" y="26771"/>
                        <a:pt x="4165" y="26550"/>
                        <a:pt x="4737" y="26103"/>
                      </a:cubicBezTo>
                      <a:cubicBezTo>
                        <a:pt x="7873" y="23634"/>
                        <a:pt x="10841" y="20932"/>
                        <a:pt x="13610" y="18030"/>
                      </a:cubicBezTo>
                      <a:cubicBezTo>
                        <a:pt x="16145" y="15362"/>
                        <a:pt x="19114" y="12426"/>
                        <a:pt x="20482" y="8924"/>
                      </a:cubicBezTo>
                      <a:cubicBezTo>
                        <a:pt x="20482" y="8890"/>
                        <a:pt x="20515" y="8824"/>
                        <a:pt x="20515" y="8790"/>
                      </a:cubicBezTo>
                      <a:lnTo>
                        <a:pt x="20548" y="8723"/>
                      </a:lnTo>
                      <a:cubicBezTo>
                        <a:pt x="21149" y="7089"/>
                        <a:pt x="21015" y="6922"/>
                        <a:pt x="19481" y="6388"/>
                      </a:cubicBezTo>
                      <a:lnTo>
                        <a:pt x="18147" y="5921"/>
                      </a:lnTo>
                      <a:cubicBezTo>
                        <a:pt x="14644" y="4654"/>
                        <a:pt x="11175" y="3386"/>
                        <a:pt x="7739" y="1985"/>
                      </a:cubicBezTo>
                      <a:cubicBezTo>
                        <a:pt x="6838" y="1652"/>
                        <a:pt x="5971" y="1285"/>
                        <a:pt x="5071" y="918"/>
                      </a:cubicBezTo>
                      <a:lnTo>
                        <a:pt x="3770" y="384"/>
                      </a:lnTo>
                      <a:cubicBezTo>
                        <a:pt x="3202" y="144"/>
                        <a:pt x="2825" y="0"/>
                        <a:pt x="2538"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1" name="Google Shape;751;p9"/>
                <p:cNvGrpSpPr/>
                <p:nvPr/>
              </p:nvGrpSpPr>
              <p:grpSpPr>
                <a:xfrm>
                  <a:off x="2144875" y="818975"/>
                  <a:ext cx="514575" cy="546800"/>
                  <a:chOff x="2144875" y="818975"/>
                  <a:chExt cx="514575" cy="546800"/>
                </a:xfrm>
              </p:grpSpPr>
              <p:sp>
                <p:nvSpPr>
                  <p:cNvPr id="752" name="Google Shape;752;p9"/>
                  <p:cNvSpPr/>
                  <p:nvPr/>
                </p:nvSpPr>
                <p:spPr>
                  <a:xfrm>
                    <a:off x="2159050" y="818975"/>
                    <a:ext cx="140975" cy="83825"/>
                  </a:xfrm>
                  <a:custGeom>
                    <a:rect b="b" l="l" r="r" t="t"/>
                    <a:pathLst>
                      <a:path extrusionOk="0" h="3353" w="5639">
                        <a:moveTo>
                          <a:pt x="1739" y="0"/>
                        </a:moveTo>
                        <a:cubicBezTo>
                          <a:pt x="1271" y="0"/>
                          <a:pt x="1049" y="390"/>
                          <a:pt x="635" y="1385"/>
                        </a:cubicBezTo>
                        <a:cubicBezTo>
                          <a:pt x="368" y="2019"/>
                          <a:pt x="168" y="2686"/>
                          <a:pt x="1" y="3353"/>
                        </a:cubicBezTo>
                        <a:lnTo>
                          <a:pt x="34" y="3353"/>
                        </a:lnTo>
                        <a:cubicBezTo>
                          <a:pt x="468" y="3320"/>
                          <a:pt x="868" y="3219"/>
                          <a:pt x="1268" y="3119"/>
                        </a:cubicBezTo>
                        <a:cubicBezTo>
                          <a:pt x="1502" y="3086"/>
                          <a:pt x="1735" y="3019"/>
                          <a:pt x="1936" y="2953"/>
                        </a:cubicBezTo>
                        <a:lnTo>
                          <a:pt x="2136" y="2919"/>
                        </a:lnTo>
                        <a:lnTo>
                          <a:pt x="2403" y="2819"/>
                        </a:lnTo>
                        <a:cubicBezTo>
                          <a:pt x="3270" y="2552"/>
                          <a:pt x="4104" y="2185"/>
                          <a:pt x="4938" y="1818"/>
                        </a:cubicBezTo>
                        <a:lnTo>
                          <a:pt x="5638" y="1452"/>
                        </a:lnTo>
                        <a:lnTo>
                          <a:pt x="4271" y="918"/>
                        </a:lnTo>
                        <a:lnTo>
                          <a:pt x="2970" y="384"/>
                        </a:lnTo>
                        <a:cubicBezTo>
                          <a:pt x="2402" y="144"/>
                          <a:pt x="2025" y="0"/>
                          <a:pt x="173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3" name="Google Shape;753;p9"/>
                  <p:cNvSpPr/>
                  <p:nvPr/>
                </p:nvSpPr>
                <p:spPr>
                  <a:xfrm>
                    <a:off x="2144875" y="881100"/>
                    <a:ext cx="334425" cy="178500"/>
                  </a:xfrm>
                  <a:custGeom>
                    <a:rect b="b" l="l" r="r" t="t"/>
                    <a:pathLst>
                      <a:path extrusionOk="0" h="7140" w="13377">
                        <a:moveTo>
                          <a:pt x="8740" y="1"/>
                        </a:moveTo>
                        <a:lnTo>
                          <a:pt x="8407" y="201"/>
                        </a:lnTo>
                        <a:cubicBezTo>
                          <a:pt x="6706" y="1201"/>
                          <a:pt x="4904" y="1969"/>
                          <a:pt x="3036" y="2536"/>
                        </a:cubicBezTo>
                        <a:cubicBezTo>
                          <a:pt x="2102" y="2803"/>
                          <a:pt x="1168" y="3003"/>
                          <a:pt x="201" y="3036"/>
                        </a:cubicBezTo>
                        <a:cubicBezTo>
                          <a:pt x="67" y="4404"/>
                          <a:pt x="1" y="5771"/>
                          <a:pt x="34" y="7139"/>
                        </a:cubicBezTo>
                        <a:lnTo>
                          <a:pt x="601" y="7106"/>
                        </a:lnTo>
                        <a:cubicBezTo>
                          <a:pt x="3370" y="6839"/>
                          <a:pt x="6038" y="6105"/>
                          <a:pt x="8507" y="4871"/>
                        </a:cubicBezTo>
                        <a:cubicBezTo>
                          <a:pt x="9141" y="4571"/>
                          <a:pt x="9774" y="4237"/>
                          <a:pt x="10375" y="3903"/>
                        </a:cubicBezTo>
                        <a:lnTo>
                          <a:pt x="10775" y="3637"/>
                        </a:lnTo>
                        <a:lnTo>
                          <a:pt x="10975" y="3536"/>
                        </a:lnTo>
                        <a:lnTo>
                          <a:pt x="11142" y="3436"/>
                        </a:lnTo>
                        <a:cubicBezTo>
                          <a:pt x="11409" y="3236"/>
                          <a:pt x="11676" y="3069"/>
                          <a:pt x="11943" y="2903"/>
                        </a:cubicBezTo>
                        <a:cubicBezTo>
                          <a:pt x="12443" y="2536"/>
                          <a:pt x="12910" y="2169"/>
                          <a:pt x="13377" y="1802"/>
                        </a:cubicBezTo>
                        <a:cubicBezTo>
                          <a:pt x="11843" y="1201"/>
                          <a:pt x="10275" y="634"/>
                          <a:pt x="87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9"/>
                  <p:cNvSpPr/>
                  <p:nvPr/>
                </p:nvSpPr>
                <p:spPr>
                  <a:xfrm>
                    <a:off x="2147375" y="946975"/>
                    <a:ext cx="512075" cy="265225"/>
                  </a:xfrm>
                  <a:custGeom>
                    <a:rect b="b" l="l" r="r" t="t"/>
                    <a:pathLst>
                      <a:path extrusionOk="0" h="10609" w="20483">
                        <a:moveTo>
                          <a:pt x="15579" y="1"/>
                        </a:moveTo>
                        <a:cubicBezTo>
                          <a:pt x="14711" y="801"/>
                          <a:pt x="13811" y="1535"/>
                          <a:pt x="12843" y="2169"/>
                        </a:cubicBezTo>
                        <a:cubicBezTo>
                          <a:pt x="10275" y="3870"/>
                          <a:pt x="7473" y="5138"/>
                          <a:pt x="4504" y="5938"/>
                        </a:cubicBezTo>
                        <a:cubicBezTo>
                          <a:pt x="3036" y="6339"/>
                          <a:pt x="1502" y="6572"/>
                          <a:pt x="1" y="6639"/>
                        </a:cubicBezTo>
                        <a:cubicBezTo>
                          <a:pt x="1" y="7006"/>
                          <a:pt x="1" y="7339"/>
                          <a:pt x="34" y="7673"/>
                        </a:cubicBezTo>
                        <a:cubicBezTo>
                          <a:pt x="68" y="8674"/>
                          <a:pt x="101" y="9641"/>
                          <a:pt x="168" y="10608"/>
                        </a:cubicBezTo>
                        <a:cubicBezTo>
                          <a:pt x="1068" y="10575"/>
                          <a:pt x="1969" y="10508"/>
                          <a:pt x="2870" y="10342"/>
                        </a:cubicBezTo>
                        <a:cubicBezTo>
                          <a:pt x="4637" y="10075"/>
                          <a:pt x="6405" y="9674"/>
                          <a:pt x="8140" y="9207"/>
                        </a:cubicBezTo>
                        <a:cubicBezTo>
                          <a:pt x="9041" y="8941"/>
                          <a:pt x="9641" y="8774"/>
                          <a:pt x="10508" y="8474"/>
                        </a:cubicBezTo>
                        <a:cubicBezTo>
                          <a:pt x="11409" y="8173"/>
                          <a:pt x="12176" y="7873"/>
                          <a:pt x="12977" y="7506"/>
                        </a:cubicBezTo>
                        <a:cubicBezTo>
                          <a:pt x="13777" y="7173"/>
                          <a:pt x="14545" y="6772"/>
                          <a:pt x="15312" y="6339"/>
                        </a:cubicBezTo>
                        <a:cubicBezTo>
                          <a:pt x="15479" y="6239"/>
                          <a:pt x="15679" y="6139"/>
                          <a:pt x="15845" y="6039"/>
                        </a:cubicBezTo>
                        <a:lnTo>
                          <a:pt x="16012" y="5938"/>
                        </a:lnTo>
                        <a:lnTo>
                          <a:pt x="16279" y="5772"/>
                        </a:lnTo>
                        <a:cubicBezTo>
                          <a:pt x="16646" y="5538"/>
                          <a:pt x="17013" y="5271"/>
                          <a:pt x="17347" y="5004"/>
                        </a:cubicBezTo>
                        <a:cubicBezTo>
                          <a:pt x="18047" y="4504"/>
                          <a:pt x="18714" y="3937"/>
                          <a:pt x="19348" y="3303"/>
                        </a:cubicBezTo>
                        <a:lnTo>
                          <a:pt x="19481" y="3170"/>
                        </a:lnTo>
                        <a:lnTo>
                          <a:pt x="19682" y="2936"/>
                        </a:lnTo>
                        <a:cubicBezTo>
                          <a:pt x="19815" y="2803"/>
                          <a:pt x="19982" y="2636"/>
                          <a:pt x="20115" y="2469"/>
                        </a:cubicBezTo>
                        <a:cubicBezTo>
                          <a:pt x="20249" y="2303"/>
                          <a:pt x="20349" y="2169"/>
                          <a:pt x="20482" y="2036"/>
                        </a:cubicBezTo>
                        <a:cubicBezTo>
                          <a:pt x="20315" y="1735"/>
                          <a:pt x="19915" y="1569"/>
                          <a:pt x="19148" y="1302"/>
                        </a:cubicBezTo>
                        <a:lnTo>
                          <a:pt x="17814" y="801"/>
                        </a:lnTo>
                        <a:cubicBezTo>
                          <a:pt x="17046" y="535"/>
                          <a:pt x="16312" y="268"/>
                          <a:pt x="155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9"/>
                  <p:cNvSpPr/>
                  <p:nvPr/>
                </p:nvSpPr>
                <p:spPr>
                  <a:xfrm>
                    <a:off x="2154900" y="1116275"/>
                    <a:ext cx="456175" cy="249500"/>
                  </a:xfrm>
                  <a:custGeom>
                    <a:rect b="b" l="l" r="r" t="t"/>
                    <a:pathLst>
                      <a:path extrusionOk="0" h="9980" w="18247">
                        <a:moveTo>
                          <a:pt x="18246" y="0"/>
                        </a:moveTo>
                        <a:cubicBezTo>
                          <a:pt x="18113" y="100"/>
                          <a:pt x="18013" y="201"/>
                          <a:pt x="17879" y="301"/>
                        </a:cubicBezTo>
                        <a:cubicBezTo>
                          <a:pt x="14777" y="2469"/>
                          <a:pt x="11208" y="3770"/>
                          <a:pt x="7572" y="4704"/>
                        </a:cubicBezTo>
                        <a:cubicBezTo>
                          <a:pt x="5704" y="5204"/>
                          <a:pt x="3836" y="5571"/>
                          <a:pt x="1935" y="5838"/>
                        </a:cubicBezTo>
                        <a:cubicBezTo>
                          <a:pt x="1301" y="5905"/>
                          <a:pt x="667" y="5938"/>
                          <a:pt x="0" y="5971"/>
                        </a:cubicBezTo>
                        <a:cubicBezTo>
                          <a:pt x="133" y="7272"/>
                          <a:pt x="300" y="8607"/>
                          <a:pt x="500" y="9907"/>
                        </a:cubicBezTo>
                        <a:cubicBezTo>
                          <a:pt x="934" y="9941"/>
                          <a:pt x="1368" y="9974"/>
                          <a:pt x="1801" y="9974"/>
                        </a:cubicBezTo>
                        <a:cubicBezTo>
                          <a:pt x="1927" y="9978"/>
                          <a:pt x="2053" y="9979"/>
                          <a:pt x="2178" y="9979"/>
                        </a:cubicBezTo>
                        <a:cubicBezTo>
                          <a:pt x="3281" y="9979"/>
                          <a:pt x="4362" y="9850"/>
                          <a:pt x="5471" y="9641"/>
                        </a:cubicBezTo>
                        <a:cubicBezTo>
                          <a:pt x="6671" y="9407"/>
                          <a:pt x="7906" y="9074"/>
                          <a:pt x="9073" y="8640"/>
                        </a:cubicBezTo>
                        <a:cubicBezTo>
                          <a:pt x="9874" y="8340"/>
                          <a:pt x="10674" y="8039"/>
                          <a:pt x="11442" y="7673"/>
                        </a:cubicBezTo>
                        <a:cubicBezTo>
                          <a:pt x="11942" y="7172"/>
                          <a:pt x="12442" y="6672"/>
                          <a:pt x="12943" y="6138"/>
                        </a:cubicBezTo>
                        <a:cubicBezTo>
                          <a:pt x="14744" y="4270"/>
                          <a:pt x="16745" y="2269"/>
                          <a:pt x="1824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756" name="Google Shape;756;p9"/>
              <p:cNvGrpSpPr/>
              <p:nvPr/>
            </p:nvGrpSpPr>
            <p:grpSpPr>
              <a:xfrm>
                <a:off x="2771150" y="1017750"/>
                <a:ext cx="514575" cy="623825"/>
                <a:chOff x="2771150" y="1017750"/>
                <a:chExt cx="514575" cy="623825"/>
              </a:xfrm>
            </p:grpSpPr>
            <p:sp>
              <p:nvSpPr>
                <p:cNvPr id="757" name="Google Shape;757;p9"/>
                <p:cNvSpPr/>
                <p:nvPr/>
              </p:nvSpPr>
              <p:spPr>
                <a:xfrm>
                  <a:off x="2771150" y="1017750"/>
                  <a:ext cx="514575" cy="623825"/>
                </a:xfrm>
                <a:custGeom>
                  <a:rect b="b" l="l" r="r" t="t"/>
                  <a:pathLst>
                    <a:path extrusionOk="0" h="24953" w="20583">
                      <a:moveTo>
                        <a:pt x="1518" y="1"/>
                      </a:moveTo>
                      <a:cubicBezTo>
                        <a:pt x="241" y="1"/>
                        <a:pt x="98" y="219"/>
                        <a:pt x="68" y="1807"/>
                      </a:cubicBezTo>
                      <a:cubicBezTo>
                        <a:pt x="1" y="5543"/>
                        <a:pt x="1769" y="9412"/>
                        <a:pt x="3170" y="12848"/>
                      </a:cubicBezTo>
                      <a:cubicBezTo>
                        <a:pt x="4704" y="16617"/>
                        <a:pt x="6539" y="20220"/>
                        <a:pt x="8707" y="23689"/>
                      </a:cubicBezTo>
                      <a:cubicBezTo>
                        <a:pt x="9222" y="24535"/>
                        <a:pt x="9786" y="24952"/>
                        <a:pt x="10350" y="24952"/>
                      </a:cubicBezTo>
                      <a:cubicBezTo>
                        <a:pt x="10920" y="24952"/>
                        <a:pt x="11490" y="24527"/>
                        <a:pt x="12010" y="23689"/>
                      </a:cubicBezTo>
                      <a:cubicBezTo>
                        <a:pt x="14044" y="20253"/>
                        <a:pt x="15846" y="16684"/>
                        <a:pt x="17380" y="12981"/>
                      </a:cubicBezTo>
                      <a:cubicBezTo>
                        <a:pt x="18781" y="9579"/>
                        <a:pt x="20549" y="5776"/>
                        <a:pt x="20549" y="2040"/>
                      </a:cubicBezTo>
                      <a:lnTo>
                        <a:pt x="20582" y="1907"/>
                      </a:lnTo>
                      <a:lnTo>
                        <a:pt x="20582" y="1807"/>
                      </a:lnTo>
                      <a:cubicBezTo>
                        <a:pt x="20521" y="250"/>
                        <a:pt x="20377" y="34"/>
                        <a:pt x="19126" y="34"/>
                      </a:cubicBezTo>
                      <a:cubicBezTo>
                        <a:pt x="19010" y="34"/>
                        <a:pt x="18884" y="36"/>
                        <a:pt x="18748" y="39"/>
                      </a:cubicBezTo>
                      <a:cubicBezTo>
                        <a:pt x="18281" y="39"/>
                        <a:pt x="17780" y="72"/>
                        <a:pt x="17313" y="72"/>
                      </a:cubicBezTo>
                      <a:cubicBezTo>
                        <a:pt x="14922" y="137"/>
                        <a:pt x="12531" y="173"/>
                        <a:pt x="10140" y="173"/>
                      </a:cubicBezTo>
                      <a:cubicBezTo>
                        <a:pt x="8829" y="173"/>
                        <a:pt x="7517" y="162"/>
                        <a:pt x="6205" y="139"/>
                      </a:cubicBezTo>
                      <a:lnTo>
                        <a:pt x="3337" y="72"/>
                      </a:lnTo>
                      <a:cubicBezTo>
                        <a:pt x="2836" y="72"/>
                        <a:pt x="2369" y="39"/>
                        <a:pt x="1902" y="5"/>
                      </a:cubicBezTo>
                      <a:cubicBezTo>
                        <a:pt x="1764" y="2"/>
                        <a:pt x="1636" y="1"/>
                        <a:pt x="151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8" name="Google Shape;758;p9"/>
                <p:cNvGrpSpPr/>
                <p:nvPr/>
              </p:nvGrpSpPr>
              <p:grpSpPr>
                <a:xfrm>
                  <a:off x="2840099" y="1057371"/>
                  <a:ext cx="384582" cy="474902"/>
                  <a:chOff x="2840099" y="1057371"/>
                  <a:chExt cx="384582" cy="474902"/>
                </a:xfrm>
              </p:grpSpPr>
              <p:sp>
                <p:nvSpPr>
                  <p:cNvPr id="759" name="Google Shape;759;p9"/>
                  <p:cNvSpPr/>
                  <p:nvPr/>
                </p:nvSpPr>
                <p:spPr>
                  <a:xfrm>
                    <a:off x="3126634" y="1082726"/>
                    <a:ext cx="98047" cy="89665"/>
                  </a:xfrm>
                  <a:custGeom>
                    <a:rect b="b" l="l" r="r" t="t"/>
                    <a:pathLst>
                      <a:path extrusionOk="0" h="5584" w="6106">
                        <a:moveTo>
                          <a:pt x="3003" y="1"/>
                        </a:moveTo>
                        <a:cubicBezTo>
                          <a:pt x="2870" y="34"/>
                          <a:pt x="2770" y="101"/>
                          <a:pt x="2703" y="234"/>
                        </a:cubicBezTo>
                        <a:cubicBezTo>
                          <a:pt x="2569" y="368"/>
                          <a:pt x="2469" y="534"/>
                          <a:pt x="2403" y="701"/>
                        </a:cubicBezTo>
                        <a:cubicBezTo>
                          <a:pt x="2269" y="901"/>
                          <a:pt x="2169" y="1068"/>
                          <a:pt x="2102" y="1268"/>
                        </a:cubicBezTo>
                        <a:cubicBezTo>
                          <a:pt x="2036" y="1368"/>
                          <a:pt x="1969" y="1502"/>
                          <a:pt x="1902" y="1635"/>
                        </a:cubicBezTo>
                        <a:lnTo>
                          <a:pt x="1769" y="1635"/>
                        </a:lnTo>
                        <a:lnTo>
                          <a:pt x="1469" y="1669"/>
                        </a:lnTo>
                        <a:cubicBezTo>
                          <a:pt x="1302" y="1702"/>
                          <a:pt x="1102" y="1735"/>
                          <a:pt x="902" y="1769"/>
                        </a:cubicBezTo>
                        <a:cubicBezTo>
                          <a:pt x="635" y="1802"/>
                          <a:pt x="201" y="1835"/>
                          <a:pt x="101" y="2136"/>
                        </a:cubicBezTo>
                        <a:cubicBezTo>
                          <a:pt x="1" y="2436"/>
                          <a:pt x="268" y="2703"/>
                          <a:pt x="501" y="2869"/>
                        </a:cubicBezTo>
                        <a:cubicBezTo>
                          <a:pt x="535" y="2903"/>
                          <a:pt x="568" y="2936"/>
                          <a:pt x="635" y="2970"/>
                        </a:cubicBezTo>
                        <a:cubicBezTo>
                          <a:pt x="735" y="3036"/>
                          <a:pt x="868" y="3136"/>
                          <a:pt x="968" y="3236"/>
                        </a:cubicBezTo>
                        <a:lnTo>
                          <a:pt x="1202" y="3403"/>
                        </a:lnTo>
                        <a:cubicBezTo>
                          <a:pt x="1235" y="3403"/>
                          <a:pt x="1235" y="3437"/>
                          <a:pt x="1268" y="3437"/>
                        </a:cubicBezTo>
                        <a:cubicBezTo>
                          <a:pt x="1235" y="3570"/>
                          <a:pt x="1168" y="3737"/>
                          <a:pt x="1135" y="3904"/>
                        </a:cubicBezTo>
                        <a:cubicBezTo>
                          <a:pt x="1102" y="4104"/>
                          <a:pt x="1068" y="4304"/>
                          <a:pt x="1002" y="4504"/>
                        </a:cubicBezTo>
                        <a:cubicBezTo>
                          <a:pt x="968" y="4838"/>
                          <a:pt x="868" y="5271"/>
                          <a:pt x="1102" y="5538"/>
                        </a:cubicBezTo>
                        <a:lnTo>
                          <a:pt x="1102" y="5571"/>
                        </a:lnTo>
                        <a:lnTo>
                          <a:pt x="1335" y="5571"/>
                        </a:lnTo>
                        <a:cubicBezTo>
                          <a:pt x="1502" y="5505"/>
                          <a:pt x="1669" y="5405"/>
                          <a:pt x="1836" y="5271"/>
                        </a:cubicBezTo>
                        <a:lnTo>
                          <a:pt x="2369" y="4871"/>
                        </a:lnTo>
                        <a:cubicBezTo>
                          <a:pt x="2536" y="4771"/>
                          <a:pt x="2703" y="4637"/>
                          <a:pt x="2870" y="4504"/>
                        </a:cubicBezTo>
                        <a:lnTo>
                          <a:pt x="2936" y="4571"/>
                        </a:lnTo>
                        <a:cubicBezTo>
                          <a:pt x="2970" y="4604"/>
                          <a:pt x="2970" y="4604"/>
                          <a:pt x="3003" y="4604"/>
                        </a:cubicBezTo>
                        <a:lnTo>
                          <a:pt x="3036" y="4637"/>
                        </a:lnTo>
                        <a:lnTo>
                          <a:pt x="3303" y="4838"/>
                        </a:lnTo>
                        <a:lnTo>
                          <a:pt x="3804" y="5204"/>
                        </a:lnTo>
                        <a:cubicBezTo>
                          <a:pt x="3993" y="5339"/>
                          <a:pt x="4269" y="5583"/>
                          <a:pt x="4544" y="5583"/>
                        </a:cubicBezTo>
                        <a:cubicBezTo>
                          <a:pt x="4609" y="5583"/>
                          <a:pt x="4674" y="5570"/>
                          <a:pt x="4738" y="5538"/>
                        </a:cubicBezTo>
                        <a:lnTo>
                          <a:pt x="4771" y="5538"/>
                        </a:lnTo>
                        <a:cubicBezTo>
                          <a:pt x="4804" y="5538"/>
                          <a:pt x="4804" y="5505"/>
                          <a:pt x="4838" y="5471"/>
                        </a:cubicBezTo>
                        <a:cubicBezTo>
                          <a:pt x="4871" y="5405"/>
                          <a:pt x="4904" y="5305"/>
                          <a:pt x="4938" y="5204"/>
                        </a:cubicBezTo>
                        <a:cubicBezTo>
                          <a:pt x="4938" y="5038"/>
                          <a:pt x="4904" y="4838"/>
                          <a:pt x="4904" y="4637"/>
                        </a:cubicBezTo>
                        <a:cubicBezTo>
                          <a:pt x="4838" y="4270"/>
                          <a:pt x="4771" y="3904"/>
                          <a:pt x="4638" y="3570"/>
                        </a:cubicBezTo>
                        <a:cubicBezTo>
                          <a:pt x="4771" y="3537"/>
                          <a:pt x="4904" y="3470"/>
                          <a:pt x="5038" y="3403"/>
                        </a:cubicBezTo>
                        <a:cubicBezTo>
                          <a:pt x="5205" y="3303"/>
                          <a:pt x="5371" y="3203"/>
                          <a:pt x="5538" y="3103"/>
                        </a:cubicBezTo>
                        <a:cubicBezTo>
                          <a:pt x="5772" y="2903"/>
                          <a:pt x="6105" y="2669"/>
                          <a:pt x="6072" y="2302"/>
                        </a:cubicBezTo>
                        <a:cubicBezTo>
                          <a:pt x="6039" y="2202"/>
                          <a:pt x="5938" y="2102"/>
                          <a:pt x="5838" y="2036"/>
                        </a:cubicBezTo>
                        <a:cubicBezTo>
                          <a:pt x="5672" y="1969"/>
                          <a:pt x="5505" y="1902"/>
                          <a:pt x="5305" y="1869"/>
                        </a:cubicBezTo>
                        <a:cubicBezTo>
                          <a:pt x="5138" y="1835"/>
                          <a:pt x="4938" y="1802"/>
                          <a:pt x="4771" y="1769"/>
                        </a:cubicBezTo>
                        <a:lnTo>
                          <a:pt x="4437" y="1735"/>
                        </a:lnTo>
                        <a:cubicBezTo>
                          <a:pt x="4304" y="1702"/>
                          <a:pt x="4204" y="1702"/>
                          <a:pt x="4104" y="1702"/>
                        </a:cubicBezTo>
                        <a:cubicBezTo>
                          <a:pt x="4104" y="1635"/>
                          <a:pt x="4104" y="1602"/>
                          <a:pt x="4070" y="1569"/>
                        </a:cubicBezTo>
                        <a:cubicBezTo>
                          <a:pt x="3970" y="1235"/>
                          <a:pt x="3837" y="935"/>
                          <a:pt x="3704" y="635"/>
                        </a:cubicBezTo>
                        <a:cubicBezTo>
                          <a:pt x="3570" y="401"/>
                          <a:pt x="3437" y="67"/>
                          <a:pt x="317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0" name="Google Shape;760;p9"/>
                  <p:cNvSpPr/>
                  <p:nvPr/>
                </p:nvSpPr>
                <p:spPr>
                  <a:xfrm>
                    <a:off x="2904380" y="1266343"/>
                    <a:ext cx="92154" cy="94450"/>
                  </a:xfrm>
                  <a:custGeom>
                    <a:rect b="b" l="l" r="r" t="t"/>
                    <a:pathLst>
                      <a:path extrusionOk="0" h="5882" w="5739">
                        <a:moveTo>
                          <a:pt x="3394" y="0"/>
                        </a:moveTo>
                        <a:cubicBezTo>
                          <a:pt x="3289" y="0"/>
                          <a:pt x="3189" y="37"/>
                          <a:pt x="3103" y="101"/>
                        </a:cubicBezTo>
                        <a:cubicBezTo>
                          <a:pt x="2936" y="202"/>
                          <a:pt x="2803" y="335"/>
                          <a:pt x="2703" y="502"/>
                        </a:cubicBezTo>
                        <a:cubicBezTo>
                          <a:pt x="2569" y="635"/>
                          <a:pt x="2436" y="802"/>
                          <a:pt x="2336" y="935"/>
                        </a:cubicBezTo>
                        <a:lnTo>
                          <a:pt x="2136" y="1202"/>
                        </a:lnTo>
                        <a:cubicBezTo>
                          <a:pt x="2069" y="1302"/>
                          <a:pt x="2002" y="1369"/>
                          <a:pt x="1969" y="1469"/>
                        </a:cubicBezTo>
                        <a:cubicBezTo>
                          <a:pt x="1902" y="1436"/>
                          <a:pt x="1869" y="1436"/>
                          <a:pt x="1836" y="1436"/>
                        </a:cubicBezTo>
                        <a:cubicBezTo>
                          <a:pt x="1502" y="1369"/>
                          <a:pt x="1168" y="1336"/>
                          <a:pt x="835" y="1336"/>
                        </a:cubicBezTo>
                        <a:cubicBezTo>
                          <a:pt x="759" y="1336"/>
                          <a:pt x="677" y="1333"/>
                          <a:pt x="594" y="1333"/>
                        </a:cubicBezTo>
                        <a:cubicBezTo>
                          <a:pt x="388" y="1333"/>
                          <a:pt x="177" y="1350"/>
                          <a:pt x="34" y="1469"/>
                        </a:cubicBezTo>
                        <a:lnTo>
                          <a:pt x="34" y="1502"/>
                        </a:lnTo>
                        <a:cubicBezTo>
                          <a:pt x="1" y="1636"/>
                          <a:pt x="1" y="1769"/>
                          <a:pt x="68" y="1903"/>
                        </a:cubicBezTo>
                        <a:cubicBezTo>
                          <a:pt x="134" y="2070"/>
                          <a:pt x="234" y="2236"/>
                          <a:pt x="334" y="2403"/>
                        </a:cubicBezTo>
                        <a:cubicBezTo>
                          <a:pt x="468" y="2570"/>
                          <a:pt x="568" y="2770"/>
                          <a:pt x="701" y="2937"/>
                        </a:cubicBezTo>
                        <a:cubicBezTo>
                          <a:pt x="768" y="3037"/>
                          <a:pt x="835" y="3170"/>
                          <a:pt x="935" y="3270"/>
                        </a:cubicBezTo>
                        <a:cubicBezTo>
                          <a:pt x="902" y="3304"/>
                          <a:pt x="902" y="3337"/>
                          <a:pt x="868" y="3404"/>
                        </a:cubicBezTo>
                        <a:lnTo>
                          <a:pt x="768" y="3671"/>
                        </a:lnTo>
                        <a:cubicBezTo>
                          <a:pt x="701" y="3837"/>
                          <a:pt x="635" y="4038"/>
                          <a:pt x="568" y="4204"/>
                        </a:cubicBezTo>
                        <a:cubicBezTo>
                          <a:pt x="501" y="4405"/>
                          <a:pt x="301" y="4872"/>
                          <a:pt x="501" y="5105"/>
                        </a:cubicBezTo>
                        <a:cubicBezTo>
                          <a:pt x="583" y="5201"/>
                          <a:pt x="699" y="5235"/>
                          <a:pt x="823" y="5235"/>
                        </a:cubicBezTo>
                        <a:cubicBezTo>
                          <a:pt x="1001" y="5235"/>
                          <a:pt x="1197" y="5164"/>
                          <a:pt x="1335" y="5105"/>
                        </a:cubicBezTo>
                        <a:lnTo>
                          <a:pt x="1469" y="5038"/>
                        </a:lnTo>
                        <a:cubicBezTo>
                          <a:pt x="1602" y="4972"/>
                          <a:pt x="1735" y="4938"/>
                          <a:pt x="1902" y="4872"/>
                        </a:cubicBezTo>
                        <a:lnTo>
                          <a:pt x="2136" y="4738"/>
                        </a:lnTo>
                        <a:lnTo>
                          <a:pt x="2202" y="4705"/>
                        </a:lnTo>
                        <a:cubicBezTo>
                          <a:pt x="2336" y="4805"/>
                          <a:pt x="2436" y="4938"/>
                          <a:pt x="2569" y="5038"/>
                        </a:cubicBezTo>
                        <a:cubicBezTo>
                          <a:pt x="2703" y="5172"/>
                          <a:pt x="2870" y="5305"/>
                          <a:pt x="3036" y="5439"/>
                        </a:cubicBezTo>
                        <a:cubicBezTo>
                          <a:pt x="3247" y="5619"/>
                          <a:pt x="3567" y="5882"/>
                          <a:pt x="3873" y="5882"/>
                        </a:cubicBezTo>
                        <a:cubicBezTo>
                          <a:pt x="3905" y="5882"/>
                          <a:pt x="3938" y="5879"/>
                          <a:pt x="3970" y="5872"/>
                        </a:cubicBezTo>
                        <a:lnTo>
                          <a:pt x="4070" y="5872"/>
                        </a:lnTo>
                        <a:lnTo>
                          <a:pt x="4070" y="5806"/>
                        </a:lnTo>
                        <a:cubicBezTo>
                          <a:pt x="4070" y="5806"/>
                          <a:pt x="4070" y="5772"/>
                          <a:pt x="4070" y="5772"/>
                        </a:cubicBezTo>
                        <a:cubicBezTo>
                          <a:pt x="4070" y="5572"/>
                          <a:pt x="4070" y="5372"/>
                          <a:pt x="4037" y="5205"/>
                        </a:cubicBezTo>
                        <a:cubicBezTo>
                          <a:pt x="4004" y="4972"/>
                          <a:pt x="3970" y="4771"/>
                          <a:pt x="3937" y="4538"/>
                        </a:cubicBezTo>
                        <a:cubicBezTo>
                          <a:pt x="3937" y="4304"/>
                          <a:pt x="3904" y="4138"/>
                          <a:pt x="3870" y="3904"/>
                        </a:cubicBezTo>
                        <a:lnTo>
                          <a:pt x="3937" y="3871"/>
                        </a:lnTo>
                        <a:cubicBezTo>
                          <a:pt x="3970" y="3871"/>
                          <a:pt x="4004" y="3871"/>
                          <a:pt x="4004" y="3837"/>
                        </a:cubicBezTo>
                        <a:lnTo>
                          <a:pt x="4070" y="3837"/>
                        </a:lnTo>
                        <a:lnTo>
                          <a:pt x="4337" y="3704"/>
                        </a:lnTo>
                        <a:lnTo>
                          <a:pt x="4904" y="3404"/>
                        </a:lnTo>
                        <a:cubicBezTo>
                          <a:pt x="5171" y="3304"/>
                          <a:pt x="5638" y="3137"/>
                          <a:pt x="5672" y="2770"/>
                        </a:cubicBezTo>
                        <a:cubicBezTo>
                          <a:pt x="5672" y="2770"/>
                          <a:pt x="5672" y="2737"/>
                          <a:pt x="5672" y="2737"/>
                        </a:cubicBezTo>
                        <a:cubicBezTo>
                          <a:pt x="5705" y="2703"/>
                          <a:pt x="5705" y="2637"/>
                          <a:pt x="5738" y="2603"/>
                        </a:cubicBezTo>
                        <a:cubicBezTo>
                          <a:pt x="5705" y="2537"/>
                          <a:pt x="5638" y="2470"/>
                          <a:pt x="5572" y="2403"/>
                        </a:cubicBezTo>
                        <a:cubicBezTo>
                          <a:pt x="5405" y="2303"/>
                          <a:pt x="5205" y="2236"/>
                          <a:pt x="5038" y="2170"/>
                        </a:cubicBezTo>
                        <a:cubicBezTo>
                          <a:pt x="4704" y="2036"/>
                          <a:pt x="4337" y="1936"/>
                          <a:pt x="3970" y="1869"/>
                        </a:cubicBezTo>
                        <a:cubicBezTo>
                          <a:pt x="4004" y="1736"/>
                          <a:pt x="4004" y="1569"/>
                          <a:pt x="4004" y="1402"/>
                        </a:cubicBezTo>
                        <a:cubicBezTo>
                          <a:pt x="4037" y="1236"/>
                          <a:pt x="4004" y="1035"/>
                          <a:pt x="4004" y="869"/>
                        </a:cubicBezTo>
                        <a:cubicBezTo>
                          <a:pt x="3937" y="568"/>
                          <a:pt x="3870" y="135"/>
                          <a:pt x="3570" y="35"/>
                        </a:cubicBezTo>
                        <a:cubicBezTo>
                          <a:pt x="3511" y="11"/>
                          <a:pt x="3452" y="0"/>
                          <a:pt x="339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9"/>
                  <p:cNvSpPr/>
                  <p:nvPr/>
                </p:nvSpPr>
                <p:spPr>
                  <a:xfrm>
                    <a:off x="2840099" y="1057371"/>
                    <a:ext cx="93760" cy="91993"/>
                  </a:xfrm>
                  <a:custGeom>
                    <a:rect b="b" l="l" r="r" t="t"/>
                    <a:pathLst>
                      <a:path extrusionOk="0" h="5729" w="5839">
                        <a:moveTo>
                          <a:pt x="1639" y="1"/>
                        </a:moveTo>
                        <a:cubicBezTo>
                          <a:pt x="1593" y="1"/>
                          <a:pt x="1547" y="8"/>
                          <a:pt x="1502" y="25"/>
                        </a:cubicBezTo>
                        <a:lnTo>
                          <a:pt x="1435" y="25"/>
                        </a:lnTo>
                        <a:cubicBezTo>
                          <a:pt x="1335" y="92"/>
                          <a:pt x="1268" y="225"/>
                          <a:pt x="1268" y="358"/>
                        </a:cubicBezTo>
                        <a:cubicBezTo>
                          <a:pt x="1268" y="559"/>
                          <a:pt x="1268" y="759"/>
                          <a:pt x="1268" y="959"/>
                        </a:cubicBezTo>
                        <a:cubicBezTo>
                          <a:pt x="1268" y="1159"/>
                          <a:pt x="1268" y="1359"/>
                          <a:pt x="1302" y="1559"/>
                        </a:cubicBezTo>
                        <a:cubicBezTo>
                          <a:pt x="1302" y="1693"/>
                          <a:pt x="1302" y="1860"/>
                          <a:pt x="1335" y="1993"/>
                        </a:cubicBezTo>
                        <a:cubicBezTo>
                          <a:pt x="1302" y="1993"/>
                          <a:pt x="1268" y="2026"/>
                          <a:pt x="1235" y="2060"/>
                        </a:cubicBezTo>
                        <a:cubicBezTo>
                          <a:pt x="1135" y="2126"/>
                          <a:pt x="1068" y="2193"/>
                          <a:pt x="1002" y="2260"/>
                        </a:cubicBezTo>
                        <a:cubicBezTo>
                          <a:pt x="835" y="2360"/>
                          <a:pt x="701" y="2493"/>
                          <a:pt x="535" y="2627"/>
                        </a:cubicBezTo>
                        <a:cubicBezTo>
                          <a:pt x="401" y="2760"/>
                          <a:pt x="1" y="3060"/>
                          <a:pt x="68" y="3361"/>
                        </a:cubicBezTo>
                        <a:cubicBezTo>
                          <a:pt x="101" y="3694"/>
                          <a:pt x="501" y="3761"/>
                          <a:pt x="768" y="3794"/>
                        </a:cubicBezTo>
                        <a:lnTo>
                          <a:pt x="935" y="3794"/>
                        </a:lnTo>
                        <a:cubicBezTo>
                          <a:pt x="1068" y="3794"/>
                          <a:pt x="1235" y="3828"/>
                          <a:pt x="1368" y="3828"/>
                        </a:cubicBezTo>
                        <a:cubicBezTo>
                          <a:pt x="1535" y="3828"/>
                          <a:pt x="1569" y="3828"/>
                          <a:pt x="1635" y="3861"/>
                        </a:cubicBezTo>
                        <a:lnTo>
                          <a:pt x="1735" y="3861"/>
                        </a:lnTo>
                        <a:cubicBezTo>
                          <a:pt x="1769" y="3994"/>
                          <a:pt x="1802" y="4161"/>
                          <a:pt x="1869" y="4295"/>
                        </a:cubicBezTo>
                        <a:cubicBezTo>
                          <a:pt x="1936" y="4495"/>
                          <a:pt x="2002" y="4728"/>
                          <a:pt x="2069" y="4895"/>
                        </a:cubicBezTo>
                        <a:cubicBezTo>
                          <a:pt x="2169" y="5195"/>
                          <a:pt x="2336" y="5629"/>
                          <a:pt x="2669" y="5729"/>
                        </a:cubicBezTo>
                        <a:lnTo>
                          <a:pt x="2903" y="5729"/>
                        </a:lnTo>
                        <a:cubicBezTo>
                          <a:pt x="3036" y="5562"/>
                          <a:pt x="3103" y="5395"/>
                          <a:pt x="3170" y="5195"/>
                        </a:cubicBezTo>
                        <a:cubicBezTo>
                          <a:pt x="3270" y="4995"/>
                          <a:pt x="3337" y="4795"/>
                          <a:pt x="3437" y="4595"/>
                        </a:cubicBezTo>
                        <a:cubicBezTo>
                          <a:pt x="3503" y="4428"/>
                          <a:pt x="3603" y="4228"/>
                          <a:pt x="3670" y="4028"/>
                        </a:cubicBezTo>
                        <a:lnTo>
                          <a:pt x="4170" y="4028"/>
                        </a:lnTo>
                        <a:lnTo>
                          <a:pt x="4838" y="4094"/>
                        </a:lnTo>
                        <a:cubicBezTo>
                          <a:pt x="4958" y="4094"/>
                          <a:pt x="5104" y="4110"/>
                          <a:pt x="5250" y="4110"/>
                        </a:cubicBezTo>
                        <a:cubicBezTo>
                          <a:pt x="5469" y="4110"/>
                          <a:pt x="5685" y="4074"/>
                          <a:pt x="5805" y="3894"/>
                        </a:cubicBezTo>
                        <a:cubicBezTo>
                          <a:pt x="5805" y="3894"/>
                          <a:pt x="5838" y="3894"/>
                          <a:pt x="5838" y="3861"/>
                        </a:cubicBezTo>
                        <a:cubicBezTo>
                          <a:pt x="5838" y="3828"/>
                          <a:pt x="5838" y="3794"/>
                          <a:pt x="5838" y="3761"/>
                        </a:cubicBezTo>
                        <a:cubicBezTo>
                          <a:pt x="5838" y="3694"/>
                          <a:pt x="5805" y="3594"/>
                          <a:pt x="5772" y="3527"/>
                        </a:cubicBezTo>
                        <a:cubicBezTo>
                          <a:pt x="5672" y="3361"/>
                          <a:pt x="5571" y="3194"/>
                          <a:pt x="5438" y="3027"/>
                        </a:cubicBezTo>
                        <a:cubicBezTo>
                          <a:pt x="5205" y="2760"/>
                          <a:pt x="4938" y="2493"/>
                          <a:pt x="4671" y="2260"/>
                        </a:cubicBezTo>
                        <a:cubicBezTo>
                          <a:pt x="4771" y="2126"/>
                          <a:pt x="4871" y="2026"/>
                          <a:pt x="4938" y="1893"/>
                        </a:cubicBezTo>
                        <a:cubicBezTo>
                          <a:pt x="5038" y="1726"/>
                          <a:pt x="5138" y="1559"/>
                          <a:pt x="5171" y="1393"/>
                        </a:cubicBezTo>
                        <a:cubicBezTo>
                          <a:pt x="5305" y="1092"/>
                          <a:pt x="5471" y="692"/>
                          <a:pt x="5238" y="425"/>
                        </a:cubicBezTo>
                        <a:cubicBezTo>
                          <a:pt x="5165" y="376"/>
                          <a:pt x="5074" y="345"/>
                          <a:pt x="4978" y="345"/>
                        </a:cubicBezTo>
                        <a:cubicBezTo>
                          <a:pt x="4942" y="345"/>
                          <a:pt x="4907" y="349"/>
                          <a:pt x="4871" y="358"/>
                        </a:cubicBezTo>
                        <a:cubicBezTo>
                          <a:pt x="4671" y="358"/>
                          <a:pt x="4504" y="425"/>
                          <a:pt x="4337" y="492"/>
                        </a:cubicBezTo>
                        <a:cubicBezTo>
                          <a:pt x="4137" y="559"/>
                          <a:pt x="3970" y="625"/>
                          <a:pt x="3804" y="692"/>
                        </a:cubicBezTo>
                        <a:lnTo>
                          <a:pt x="3503" y="825"/>
                        </a:lnTo>
                        <a:cubicBezTo>
                          <a:pt x="3403" y="859"/>
                          <a:pt x="3303" y="892"/>
                          <a:pt x="3203" y="959"/>
                        </a:cubicBezTo>
                        <a:cubicBezTo>
                          <a:pt x="3170" y="926"/>
                          <a:pt x="3136" y="892"/>
                          <a:pt x="3103" y="859"/>
                        </a:cubicBezTo>
                        <a:cubicBezTo>
                          <a:pt x="2870" y="659"/>
                          <a:pt x="2569" y="459"/>
                          <a:pt x="2269" y="292"/>
                        </a:cubicBezTo>
                        <a:cubicBezTo>
                          <a:pt x="2103" y="181"/>
                          <a:pt x="1867" y="1"/>
                          <a:pt x="163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2" name="Google Shape;762;p9"/>
                  <p:cNvSpPr/>
                  <p:nvPr/>
                </p:nvSpPr>
                <p:spPr>
                  <a:xfrm>
                    <a:off x="3054885" y="1266398"/>
                    <a:ext cx="94836" cy="94338"/>
                  </a:xfrm>
                  <a:custGeom>
                    <a:rect b="b" l="l" r="r" t="t"/>
                    <a:pathLst>
                      <a:path extrusionOk="0" h="5875" w="5906">
                        <a:moveTo>
                          <a:pt x="2315" y="1"/>
                        </a:moveTo>
                        <a:cubicBezTo>
                          <a:pt x="2300" y="1"/>
                          <a:pt x="2285" y="2"/>
                          <a:pt x="2269" y="3"/>
                        </a:cubicBezTo>
                        <a:lnTo>
                          <a:pt x="2136" y="3"/>
                        </a:lnTo>
                        <a:cubicBezTo>
                          <a:pt x="2002" y="70"/>
                          <a:pt x="1936" y="170"/>
                          <a:pt x="1902" y="304"/>
                        </a:cubicBezTo>
                        <a:cubicBezTo>
                          <a:pt x="1835" y="504"/>
                          <a:pt x="1802" y="671"/>
                          <a:pt x="1735" y="871"/>
                        </a:cubicBezTo>
                        <a:cubicBezTo>
                          <a:pt x="1702" y="1071"/>
                          <a:pt x="1669" y="1304"/>
                          <a:pt x="1635" y="1471"/>
                        </a:cubicBezTo>
                        <a:cubicBezTo>
                          <a:pt x="1635" y="1605"/>
                          <a:pt x="1602" y="1771"/>
                          <a:pt x="1602" y="1905"/>
                        </a:cubicBezTo>
                        <a:cubicBezTo>
                          <a:pt x="1535" y="1905"/>
                          <a:pt x="1502" y="1938"/>
                          <a:pt x="1469" y="1938"/>
                        </a:cubicBezTo>
                        <a:cubicBezTo>
                          <a:pt x="1368" y="2005"/>
                          <a:pt x="1268" y="2038"/>
                          <a:pt x="1202" y="2072"/>
                        </a:cubicBezTo>
                        <a:cubicBezTo>
                          <a:pt x="1002" y="2172"/>
                          <a:pt x="835" y="2238"/>
                          <a:pt x="668" y="2338"/>
                        </a:cubicBezTo>
                        <a:cubicBezTo>
                          <a:pt x="501" y="2439"/>
                          <a:pt x="34" y="2639"/>
                          <a:pt x="34" y="2939"/>
                        </a:cubicBezTo>
                        <a:cubicBezTo>
                          <a:pt x="1" y="3272"/>
                          <a:pt x="368" y="3439"/>
                          <a:pt x="635" y="3539"/>
                        </a:cubicBezTo>
                        <a:lnTo>
                          <a:pt x="768" y="3573"/>
                        </a:lnTo>
                        <a:cubicBezTo>
                          <a:pt x="901" y="3606"/>
                          <a:pt x="1068" y="3673"/>
                          <a:pt x="1202" y="3706"/>
                        </a:cubicBezTo>
                        <a:lnTo>
                          <a:pt x="1469" y="3806"/>
                        </a:lnTo>
                        <a:lnTo>
                          <a:pt x="1535" y="3806"/>
                        </a:lnTo>
                        <a:cubicBezTo>
                          <a:pt x="1535" y="3973"/>
                          <a:pt x="1535" y="4140"/>
                          <a:pt x="1569" y="4307"/>
                        </a:cubicBezTo>
                        <a:cubicBezTo>
                          <a:pt x="1569" y="4507"/>
                          <a:pt x="1602" y="4707"/>
                          <a:pt x="1635" y="4940"/>
                        </a:cubicBezTo>
                        <a:cubicBezTo>
                          <a:pt x="1669" y="5241"/>
                          <a:pt x="1735" y="5708"/>
                          <a:pt x="2036" y="5874"/>
                        </a:cubicBezTo>
                        <a:lnTo>
                          <a:pt x="2302" y="5874"/>
                        </a:lnTo>
                        <a:cubicBezTo>
                          <a:pt x="2436" y="5741"/>
                          <a:pt x="2569" y="5607"/>
                          <a:pt x="2669" y="5441"/>
                        </a:cubicBezTo>
                        <a:lnTo>
                          <a:pt x="3070" y="4907"/>
                        </a:lnTo>
                        <a:cubicBezTo>
                          <a:pt x="3203" y="4740"/>
                          <a:pt x="3303" y="4573"/>
                          <a:pt x="3437" y="4373"/>
                        </a:cubicBezTo>
                        <a:cubicBezTo>
                          <a:pt x="3470" y="4407"/>
                          <a:pt x="3470" y="4407"/>
                          <a:pt x="3503" y="4407"/>
                        </a:cubicBezTo>
                        <a:cubicBezTo>
                          <a:pt x="3537" y="4440"/>
                          <a:pt x="3570" y="4440"/>
                          <a:pt x="3570" y="4440"/>
                        </a:cubicBezTo>
                        <a:lnTo>
                          <a:pt x="3637" y="4440"/>
                        </a:lnTo>
                        <a:lnTo>
                          <a:pt x="3904" y="4540"/>
                        </a:lnTo>
                        <a:lnTo>
                          <a:pt x="4537" y="4740"/>
                        </a:lnTo>
                        <a:cubicBezTo>
                          <a:pt x="4711" y="4784"/>
                          <a:pt x="4970" y="4884"/>
                          <a:pt x="5194" y="4884"/>
                        </a:cubicBezTo>
                        <a:cubicBezTo>
                          <a:pt x="5314" y="4884"/>
                          <a:pt x="5423" y="4855"/>
                          <a:pt x="5505" y="4774"/>
                        </a:cubicBezTo>
                        <a:cubicBezTo>
                          <a:pt x="5538" y="4774"/>
                          <a:pt x="5538" y="4740"/>
                          <a:pt x="5538" y="4740"/>
                        </a:cubicBezTo>
                        <a:cubicBezTo>
                          <a:pt x="5571" y="4707"/>
                          <a:pt x="5571" y="4673"/>
                          <a:pt x="5571" y="4640"/>
                        </a:cubicBezTo>
                        <a:cubicBezTo>
                          <a:pt x="5605" y="4573"/>
                          <a:pt x="5605" y="4473"/>
                          <a:pt x="5571" y="4407"/>
                        </a:cubicBezTo>
                        <a:cubicBezTo>
                          <a:pt x="5538" y="4206"/>
                          <a:pt x="5471" y="4006"/>
                          <a:pt x="5371" y="3840"/>
                        </a:cubicBezTo>
                        <a:cubicBezTo>
                          <a:pt x="5205" y="3506"/>
                          <a:pt x="5004" y="3206"/>
                          <a:pt x="4804" y="2906"/>
                        </a:cubicBezTo>
                        <a:cubicBezTo>
                          <a:pt x="4904" y="2805"/>
                          <a:pt x="5038" y="2705"/>
                          <a:pt x="5138" y="2605"/>
                        </a:cubicBezTo>
                        <a:cubicBezTo>
                          <a:pt x="5271" y="2472"/>
                          <a:pt x="5405" y="2338"/>
                          <a:pt x="5505" y="2205"/>
                        </a:cubicBezTo>
                        <a:cubicBezTo>
                          <a:pt x="5672" y="1938"/>
                          <a:pt x="5905" y="1571"/>
                          <a:pt x="5772" y="1271"/>
                        </a:cubicBezTo>
                        <a:cubicBezTo>
                          <a:pt x="5705" y="1171"/>
                          <a:pt x="5571" y="1104"/>
                          <a:pt x="5471" y="1071"/>
                        </a:cubicBezTo>
                        <a:lnTo>
                          <a:pt x="4904" y="1071"/>
                        </a:lnTo>
                        <a:cubicBezTo>
                          <a:pt x="4704" y="1071"/>
                          <a:pt x="4537" y="1138"/>
                          <a:pt x="4337" y="1171"/>
                        </a:cubicBezTo>
                        <a:lnTo>
                          <a:pt x="4004" y="1238"/>
                        </a:lnTo>
                        <a:cubicBezTo>
                          <a:pt x="3904" y="1238"/>
                          <a:pt x="3804" y="1271"/>
                          <a:pt x="3703" y="1271"/>
                        </a:cubicBezTo>
                        <a:cubicBezTo>
                          <a:pt x="3670" y="1238"/>
                          <a:pt x="3670" y="1204"/>
                          <a:pt x="3637" y="1171"/>
                        </a:cubicBezTo>
                        <a:cubicBezTo>
                          <a:pt x="3437" y="904"/>
                          <a:pt x="3203" y="671"/>
                          <a:pt x="2970" y="404"/>
                        </a:cubicBezTo>
                        <a:cubicBezTo>
                          <a:pt x="2812" y="247"/>
                          <a:pt x="2566" y="1"/>
                          <a:pt x="231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3" name="Google Shape;763;p9"/>
                  <p:cNvSpPr/>
                  <p:nvPr/>
                </p:nvSpPr>
                <p:spPr>
                  <a:xfrm>
                    <a:off x="2977295" y="1123663"/>
                    <a:ext cx="93744" cy="92379"/>
                  </a:xfrm>
                  <a:custGeom>
                    <a:rect b="b" l="l" r="r" t="t"/>
                    <a:pathLst>
                      <a:path extrusionOk="0" h="5753" w="5838">
                        <a:moveTo>
                          <a:pt x="3770" y="1"/>
                        </a:moveTo>
                        <a:cubicBezTo>
                          <a:pt x="3672" y="1"/>
                          <a:pt x="3578" y="38"/>
                          <a:pt x="3503" y="113"/>
                        </a:cubicBezTo>
                        <a:cubicBezTo>
                          <a:pt x="3336" y="213"/>
                          <a:pt x="3169" y="347"/>
                          <a:pt x="3036" y="447"/>
                        </a:cubicBezTo>
                        <a:cubicBezTo>
                          <a:pt x="2869" y="580"/>
                          <a:pt x="2702" y="747"/>
                          <a:pt x="2569" y="881"/>
                        </a:cubicBezTo>
                        <a:cubicBezTo>
                          <a:pt x="2469" y="981"/>
                          <a:pt x="2369" y="1047"/>
                          <a:pt x="2268" y="1181"/>
                        </a:cubicBezTo>
                        <a:cubicBezTo>
                          <a:pt x="2235" y="1147"/>
                          <a:pt x="2168" y="1147"/>
                          <a:pt x="2135" y="1114"/>
                        </a:cubicBezTo>
                        <a:lnTo>
                          <a:pt x="1835" y="1047"/>
                        </a:lnTo>
                        <a:cubicBezTo>
                          <a:pt x="1668" y="1014"/>
                          <a:pt x="1468" y="981"/>
                          <a:pt x="1268" y="947"/>
                        </a:cubicBezTo>
                        <a:cubicBezTo>
                          <a:pt x="1156" y="929"/>
                          <a:pt x="952" y="879"/>
                          <a:pt x="758" y="879"/>
                        </a:cubicBezTo>
                        <a:cubicBezTo>
                          <a:pt x="603" y="879"/>
                          <a:pt x="456" y="911"/>
                          <a:pt x="367" y="1014"/>
                        </a:cubicBezTo>
                        <a:cubicBezTo>
                          <a:pt x="200" y="1248"/>
                          <a:pt x="367" y="1614"/>
                          <a:pt x="501" y="1848"/>
                        </a:cubicBezTo>
                        <a:lnTo>
                          <a:pt x="601" y="1981"/>
                        </a:lnTo>
                        <a:cubicBezTo>
                          <a:pt x="667" y="2081"/>
                          <a:pt x="734" y="2215"/>
                          <a:pt x="834" y="2348"/>
                        </a:cubicBezTo>
                        <a:lnTo>
                          <a:pt x="1001" y="2582"/>
                        </a:lnTo>
                        <a:cubicBezTo>
                          <a:pt x="1001" y="2582"/>
                          <a:pt x="1001" y="2615"/>
                          <a:pt x="1034" y="2649"/>
                        </a:cubicBezTo>
                        <a:cubicBezTo>
                          <a:pt x="934" y="2749"/>
                          <a:pt x="834" y="2882"/>
                          <a:pt x="767" y="3015"/>
                        </a:cubicBezTo>
                        <a:cubicBezTo>
                          <a:pt x="634" y="3216"/>
                          <a:pt x="534" y="3382"/>
                          <a:pt x="434" y="3583"/>
                        </a:cubicBezTo>
                        <a:cubicBezTo>
                          <a:pt x="267" y="3849"/>
                          <a:pt x="0" y="4250"/>
                          <a:pt x="134" y="4583"/>
                        </a:cubicBezTo>
                        <a:lnTo>
                          <a:pt x="134" y="4617"/>
                        </a:lnTo>
                        <a:lnTo>
                          <a:pt x="234" y="4617"/>
                        </a:lnTo>
                        <a:cubicBezTo>
                          <a:pt x="434" y="4617"/>
                          <a:pt x="634" y="4550"/>
                          <a:pt x="834" y="4483"/>
                        </a:cubicBezTo>
                        <a:lnTo>
                          <a:pt x="1468" y="4316"/>
                        </a:lnTo>
                        <a:cubicBezTo>
                          <a:pt x="1668" y="4250"/>
                          <a:pt x="1868" y="4216"/>
                          <a:pt x="2068" y="4150"/>
                        </a:cubicBezTo>
                        <a:cubicBezTo>
                          <a:pt x="2068" y="4183"/>
                          <a:pt x="2102" y="4183"/>
                          <a:pt x="2102" y="4216"/>
                        </a:cubicBezTo>
                        <a:cubicBezTo>
                          <a:pt x="2135" y="4250"/>
                          <a:pt x="2135" y="4250"/>
                          <a:pt x="2168" y="4283"/>
                        </a:cubicBezTo>
                        <a:lnTo>
                          <a:pt x="2168" y="4316"/>
                        </a:lnTo>
                        <a:lnTo>
                          <a:pt x="2335" y="4583"/>
                        </a:lnTo>
                        <a:lnTo>
                          <a:pt x="2702" y="5117"/>
                        </a:lnTo>
                        <a:cubicBezTo>
                          <a:pt x="2863" y="5342"/>
                          <a:pt x="3085" y="5753"/>
                          <a:pt x="3430" y="5753"/>
                        </a:cubicBezTo>
                        <a:cubicBezTo>
                          <a:pt x="3443" y="5753"/>
                          <a:pt x="3456" y="5752"/>
                          <a:pt x="3469" y="5751"/>
                        </a:cubicBezTo>
                        <a:lnTo>
                          <a:pt x="3503" y="5751"/>
                        </a:lnTo>
                        <a:cubicBezTo>
                          <a:pt x="3536" y="5751"/>
                          <a:pt x="3569" y="5717"/>
                          <a:pt x="3569" y="5684"/>
                        </a:cubicBezTo>
                        <a:cubicBezTo>
                          <a:pt x="3669" y="5651"/>
                          <a:pt x="3703" y="5584"/>
                          <a:pt x="3736" y="5484"/>
                        </a:cubicBezTo>
                        <a:cubicBezTo>
                          <a:pt x="3836" y="5317"/>
                          <a:pt x="3870" y="5117"/>
                          <a:pt x="3903" y="4950"/>
                        </a:cubicBezTo>
                        <a:cubicBezTo>
                          <a:pt x="4003" y="4583"/>
                          <a:pt x="4036" y="4216"/>
                          <a:pt x="4036" y="3849"/>
                        </a:cubicBezTo>
                        <a:lnTo>
                          <a:pt x="4503" y="3849"/>
                        </a:lnTo>
                        <a:cubicBezTo>
                          <a:pt x="4704" y="3816"/>
                          <a:pt x="4870" y="3783"/>
                          <a:pt x="5037" y="3716"/>
                        </a:cubicBezTo>
                        <a:cubicBezTo>
                          <a:pt x="5337" y="3649"/>
                          <a:pt x="5738" y="3516"/>
                          <a:pt x="5838" y="3182"/>
                        </a:cubicBezTo>
                        <a:cubicBezTo>
                          <a:pt x="5838" y="3049"/>
                          <a:pt x="5838" y="2949"/>
                          <a:pt x="5771" y="2849"/>
                        </a:cubicBezTo>
                        <a:cubicBezTo>
                          <a:pt x="5638" y="2715"/>
                          <a:pt x="5471" y="2582"/>
                          <a:pt x="5337" y="2482"/>
                        </a:cubicBezTo>
                        <a:cubicBezTo>
                          <a:pt x="5171" y="2382"/>
                          <a:pt x="5004" y="2315"/>
                          <a:pt x="4837" y="2215"/>
                        </a:cubicBezTo>
                        <a:lnTo>
                          <a:pt x="4537" y="2048"/>
                        </a:lnTo>
                        <a:cubicBezTo>
                          <a:pt x="4437" y="2015"/>
                          <a:pt x="4337" y="1948"/>
                          <a:pt x="4270" y="1915"/>
                        </a:cubicBezTo>
                        <a:cubicBezTo>
                          <a:pt x="4270" y="1881"/>
                          <a:pt x="4270" y="1848"/>
                          <a:pt x="4270" y="1781"/>
                        </a:cubicBezTo>
                        <a:cubicBezTo>
                          <a:pt x="4270" y="1448"/>
                          <a:pt x="4237" y="1114"/>
                          <a:pt x="4203" y="781"/>
                        </a:cubicBezTo>
                        <a:cubicBezTo>
                          <a:pt x="4170" y="547"/>
                          <a:pt x="4170" y="180"/>
                          <a:pt x="3936" y="13"/>
                        </a:cubicBezTo>
                        <a:lnTo>
                          <a:pt x="3870" y="13"/>
                        </a:lnTo>
                        <a:cubicBezTo>
                          <a:pt x="3836" y="5"/>
                          <a:pt x="3803" y="1"/>
                          <a:pt x="377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4" name="Google Shape;764;p9"/>
                  <p:cNvSpPr/>
                  <p:nvPr/>
                </p:nvSpPr>
                <p:spPr>
                  <a:xfrm>
                    <a:off x="2996534" y="1437823"/>
                    <a:ext cx="92154" cy="94450"/>
                  </a:xfrm>
                  <a:custGeom>
                    <a:rect b="b" l="l" r="r" t="t"/>
                    <a:pathLst>
                      <a:path extrusionOk="0" h="5882" w="5739">
                        <a:moveTo>
                          <a:pt x="3394" y="0"/>
                        </a:moveTo>
                        <a:cubicBezTo>
                          <a:pt x="3289" y="0"/>
                          <a:pt x="3189" y="37"/>
                          <a:pt x="3103" y="101"/>
                        </a:cubicBezTo>
                        <a:cubicBezTo>
                          <a:pt x="2936" y="202"/>
                          <a:pt x="2803" y="335"/>
                          <a:pt x="2703" y="502"/>
                        </a:cubicBezTo>
                        <a:cubicBezTo>
                          <a:pt x="2569" y="635"/>
                          <a:pt x="2436" y="802"/>
                          <a:pt x="2336" y="935"/>
                        </a:cubicBezTo>
                        <a:lnTo>
                          <a:pt x="2136" y="1202"/>
                        </a:lnTo>
                        <a:cubicBezTo>
                          <a:pt x="2069" y="1302"/>
                          <a:pt x="2002" y="1369"/>
                          <a:pt x="1969" y="1469"/>
                        </a:cubicBezTo>
                        <a:cubicBezTo>
                          <a:pt x="1902" y="1436"/>
                          <a:pt x="1869" y="1436"/>
                          <a:pt x="1836" y="1436"/>
                        </a:cubicBezTo>
                        <a:cubicBezTo>
                          <a:pt x="1502" y="1369"/>
                          <a:pt x="1168" y="1336"/>
                          <a:pt x="835" y="1336"/>
                        </a:cubicBezTo>
                        <a:cubicBezTo>
                          <a:pt x="759" y="1336"/>
                          <a:pt x="677" y="1333"/>
                          <a:pt x="594" y="1333"/>
                        </a:cubicBezTo>
                        <a:cubicBezTo>
                          <a:pt x="388" y="1333"/>
                          <a:pt x="177" y="1350"/>
                          <a:pt x="34" y="1469"/>
                        </a:cubicBezTo>
                        <a:lnTo>
                          <a:pt x="34" y="1502"/>
                        </a:lnTo>
                        <a:cubicBezTo>
                          <a:pt x="1" y="1636"/>
                          <a:pt x="1" y="1769"/>
                          <a:pt x="68" y="1903"/>
                        </a:cubicBezTo>
                        <a:cubicBezTo>
                          <a:pt x="134" y="2070"/>
                          <a:pt x="234" y="2236"/>
                          <a:pt x="334" y="2403"/>
                        </a:cubicBezTo>
                        <a:cubicBezTo>
                          <a:pt x="468" y="2570"/>
                          <a:pt x="568" y="2770"/>
                          <a:pt x="701" y="2937"/>
                        </a:cubicBezTo>
                        <a:cubicBezTo>
                          <a:pt x="768" y="3037"/>
                          <a:pt x="835" y="3170"/>
                          <a:pt x="935" y="3270"/>
                        </a:cubicBezTo>
                        <a:cubicBezTo>
                          <a:pt x="902" y="3304"/>
                          <a:pt x="902" y="3337"/>
                          <a:pt x="868" y="3404"/>
                        </a:cubicBezTo>
                        <a:lnTo>
                          <a:pt x="768" y="3671"/>
                        </a:lnTo>
                        <a:cubicBezTo>
                          <a:pt x="701" y="3837"/>
                          <a:pt x="635" y="4038"/>
                          <a:pt x="568" y="4204"/>
                        </a:cubicBezTo>
                        <a:cubicBezTo>
                          <a:pt x="501" y="4405"/>
                          <a:pt x="301" y="4872"/>
                          <a:pt x="501" y="5105"/>
                        </a:cubicBezTo>
                        <a:cubicBezTo>
                          <a:pt x="583" y="5201"/>
                          <a:pt x="699" y="5235"/>
                          <a:pt x="823" y="5235"/>
                        </a:cubicBezTo>
                        <a:cubicBezTo>
                          <a:pt x="1001" y="5235"/>
                          <a:pt x="1197" y="5164"/>
                          <a:pt x="1335" y="5105"/>
                        </a:cubicBezTo>
                        <a:lnTo>
                          <a:pt x="1469" y="5038"/>
                        </a:lnTo>
                        <a:cubicBezTo>
                          <a:pt x="1602" y="4972"/>
                          <a:pt x="1735" y="4938"/>
                          <a:pt x="1902" y="4872"/>
                        </a:cubicBezTo>
                        <a:lnTo>
                          <a:pt x="2136" y="4738"/>
                        </a:lnTo>
                        <a:lnTo>
                          <a:pt x="2202" y="4705"/>
                        </a:lnTo>
                        <a:cubicBezTo>
                          <a:pt x="2336" y="4805"/>
                          <a:pt x="2436" y="4938"/>
                          <a:pt x="2569" y="5038"/>
                        </a:cubicBezTo>
                        <a:cubicBezTo>
                          <a:pt x="2703" y="5172"/>
                          <a:pt x="2870" y="5305"/>
                          <a:pt x="3036" y="5439"/>
                        </a:cubicBezTo>
                        <a:cubicBezTo>
                          <a:pt x="3247" y="5619"/>
                          <a:pt x="3567" y="5882"/>
                          <a:pt x="3873" y="5882"/>
                        </a:cubicBezTo>
                        <a:cubicBezTo>
                          <a:pt x="3905" y="5882"/>
                          <a:pt x="3938" y="5879"/>
                          <a:pt x="3970" y="5872"/>
                        </a:cubicBezTo>
                        <a:lnTo>
                          <a:pt x="4070" y="5872"/>
                        </a:lnTo>
                        <a:lnTo>
                          <a:pt x="4070" y="5806"/>
                        </a:lnTo>
                        <a:cubicBezTo>
                          <a:pt x="4070" y="5806"/>
                          <a:pt x="4070" y="5772"/>
                          <a:pt x="4070" y="5772"/>
                        </a:cubicBezTo>
                        <a:cubicBezTo>
                          <a:pt x="4070" y="5572"/>
                          <a:pt x="4070" y="5372"/>
                          <a:pt x="4037" y="5205"/>
                        </a:cubicBezTo>
                        <a:cubicBezTo>
                          <a:pt x="4004" y="4972"/>
                          <a:pt x="3970" y="4771"/>
                          <a:pt x="3937" y="4538"/>
                        </a:cubicBezTo>
                        <a:cubicBezTo>
                          <a:pt x="3937" y="4304"/>
                          <a:pt x="3904" y="4138"/>
                          <a:pt x="3870" y="3904"/>
                        </a:cubicBezTo>
                        <a:lnTo>
                          <a:pt x="3937" y="3871"/>
                        </a:lnTo>
                        <a:cubicBezTo>
                          <a:pt x="3970" y="3871"/>
                          <a:pt x="4004" y="3871"/>
                          <a:pt x="4004" y="3837"/>
                        </a:cubicBezTo>
                        <a:lnTo>
                          <a:pt x="4070" y="3837"/>
                        </a:lnTo>
                        <a:lnTo>
                          <a:pt x="4337" y="3704"/>
                        </a:lnTo>
                        <a:lnTo>
                          <a:pt x="4904" y="3404"/>
                        </a:lnTo>
                        <a:cubicBezTo>
                          <a:pt x="5171" y="3304"/>
                          <a:pt x="5638" y="3137"/>
                          <a:pt x="5672" y="2770"/>
                        </a:cubicBezTo>
                        <a:cubicBezTo>
                          <a:pt x="5672" y="2770"/>
                          <a:pt x="5672" y="2737"/>
                          <a:pt x="5672" y="2737"/>
                        </a:cubicBezTo>
                        <a:cubicBezTo>
                          <a:pt x="5705" y="2703"/>
                          <a:pt x="5705" y="2637"/>
                          <a:pt x="5738" y="2603"/>
                        </a:cubicBezTo>
                        <a:cubicBezTo>
                          <a:pt x="5705" y="2537"/>
                          <a:pt x="5638" y="2470"/>
                          <a:pt x="5572" y="2403"/>
                        </a:cubicBezTo>
                        <a:cubicBezTo>
                          <a:pt x="5405" y="2303"/>
                          <a:pt x="5205" y="2236"/>
                          <a:pt x="5038" y="2170"/>
                        </a:cubicBezTo>
                        <a:cubicBezTo>
                          <a:pt x="4704" y="2036"/>
                          <a:pt x="4337" y="1936"/>
                          <a:pt x="3970" y="1869"/>
                        </a:cubicBezTo>
                        <a:cubicBezTo>
                          <a:pt x="4004" y="1736"/>
                          <a:pt x="4004" y="1569"/>
                          <a:pt x="4004" y="1402"/>
                        </a:cubicBezTo>
                        <a:cubicBezTo>
                          <a:pt x="4037" y="1236"/>
                          <a:pt x="4004" y="1035"/>
                          <a:pt x="4004" y="869"/>
                        </a:cubicBezTo>
                        <a:cubicBezTo>
                          <a:pt x="3937" y="568"/>
                          <a:pt x="3870" y="135"/>
                          <a:pt x="3570" y="35"/>
                        </a:cubicBezTo>
                        <a:cubicBezTo>
                          <a:pt x="3511" y="11"/>
                          <a:pt x="3452" y="0"/>
                          <a:pt x="339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765" name="Shape 765"/>
        <p:cNvGrpSpPr/>
        <p:nvPr/>
      </p:nvGrpSpPr>
      <p:grpSpPr>
        <a:xfrm>
          <a:off x="0" y="0"/>
          <a:ext cx="0" cy="0"/>
          <a:chOff x="0" y="0"/>
          <a:chExt cx="0" cy="0"/>
        </a:xfrm>
      </p:grpSpPr>
      <p:sp>
        <p:nvSpPr>
          <p:cNvPr id="766" name="Google Shape;766;p10"/>
          <p:cNvSpPr txBox="1"/>
          <p:nvPr>
            <p:ph idx="1" type="body"/>
          </p:nvPr>
        </p:nvSpPr>
        <p:spPr>
          <a:xfrm>
            <a:off x="5529925" y="539500"/>
            <a:ext cx="2901000" cy="919500"/>
          </a:xfrm>
          <a:prstGeom prst="rect">
            <a:avLst/>
          </a:prstGeom>
        </p:spPr>
        <p:txBody>
          <a:bodyPr anchorCtr="0" anchor="ctr" bIns="91425" lIns="91425" spcFirstLastPara="1" rIns="91425" wrap="square" tIns="91425">
            <a:noAutofit/>
          </a:bodyPr>
          <a:lstStyle>
            <a:lvl1pPr indent="-228600" lvl="0" marL="457200" algn="ctr">
              <a:lnSpc>
                <a:spcPct val="100000"/>
              </a:lnSpc>
              <a:spcBef>
                <a:spcPts val="0"/>
              </a:spcBef>
              <a:spcAft>
                <a:spcPts val="0"/>
              </a:spcAft>
              <a:buSzPts val="1400"/>
              <a:buNone/>
              <a:defRPr sz="3000">
                <a:latin typeface="Caveat Brush"/>
                <a:ea typeface="Caveat Brush"/>
                <a:cs typeface="Caveat Brush"/>
                <a:sym typeface="Caveat Brush"/>
              </a:defRPr>
            </a:lvl1pPr>
          </a:lstStyle>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rgbClr val="FCFAF0"/>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539500"/>
            <a:ext cx="7717500" cy="394500"/>
          </a:xfrm>
          <a:prstGeom prst="rect">
            <a:avLst/>
          </a:prstGeom>
          <a:noFill/>
          <a:ln>
            <a:noFill/>
          </a:ln>
        </p:spPr>
        <p:txBody>
          <a:bodyPr anchorCtr="0" anchor="ctr" bIns="91425" lIns="91425" spcFirstLastPara="1" rIns="91425" wrap="square" tIns="91425">
            <a:noAutofit/>
          </a:bodyPr>
          <a:lstStyle>
            <a:lvl1pPr lvl="0"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1pPr>
            <a:lvl2pPr lvl="1"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2pPr>
            <a:lvl3pPr lvl="2"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3pPr>
            <a:lvl4pPr lvl="3"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4pPr>
            <a:lvl5pPr lvl="4"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5pPr>
            <a:lvl6pPr lvl="5"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6pPr>
            <a:lvl7pPr lvl="6"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7pPr>
            <a:lvl8pPr lvl="7"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8pPr>
            <a:lvl9pPr lvl="8" algn="ctr">
              <a:spcBef>
                <a:spcPts val="0"/>
              </a:spcBef>
              <a:spcAft>
                <a:spcPts val="0"/>
              </a:spcAft>
              <a:buClr>
                <a:schemeClr val="accent4"/>
              </a:buClr>
              <a:buSzPts val="2800"/>
              <a:buFont typeface="Caveat Brush"/>
              <a:buNone/>
              <a:defRPr sz="2800">
                <a:solidFill>
                  <a:schemeClr val="accent4"/>
                </a:solidFill>
                <a:latin typeface="Caveat Brush"/>
                <a:ea typeface="Caveat Brush"/>
                <a:cs typeface="Caveat Brush"/>
                <a:sym typeface="Caveat Brush"/>
              </a:defRPr>
            </a:lvl9pPr>
          </a:lstStyle>
          <a:p/>
        </p:txBody>
      </p:sp>
      <p:sp>
        <p:nvSpPr>
          <p:cNvPr id="7" name="Google Shape;7;p1"/>
          <p:cNvSpPr txBox="1"/>
          <p:nvPr>
            <p:ph idx="1" type="body"/>
          </p:nvPr>
        </p:nvSpPr>
        <p:spPr>
          <a:xfrm>
            <a:off x="713225" y="1152475"/>
            <a:ext cx="7717500" cy="3451500"/>
          </a:xfrm>
          <a:prstGeom prst="rect">
            <a:avLst/>
          </a:prstGeom>
          <a:noFill/>
          <a:ln>
            <a:noFill/>
          </a:ln>
        </p:spPr>
        <p:txBody>
          <a:bodyPr anchorCtr="0" anchor="t" bIns="91425" lIns="91425" spcFirstLastPara="1" rIns="91425" wrap="square" tIns="91425">
            <a:noAutofit/>
          </a:bodyPr>
          <a:lstStyle>
            <a:lvl1pPr indent="-317500" lvl="0" marL="457200">
              <a:lnSpc>
                <a:spcPct val="100000"/>
              </a:lnSpc>
              <a:spcBef>
                <a:spcPts val="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1pPr>
            <a:lvl2pPr indent="-317500" lvl="1" marL="9144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2pPr>
            <a:lvl3pPr indent="-317500" lvl="2" marL="13716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3pPr>
            <a:lvl4pPr indent="-317500" lvl="3" marL="18288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4pPr>
            <a:lvl5pPr indent="-317500" lvl="4" marL="22860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5pPr>
            <a:lvl6pPr indent="-317500" lvl="5" marL="27432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6pPr>
            <a:lvl7pPr indent="-317500" lvl="6" marL="32004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7pPr>
            <a:lvl8pPr indent="-317500" lvl="7" marL="3657600">
              <a:lnSpc>
                <a:spcPct val="100000"/>
              </a:lnSpc>
              <a:spcBef>
                <a:spcPts val="1600"/>
              </a:spcBef>
              <a:spcAft>
                <a:spcPts val="0"/>
              </a:spcAft>
              <a:buClr>
                <a:schemeClr val="accent4"/>
              </a:buClr>
              <a:buSzPts val="1400"/>
              <a:buFont typeface="Montserrat"/>
              <a:buChar char="○"/>
              <a:defRPr>
                <a:solidFill>
                  <a:schemeClr val="accent4"/>
                </a:solidFill>
                <a:latin typeface="Montserrat"/>
                <a:ea typeface="Montserrat"/>
                <a:cs typeface="Montserrat"/>
                <a:sym typeface="Montserrat"/>
              </a:defRPr>
            </a:lvl8pPr>
            <a:lvl9pPr indent="-317500" lvl="8" marL="4114800">
              <a:lnSpc>
                <a:spcPct val="100000"/>
              </a:lnSpc>
              <a:spcBef>
                <a:spcPts val="1600"/>
              </a:spcBef>
              <a:spcAft>
                <a:spcPts val="1600"/>
              </a:spcAft>
              <a:buClr>
                <a:schemeClr val="accent4"/>
              </a:buClr>
              <a:buSzPts val="1400"/>
              <a:buFont typeface="Montserrat"/>
              <a:buChar char="■"/>
              <a:defRPr>
                <a:solidFill>
                  <a:schemeClr val="accent4"/>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0.xml"/><Relationship Id="rId3" Type="http://schemas.openxmlformats.org/officeDocument/2006/relationships/hyperlink" Target="https://www.nytimes.com/slideshow/2020/09/30/learning/images-from-four-more-years-of-whats-going-on-in-this-picture/s/VTS05-07-18LN.html" TargetMode="Externa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6.jpg"/><Relationship Id="rId4" Type="http://schemas.openxmlformats.org/officeDocument/2006/relationships/hyperlink" Target="https://docs.google.com/presentation/d/1hhwGWQovMHMddtOsXu8G5APFUUTGsmBAkRcZP7H6tg4/edit?usp=sharing"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2.xml"/><Relationship Id="rId3" Type="http://schemas.openxmlformats.org/officeDocument/2006/relationships/hyperlink" Target="https://docs.google.com/presentation/d/1NC_jroEMbyIz9A-CwTxLMEoxpQk8-b6vBUvmDFSS_-E/edit?usp=sharing" TargetMode="External"/><Relationship Id="rId4" Type="http://schemas.openxmlformats.org/officeDocument/2006/relationships/image" Target="../media/image5.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hyperlink" Target="https://drive.google.com/file/d/12Gon1AI8zKf4v5AMxGFa3UaTZMxPUjrH/view?usp=sharing" TargetMode="Externa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4.xml"/><Relationship Id="rId3" Type="http://schemas.openxmlformats.org/officeDocument/2006/relationships/hyperlink" Target="https://drive.google.com/a/isd271.org/open?id=1D0Mm2ivNAkI7yQp5FOY6242cH67KzTz1-kQbJTkOVbU" TargetMode="External"/><Relationship Id="rId4" Type="http://schemas.openxmlformats.org/officeDocument/2006/relationships/hyperlink" Target="https://drive.google.com/a/isd271.org/open?id=1D0Mm2ivNAkI7yQp5FOY6242cH67KzTz1-kQbJTkOVbU" TargetMode="External"/><Relationship Id="rId5" Type="http://schemas.openxmlformats.org/officeDocument/2006/relationships/hyperlink" Target="https://drive.google.com/a/isd271.org/open?id=1D0Mm2ivNAkI7yQp5FOY6242cH67KzTz1-kQbJTkOVbU" TargetMode="External"/><Relationship Id="rId6"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5.xml"/><Relationship Id="rId3" Type="http://schemas.openxmlformats.org/officeDocument/2006/relationships/hyperlink" Target="https://drive.google.com/a/isd271.org/open?id=1Nqb0C2okdWQ0lqFMv-Wc0lTI_B7Um5w9NuOqZ3yWEjY" TargetMode="External"/><Relationship Id="rId4" Type="http://schemas.openxmlformats.org/officeDocument/2006/relationships/hyperlink" Target="https://drive.google.com/a/isd271.org/open?id=1Nqb0C2okdWQ0lqFMv-Wc0lTI_B7Um5w9NuOqZ3yWEjY" TargetMode="External"/><Relationship Id="rId5" Type="http://schemas.openxmlformats.org/officeDocument/2006/relationships/hyperlink" Target="https://docs.google.com/presentation/d/1wJ_MyxZ3LubUvxGQt3qv611g3zGPCc3eR3VKzVpz8AA/edit?usp=sharing" TargetMode="External"/><Relationship Id="rId6" Type="http://schemas.openxmlformats.org/officeDocument/2006/relationships/image" Target="../media/image7.jpg"/><Relationship Id="rId7" Type="http://schemas.openxmlformats.org/officeDocument/2006/relationships/image" Target="../media/image12.jpg"/><Relationship Id="rId8" Type="http://schemas.openxmlformats.org/officeDocument/2006/relationships/image" Target="../media/image1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hyperlink" Target="https://docs.google.com/presentation/d/1qhLmb78w5sKSgt7GovR-21btS8ueeh6ZvqBDlimdTgA/edit#slide=id.gb47e51a9d2_0_158" TargetMode="Externa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7.xml"/><Relationship Id="rId3" Type="http://schemas.openxmlformats.org/officeDocument/2006/relationships/image" Target="../media/image1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hyperlink" Target="https://www.youtube.com/watch?v=VoWAPMtuGO0" TargetMode="External"/></Relationships>
</file>

<file path=ppt/slides/_rels/slide2.xml.rels><?xml version="1.0" encoding="UTF-8" standalone="yes"?><Relationships xmlns="http://schemas.openxmlformats.org/package/2006/relationships"><Relationship Id="rId20" Type="http://schemas.openxmlformats.org/officeDocument/2006/relationships/slide" Target="/ppt/slides/slide16.xml"/><Relationship Id="rId22" Type="http://schemas.openxmlformats.org/officeDocument/2006/relationships/slide" Target="/ppt/slides/slide7.xml"/><Relationship Id="rId21" Type="http://schemas.openxmlformats.org/officeDocument/2006/relationships/slide" Target="/ppt/slides/slide21.xml"/><Relationship Id="rId24" Type="http://schemas.openxmlformats.org/officeDocument/2006/relationships/slide" Target="/ppt/slides/slide17.xml"/><Relationship Id="rId23" Type="http://schemas.openxmlformats.org/officeDocument/2006/relationships/slide" Target="/ppt/slides/slide12.xml"/><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slide" Target="/ppt/slides/slide3.xml"/><Relationship Id="rId4" Type="http://schemas.openxmlformats.org/officeDocument/2006/relationships/slide" Target="/ppt/slides/slide8.xml"/><Relationship Id="rId9" Type="http://schemas.openxmlformats.org/officeDocument/2006/relationships/slide" Target="/ppt/slides/slide14.xml"/><Relationship Id="rId25" Type="http://schemas.openxmlformats.org/officeDocument/2006/relationships/slide" Target="/ppt/slides/slide22.xml"/><Relationship Id="rId5" Type="http://schemas.openxmlformats.org/officeDocument/2006/relationships/slide" Target="/ppt/slides/slide13.xml"/><Relationship Id="rId6" Type="http://schemas.openxmlformats.org/officeDocument/2006/relationships/slide" Target="/ppt/slides/slide18.xml"/><Relationship Id="rId7" Type="http://schemas.openxmlformats.org/officeDocument/2006/relationships/slide" Target="/ppt/slides/slide4.xml"/><Relationship Id="rId8" Type="http://schemas.openxmlformats.org/officeDocument/2006/relationships/slide" Target="/ppt/slides/slide9.xml"/><Relationship Id="rId11" Type="http://schemas.openxmlformats.org/officeDocument/2006/relationships/slide" Target="/ppt/slides/slide19.xml"/><Relationship Id="rId10" Type="http://schemas.openxmlformats.org/officeDocument/2006/relationships/slide" Target="/ppt/slides/slide19.xml"/><Relationship Id="rId13" Type="http://schemas.openxmlformats.org/officeDocument/2006/relationships/slide" Target="/ppt/slides/slide5.xml"/><Relationship Id="rId12" Type="http://schemas.openxmlformats.org/officeDocument/2006/relationships/slide" Target="/ppt/slides/slide23.xml"/><Relationship Id="rId15" Type="http://schemas.openxmlformats.org/officeDocument/2006/relationships/slide" Target="/ppt/slides/slide15.xml"/><Relationship Id="rId14" Type="http://schemas.openxmlformats.org/officeDocument/2006/relationships/slide" Target="/ppt/slides/slide10.xml"/><Relationship Id="rId17" Type="http://schemas.openxmlformats.org/officeDocument/2006/relationships/slide" Target="/ppt/slides/slide24.xml"/><Relationship Id="rId16" Type="http://schemas.openxmlformats.org/officeDocument/2006/relationships/slide" Target="/ppt/slides/slide20.xml"/><Relationship Id="rId19" Type="http://schemas.openxmlformats.org/officeDocument/2006/relationships/slide" Target="/ppt/slides/slide11.xml"/><Relationship Id="rId18" Type="http://schemas.openxmlformats.org/officeDocument/2006/relationships/slide" Target="/ppt/slides/slide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docs.google.com/presentation/d/1KFc1ghD-fTmbS4bOUSMVhdQtuV9MIQaW4OUY0wX4hNU/edit?usp=sharing" TargetMode="External"/><Relationship Id="rId4" Type="http://schemas.openxmlformats.org/officeDocument/2006/relationships/hyperlink" Target="https://shakeuplearning.com/blog/winter-magnetic-poetry-with-google-slides/?ck_subscriber_id=159564709" TargetMode="External"/><Relationship Id="rId5" Type="http://schemas.openxmlformats.org/officeDocument/2006/relationships/image" Target="../media/image2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hyperlink" Target="https://eslkidsgames.com/classroom-coin-flip" TargetMode="Externa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hyperlink" Target="https://teachingwithamountainview.com/ice-breakers-and-team-building-for/" TargetMode="Externa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hyperlink" Target="https://teachingwithamountainview.com/ice-breakers-and-team-building-for/" TargetMode="External"/><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hyperlink" Target="https://www.makeuseof.com/tag/how-to-create-shared-collaborative-google-maps/" TargetMode="External"/><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hyperlink" Target="https://docs.google.com/presentation/d/1be3KtF0j4WGnnj4smjU1LCJLAfMhLMFmnHdkc7Lk17k/edit?usp=sharing" TargetMode="External"/><Relationship Id="rId4" Type="http://schemas.openxmlformats.org/officeDocument/2006/relationships/hyperlink" Target="https://docs.google.com/presentation/d/1be3KtF0j4WGnnj4smjU1LCJLAfMhLMFmnHdkc7Lk17k/edit?usp=sharing" TargetMode="External"/><Relationship Id="rId5" Type="http://schemas.openxmlformats.org/officeDocument/2006/relationships/hyperlink" Target="https://www.smithsonianmag.com/games/spot-difference-180968040/" TargetMode="External"/><Relationship Id="rId6" Type="http://schemas.openxmlformats.org/officeDocument/2006/relationships/image" Target="../media/image25.png"/><Relationship Id="rId7" Type="http://schemas.openxmlformats.org/officeDocument/2006/relationships/image" Target="../media/image2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hyperlink" Target="https://www.youtube.com/watch?v=n1m4h79JZso&amp;list=PLXKeximRDJ8rgyVmkaeSrnhbxha0DBrVR&amp;ab_channel=MisterTeach" TargetMode="Externa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5.xml"/><Relationship Id="rId3" Type="http://schemas.openxmlformats.org/officeDocument/2006/relationships/hyperlink" Target="https://docs.google.com/presentation/d/1f2A2rqTvzP9Bw_Tx7eCI3NBaUTpfn7cqLrvU7q0CuV0/edit?usp=sharing" TargetMode="External"/><Relationship Id="rId4" Type="http://schemas.openxmlformats.org/officeDocument/2006/relationships/hyperlink" Target="https://docs.google.com/presentation/d/1f2A2rqTvzP9Bw_Tx7eCI3NBaUTpfn7cqLrvU7q0CuV0/edit?usp=sharing" TargetMode="External"/><Relationship Id="rId5" Type="http://schemas.openxmlformats.org/officeDocument/2006/relationships/image" Target="../media/image22.png"/><Relationship Id="rId6" Type="http://schemas.openxmlformats.org/officeDocument/2006/relationships/hyperlink" Target="https://mrspark.org/" TargetMode="External"/><Relationship Id="rId7"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hyperlink" Target="https://docs.google.com/presentation/d/1f66xQsO7olrAcWGUUx72EWCbvZPaf6T8boArwxKho4k/edit?usp=sharing" TargetMode="External"/><Relationship Id="rId4" Type="http://schemas.openxmlformats.org/officeDocument/2006/relationships/hyperlink" Target="https://mrspark.org/" TargetMode="External"/><Relationship Id="rId5" Type="http://schemas.openxmlformats.org/officeDocument/2006/relationships/image" Target="../media/image16.png"/><Relationship Id="rId6" Type="http://schemas.openxmlformats.org/officeDocument/2006/relationships/hyperlink" Target="https://docs.google.com/presentation/d/1f66xQsO7olrAcWGUUx72EWCbvZPaf6T8boArwxKho4k/edit?usp=sharing" TargetMode="External"/><Relationship Id="rId7" Type="http://schemas.openxmlformats.org/officeDocument/2006/relationships/image" Target="../media/image2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hyperlink" Target="https://docs.google.com/presentation/d/1lvsfWp7hepHXO1SFyzeSIhG11xdTD2W3JgZG1PoRT3Y/edit#slide=id.ga7ee99d310_0_859" TargetMode="External"/><Relationship Id="rId4" Type="http://schemas.openxmlformats.org/officeDocument/2006/relationships/hyperlink" Target="https://docs.google.com/presentation/d/1lvsfWp7hepHXO1SFyzeSIhG11xdTD2W3JgZG1PoRT3Y/edit#slide=id.ga7ee99d310_0_859" TargetMode="External"/><Relationship Id="rId5"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docs.google.com/presentation/d/1L-PCgiy6YW1N_eNg5yukdewgRsCvhlUkR5GU6Bdthcg/edit#slide=id.p" TargetMode="External"/><Relationship Id="rId4" Type="http://schemas.openxmlformats.org/officeDocument/2006/relationships/hyperlink" Target="https://docs.google.com/presentation/d/1L-PCgiy6YW1N_eNg5yukdewgRsCvhlUkR5GU6Bdthcg/edit#slide=id.p" TargetMode="External"/><Relationship Id="rId5"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0" name="Shape 2250"/>
        <p:cNvGrpSpPr/>
        <p:nvPr/>
      </p:nvGrpSpPr>
      <p:grpSpPr>
        <a:xfrm>
          <a:off x="0" y="0"/>
          <a:ext cx="0" cy="0"/>
          <a:chOff x="0" y="0"/>
          <a:chExt cx="0" cy="0"/>
        </a:xfrm>
      </p:grpSpPr>
      <p:grpSp>
        <p:nvGrpSpPr>
          <p:cNvPr id="2251" name="Google Shape;2251;p30"/>
          <p:cNvGrpSpPr/>
          <p:nvPr/>
        </p:nvGrpSpPr>
        <p:grpSpPr>
          <a:xfrm>
            <a:off x="3623604" y="4157399"/>
            <a:ext cx="1841133" cy="180772"/>
            <a:chOff x="3623604" y="4248056"/>
            <a:chExt cx="1841133" cy="180772"/>
          </a:xfrm>
        </p:grpSpPr>
        <p:grpSp>
          <p:nvGrpSpPr>
            <p:cNvPr id="2252" name="Google Shape;2252;p30"/>
            <p:cNvGrpSpPr/>
            <p:nvPr/>
          </p:nvGrpSpPr>
          <p:grpSpPr>
            <a:xfrm>
              <a:off x="3623604" y="4248056"/>
              <a:ext cx="230802" cy="180772"/>
              <a:chOff x="6872416" y="539494"/>
              <a:chExt cx="230802" cy="180772"/>
            </a:xfrm>
          </p:grpSpPr>
          <p:sp>
            <p:nvSpPr>
              <p:cNvPr id="2253" name="Google Shape;2253;p30"/>
              <p:cNvSpPr/>
              <p:nvPr/>
            </p:nvSpPr>
            <p:spPr>
              <a:xfrm>
                <a:off x="6916807" y="686224"/>
                <a:ext cx="129532" cy="34042"/>
              </a:xfrm>
              <a:custGeom>
                <a:rect b="b" l="l" r="r" t="t"/>
                <a:pathLst>
                  <a:path extrusionOk="0" h="477" w="1815">
                    <a:moveTo>
                      <a:pt x="203" y="1"/>
                    </a:moveTo>
                    <a:cubicBezTo>
                      <a:pt x="163" y="1"/>
                      <a:pt x="122" y="4"/>
                      <a:pt x="81" y="9"/>
                    </a:cubicBezTo>
                    <a:cubicBezTo>
                      <a:pt x="9" y="18"/>
                      <a:pt x="0" y="117"/>
                      <a:pt x="54" y="153"/>
                    </a:cubicBezTo>
                    <a:cubicBezTo>
                      <a:pt x="306" y="297"/>
                      <a:pt x="620" y="314"/>
                      <a:pt x="898" y="359"/>
                    </a:cubicBezTo>
                    <a:cubicBezTo>
                      <a:pt x="1186" y="404"/>
                      <a:pt x="1473" y="440"/>
                      <a:pt x="1760" y="476"/>
                    </a:cubicBezTo>
                    <a:cubicBezTo>
                      <a:pt x="1814" y="476"/>
                      <a:pt x="1814" y="404"/>
                      <a:pt x="1778" y="386"/>
                    </a:cubicBezTo>
                    <a:lnTo>
                      <a:pt x="1778" y="386"/>
                    </a:lnTo>
                    <a:lnTo>
                      <a:pt x="1778" y="395"/>
                    </a:lnTo>
                    <a:cubicBezTo>
                      <a:pt x="1464" y="297"/>
                      <a:pt x="1159" y="207"/>
                      <a:pt x="844" y="126"/>
                    </a:cubicBezTo>
                    <a:cubicBezTo>
                      <a:pt x="625" y="73"/>
                      <a:pt x="419" y="1"/>
                      <a:pt x="2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4" name="Google Shape;2254;p30"/>
              <p:cNvSpPr/>
              <p:nvPr/>
            </p:nvSpPr>
            <p:spPr>
              <a:xfrm>
                <a:off x="6872416" y="564258"/>
                <a:ext cx="204611" cy="132886"/>
              </a:xfrm>
              <a:custGeom>
                <a:rect b="b" l="l" r="r" t="t"/>
                <a:pathLst>
                  <a:path extrusionOk="0" h="1862" w="2867">
                    <a:moveTo>
                      <a:pt x="187" y="0"/>
                    </a:moveTo>
                    <a:cubicBezTo>
                      <a:pt x="70" y="0"/>
                      <a:pt x="1" y="137"/>
                      <a:pt x="84" y="228"/>
                    </a:cubicBezTo>
                    <a:cubicBezTo>
                      <a:pt x="398" y="614"/>
                      <a:pt x="892" y="829"/>
                      <a:pt x="1314" y="1072"/>
                    </a:cubicBezTo>
                    <a:cubicBezTo>
                      <a:pt x="1790" y="1341"/>
                      <a:pt x="2257" y="1610"/>
                      <a:pt x="2741" y="1853"/>
                    </a:cubicBezTo>
                    <a:cubicBezTo>
                      <a:pt x="2752" y="1859"/>
                      <a:pt x="2763" y="1862"/>
                      <a:pt x="2774" y="1862"/>
                    </a:cubicBezTo>
                    <a:cubicBezTo>
                      <a:pt x="2825" y="1862"/>
                      <a:pt x="2867" y="1799"/>
                      <a:pt x="2822" y="1754"/>
                    </a:cubicBezTo>
                    <a:lnTo>
                      <a:pt x="2813" y="1754"/>
                    </a:lnTo>
                    <a:cubicBezTo>
                      <a:pt x="2409" y="1431"/>
                      <a:pt x="1987" y="1117"/>
                      <a:pt x="1565" y="820"/>
                    </a:cubicBezTo>
                    <a:cubicBezTo>
                      <a:pt x="1134" y="515"/>
                      <a:pt x="721" y="138"/>
                      <a:pt x="218" y="3"/>
                    </a:cubicBezTo>
                    <a:cubicBezTo>
                      <a:pt x="208" y="1"/>
                      <a:pt x="197" y="0"/>
                      <a:pt x="1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5" name="Google Shape;2255;p30"/>
              <p:cNvSpPr/>
              <p:nvPr/>
            </p:nvSpPr>
            <p:spPr>
              <a:xfrm>
                <a:off x="7022144" y="539494"/>
                <a:ext cx="81073" cy="135313"/>
              </a:xfrm>
              <a:custGeom>
                <a:rect b="b" l="l" r="r" t="t"/>
                <a:pathLst>
                  <a:path extrusionOk="0" h="1896" w="1136">
                    <a:moveTo>
                      <a:pt x="160" y="1"/>
                    </a:moveTo>
                    <a:cubicBezTo>
                      <a:pt x="78" y="1"/>
                      <a:pt x="1" y="51"/>
                      <a:pt x="6" y="153"/>
                    </a:cubicBezTo>
                    <a:cubicBezTo>
                      <a:pt x="33" y="790"/>
                      <a:pt x="572" y="1419"/>
                      <a:pt x="976" y="1877"/>
                    </a:cubicBezTo>
                    <a:cubicBezTo>
                      <a:pt x="993" y="1890"/>
                      <a:pt x="1012" y="1895"/>
                      <a:pt x="1031" y="1895"/>
                    </a:cubicBezTo>
                    <a:cubicBezTo>
                      <a:pt x="1087" y="1895"/>
                      <a:pt x="1135" y="1841"/>
                      <a:pt x="1101" y="1787"/>
                    </a:cubicBezTo>
                    <a:cubicBezTo>
                      <a:pt x="931" y="1517"/>
                      <a:pt x="787" y="1239"/>
                      <a:pt x="661" y="952"/>
                    </a:cubicBezTo>
                    <a:cubicBezTo>
                      <a:pt x="545" y="664"/>
                      <a:pt x="482" y="332"/>
                      <a:pt x="311" y="72"/>
                    </a:cubicBezTo>
                    <a:cubicBezTo>
                      <a:pt x="275" y="24"/>
                      <a:pt x="216" y="1"/>
                      <a:pt x="16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56" name="Google Shape;2256;p30"/>
            <p:cNvGrpSpPr/>
            <p:nvPr/>
          </p:nvGrpSpPr>
          <p:grpSpPr>
            <a:xfrm>
              <a:off x="5233506" y="4248056"/>
              <a:ext cx="231231" cy="180772"/>
              <a:chOff x="7771356" y="539494"/>
              <a:chExt cx="231231" cy="180772"/>
            </a:xfrm>
          </p:grpSpPr>
          <p:sp>
            <p:nvSpPr>
              <p:cNvPr id="2257" name="Google Shape;2257;p30"/>
              <p:cNvSpPr/>
              <p:nvPr/>
            </p:nvSpPr>
            <p:spPr>
              <a:xfrm>
                <a:off x="7828664" y="686224"/>
                <a:ext cx="128890" cy="34042"/>
              </a:xfrm>
              <a:custGeom>
                <a:rect b="b" l="l" r="r" t="t"/>
                <a:pathLst>
                  <a:path extrusionOk="0" h="477" w="1806">
                    <a:moveTo>
                      <a:pt x="1612" y="1"/>
                    </a:moveTo>
                    <a:cubicBezTo>
                      <a:pt x="1396" y="1"/>
                      <a:pt x="1190" y="73"/>
                      <a:pt x="971" y="126"/>
                    </a:cubicBezTo>
                    <a:cubicBezTo>
                      <a:pt x="656" y="207"/>
                      <a:pt x="351" y="297"/>
                      <a:pt x="37" y="395"/>
                    </a:cubicBezTo>
                    <a:lnTo>
                      <a:pt x="37" y="386"/>
                    </a:lnTo>
                    <a:lnTo>
                      <a:pt x="37" y="386"/>
                    </a:lnTo>
                    <a:cubicBezTo>
                      <a:pt x="1" y="404"/>
                      <a:pt x="10" y="476"/>
                      <a:pt x="55" y="476"/>
                    </a:cubicBezTo>
                    <a:cubicBezTo>
                      <a:pt x="342" y="440"/>
                      <a:pt x="629" y="404"/>
                      <a:pt x="917" y="359"/>
                    </a:cubicBezTo>
                    <a:cubicBezTo>
                      <a:pt x="1195" y="314"/>
                      <a:pt x="1509" y="297"/>
                      <a:pt x="1761" y="153"/>
                    </a:cubicBezTo>
                    <a:cubicBezTo>
                      <a:pt x="1806" y="117"/>
                      <a:pt x="1806" y="18"/>
                      <a:pt x="1734" y="9"/>
                    </a:cubicBezTo>
                    <a:cubicBezTo>
                      <a:pt x="1693" y="4"/>
                      <a:pt x="1652" y="1"/>
                      <a:pt x="161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8" name="Google Shape;2258;p30"/>
              <p:cNvSpPr/>
              <p:nvPr/>
            </p:nvSpPr>
            <p:spPr>
              <a:xfrm>
                <a:off x="7797976" y="564258"/>
                <a:ext cx="204611" cy="132886"/>
              </a:xfrm>
              <a:custGeom>
                <a:rect b="b" l="l" r="r" t="t"/>
                <a:pathLst>
                  <a:path extrusionOk="0" h="1862" w="2867">
                    <a:moveTo>
                      <a:pt x="2680" y="0"/>
                    </a:moveTo>
                    <a:cubicBezTo>
                      <a:pt x="2670" y="0"/>
                      <a:pt x="2659" y="1"/>
                      <a:pt x="2649" y="3"/>
                    </a:cubicBezTo>
                    <a:cubicBezTo>
                      <a:pt x="2146" y="138"/>
                      <a:pt x="1733" y="515"/>
                      <a:pt x="1302" y="820"/>
                    </a:cubicBezTo>
                    <a:cubicBezTo>
                      <a:pt x="880" y="1117"/>
                      <a:pt x="467" y="1431"/>
                      <a:pt x="54" y="1754"/>
                    </a:cubicBezTo>
                    <a:lnTo>
                      <a:pt x="45" y="1754"/>
                    </a:lnTo>
                    <a:cubicBezTo>
                      <a:pt x="0" y="1799"/>
                      <a:pt x="42" y="1862"/>
                      <a:pt x="93" y="1862"/>
                    </a:cubicBezTo>
                    <a:cubicBezTo>
                      <a:pt x="104" y="1862"/>
                      <a:pt x="115" y="1859"/>
                      <a:pt x="126" y="1853"/>
                    </a:cubicBezTo>
                    <a:cubicBezTo>
                      <a:pt x="610" y="1610"/>
                      <a:pt x="1077" y="1341"/>
                      <a:pt x="1553" y="1072"/>
                    </a:cubicBezTo>
                    <a:cubicBezTo>
                      <a:pt x="1975" y="829"/>
                      <a:pt x="2469" y="614"/>
                      <a:pt x="2783" y="228"/>
                    </a:cubicBezTo>
                    <a:cubicBezTo>
                      <a:pt x="2866" y="137"/>
                      <a:pt x="2796" y="0"/>
                      <a:pt x="26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9" name="Google Shape;2259;p30"/>
              <p:cNvSpPr/>
              <p:nvPr/>
            </p:nvSpPr>
            <p:spPr>
              <a:xfrm>
                <a:off x="7771356" y="539494"/>
                <a:ext cx="81502" cy="135884"/>
              </a:xfrm>
              <a:custGeom>
                <a:rect b="b" l="l" r="r" t="t"/>
                <a:pathLst>
                  <a:path extrusionOk="0" h="1904" w="1142">
                    <a:moveTo>
                      <a:pt x="978" y="1"/>
                    </a:moveTo>
                    <a:cubicBezTo>
                      <a:pt x="922" y="1"/>
                      <a:pt x="864" y="24"/>
                      <a:pt x="831" y="72"/>
                    </a:cubicBezTo>
                    <a:cubicBezTo>
                      <a:pt x="660" y="332"/>
                      <a:pt x="597" y="664"/>
                      <a:pt x="481" y="952"/>
                    </a:cubicBezTo>
                    <a:cubicBezTo>
                      <a:pt x="355" y="1239"/>
                      <a:pt x="211" y="1517"/>
                      <a:pt x="41" y="1787"/>
                    </a:cubicBezTo>
                    <a:cubicBezTo>
                      <a:pt x="1" y="1840"/>
                      <a:pt x="49" y="1903"/>
                      <a:pt x="107" y="1903"/>
                    </a:cubicBezTo>
                    <a:cubicBezTo>
                      <a:pt x="127" y="1903"/>
                      <a:pt x="148" y="1895"/>
                      <a:pt x="166" y="1877"/>
                    </a:cubicBezTo>
                    <a:cubicBezTo>
                      <a:pt x="570" y="1419"/>
                      <a:pt x="1109" y="790"/>
                      <a:pt x="1136" y="153"/>
                    </a:cubicBezTo>
                    <a:cubicBezTo>
                      <a:pt x="1141" y="51"/>
                      <a:pt x="1061" y="1"/>
                      <a:pt x="97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260" name="Google Shape;2260;p30"/>
          <p:cNvSpPr txBox="1"/>
          <p:nvPr>
            <p:ph type="ctrTitle"/>
          </p:nvPr>
        </p:nvSpPr>
        <p:spPr>
          <a:xfrm>
            <a:off x="1186200" y="1144435"/>
            <a:ext cx="6771600" cy="16917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882453"/>
                </a:solidFill>
              </a:rPr>
              <a:t>21+</a:t>
            </a:r>
            <a:r>
              <a:rPr lang="en"/>
              <a:t> Community Building Activities </a:t>
            </a:r>
            <a:endParaRPr>
              <a:solidFill>
                <a:srgbClr val="882453"/>
              </a:solidFill>
            </a:endParaRPr>
          </a:p>
        </p:txBody>
      </p:sp>
      <p:grpSp>
        <p:nvGrpSpPr>
          <p:cNvPr id="2261" name="Google Shape;2261;p30"/>
          <p:cNvGrpSpPr/>
          <p:nvPr/>
        </p:nvGrpSpPr>
        <p:grpSpPr>
          <a:xfrm rot="-625062">
            <a:off x="1461407" y="906669"/>
            <a:ext cx="525249" cy="518661"/>
            <a:chOff x="142673" y="2253301"/>
            <a:chExt cx="642606" cy="634469"/>
          </a:xfrm>
        </p:grpSpPr>
        <p:grpSp>
          <p:nvGrpSpPr>
            <p:cNvPr id="2262" name="Google Shape;2262;p30"/>
            <p:cNvGrpSpPr/>
            <p:nvPr/>
          </p:nvGrpSpPr>
          <p:grpSpPr>
            <a:xfrm>
              <a:off x="372115" y="2413468"/>
              <a:ext cx="413164" cy="474303"/>
              <a:chOff x="372115" y="2413468"/>
              <a:chExt cx="413164" cy="474303"/>
            </a:xfrm>
          </p:grpSpPr>
          <p:sp>
            <p:nvSpPr>
              <p:cNvPr id="2263" name="Google Shape;2263;p30"/>
              <p:cNvSpPr/>
              <p:nvPr/>
            </p:nvSpPr>
            <p:spPr>
              <a:xfrm>
                <a:off x="372115" y="2413468"/>
                <a:ext cx="110140" cy="216271"/>
              </a:xfrm>
              <a:custGeom>
                <a:rect b="b" l="l" r="r" t="t"/>
                <a:pathLst>
                  <a:path extrusionOk="0" h="1942" w="989">
                    <a:moveTo>
                      <a:pt x="181" y="0"/>
                    </a:moveTo>
                    <a:cubicBezTo>
                      <a:pt x="127" y="0"/>
                      <a:pt x="78" y="18"/>
                      <a:pt x="46" y="65"/>
                    </a:cubicBezTo>
                    <a:cubicBezTo>
                      <a:pt x="10" y="119"/>
                      <a:pt x="1" y="191"/>
                      <a:pt x="19" y="262"/>
                    </a:cubicBezTo>
                    <a:cubicBezTo>
                      <a:pt x="109" y="819"/>
                      <a:pt x="216" y="1385"/>
                      <a:pt x="351" y="1942"/>
                    </a:cubicBezTo>
                    <a:cubicBezTo>
                      <a:pt x="531" y="1430"/>
                      <a:pt x="746" y="927"/>
                      <a:pt x="989" y="442"/>
                    </a:cubicBezTo>
                    <a:lnTo>
                      <a:pt x="423" y="83"/>
                    </a:lnTo>
                    <a:cubicBezTo>
                      <a:pt x="353" y="40"/>
                      <a:pt x="261" y="0"/>
                      <a:pt x="18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4" name="Google Shape;2264;p30"/>
              <p:cNvSpPr/>
              <p:nvPr/>
            </p:nvSpPr>
            <p:spPr>
              <a:xfrm>
                <a:off x="411204" y="2462691"/>
                <a:ext cx="173061" cy="356034"/>
              </a:xfrm>
              <a:custGeom>
                <a:rect b="b" l="l" r="r" t="t"/>
                <a:pathLst>
                  <a:path extrusionOk="0" h="3197" w="1554">
                    <a:moveTo>
                      <a:pt x="638" y="0"/>
                    </a:moveTo>
                    <a:cubicBezTo>
                      <a:pt x="395" y="485"/>
                      <a:pt x="180" y="979"/>
                      <a:pt x="0" y="1491"/>
                    </a:cubicBezTo>
                    <a:cubicBezTo>
                      <a:pt x="135" y="2065"/>
                      <a:pt x="296" y="2631"/>
                      <a:pt x="476" y="3197"/>
                    </a:cubicBezTo>
                    <a:cubicBezTo>
                      <a:pt x="745" y="2281"/>
                      <a:pt x="1105" y="1401"/>
                      <a:pt x="1554" y="566"/>
                    </a:cubicBezTo>
                    <a:lnTo>
                      <a:pt x="638" y="0"/>
                    </a:ln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5" name="Google Shape;2265;p30"/>
              <p:cNvSpPr/>
              <p:nvPr/>
            </p:nvSpPr>
            <p:spPr>
              <a:xfrm>
                <a:off x="464214" y="2526614"/>
                <a:ext cx="321065" cy="361157"/>
              </a:xfrm>
              <a:custGeom>
                <a:rect b="b" l="l" r="r" t="t"/>
                <a:pathLst>
                  <a:path extrusionOk="0" h="3243" w="2883">
                    <a:moveTo>
                      <a:pt x="1078" y="1"/>
                    </a:moveTo>
                    <a:cubicBezTo>
                      <a:pt x="629" y="836"/>
                      <a:pt x="269" y="1716"/>
                      <a:pt x="0" y="2623"/>
                    </a:cubicBezTo>
                    <a:cubicBezTo>
                      <a:pt x="36" y="2739"/>
                      <a:pt x="81" y="2847"/>
                      <a:pt x="117" y="2964"/>
                    </a:cubicBezTo>
                    <a:cubicBezTo>
                      <a:pt x="187" y="3165"/>
                      <a:pt x="276" y="3243"/>
                      <a:pt x="373" y="3243"/>
                    </a:cubicBezTo>
                    <a:cubicBezTo>
                      <a:pt x="648" y="3243"/>
                      <a:pt x="993" y="2620"/>
                      <a:pt x="1185" y="2434"/>
                    </a:cubicBezTo>
                    <a:cubicBezTo>
                      <a:pt x="1652" y="2021"/>
                      <a:pt x="2164" y="1662"/>
                      <a:pt x="2721" y="1384"/>
                    </a:cubicBezTo>
                    <a:cubicBezTo>
                      <a:pt x="2784" y="1348"/>
                      <a:pt x="2855" y="1312"/>
                      <a:pt x="2864" y="1240"/>
                    </a:cubicBezTo>
                    <a:cubicBezTo>
                      <a:pt x="2882" y="1150"/>
                      <a:pt x="2802" y="1078"/>
                      <a:pt x="2712" y="1024"/>
                    </a:cubicBezTo>
                    <a:lnTo>
                      <a:pt x="1078"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6" name="Google Shape;2266;p30"/>
            <p:cNvSpPr/>
            <p:nvPr/>
          </p:nvSpPr>
          <p:spPr>
            <a:xfrm rot="415976">
              <a:off x="155611" y="2268998"/>
              <a:ext cx="274067" cy="230970"/>
            </a:xfrm>
            <a:custGeom>
              <a:rect b="b" l="l" r="r" t="t"/>
              <a:pathLst>
                <a:path extrusionOk="0" h="2074" w="2461">
                  <a:moveTo>
                    <a:pt x="2316" y="0"/>
                  </a:moveTo>
                  <a:cubicBezTo>
                    <a:pt x="2272" y="0"/>
                    <a:pt x="2236" y="18"/>
                    <a:pt x="2209" y="45"/>
                  </a:cubicBezTo>
                  <a:cubicBezTo>
                    <a:pt x="2038" y="153"/>
                    <a:pt x="1930" y="332"/>
                    <a:pt x="1921" y="530"/>
                  </a:cubicBezTo>
                  <a:cubicBezTo>
                    <a:pt x="1921" y="692"/>
                    <a:pt x="1984" y="799"/>
                    <a:pt x="1912" y="961"/>
                  </a:cubicBezTo>
                  <a:cubicBezTo>
                    <a:pt x="1832" y="835"/>
                    <a:pt x="1751" y="692"/>
                    <a:pt x="1607" y="629"/>
                  </a:cubicBezTo>
                  <a:cubicBezTo>
                    <a:pt x="1463" y="557"/>
                    <a:pt x="1302" y="593"/>
                    <a:pt x="1158" y="566"/>
                  </a:cubicBezTo>
                  <a:cubicBezTo>
                    <a:pt x="978" y="521"/>
                    <a:pt x="835" y="377"/>
                    <a:pt x="781" y="198"/>
                  </a:cubicBezTo>
                  <a:lnTo>
                    <a:pt x="574" y="288"/>
                  </a:lnTo>
                  <a:cubicBezTo>
                    <a:pt x="637" y="440"/>
                    <a:pt x="718" y="566"/>
                    <a:pt x="835" y="683"/>
                  </a:cubicBezTo>
                  <a:cubicBezTo>
                    <a:pt x="943" y="799"/>
                    <a:pt x="1095" y="862"/>
                    <a:pt x="1257" y="862"/>
                  </a:cubicBezTo>
                  <a:cubicBezTo>
                    <a:pt x="1356" y="862"/>
                    <a:pt x="1454" y="835"/>
                    <a:pt x="1553" y="826"/>
                  </a:cubicBezTo>
                  <a:lnTo>
                    <a:pt x="1553" y="826"/>
                  </a:lnTo>
                  <a:cubicBezTo>
                    <a:pt x="1427" y="844"/>
                    <a:pt x="1311" y="898"/>
                    <a:pt x="1221" y="988"/>
                  </a:cubicBezTo>
                  <a:cubicBezTo>
                    <a:pt x="1185" y="1033"/>
                    <a:pt x="1149" y="1078"/>
                    <a:pt x="1104" y="1123"/>
                  </a:cubicBezTo>
                  <a:cubicBezTo>
                    <a:pt x="1022" y="1190"/>
                    <a:pt x="915" y="1226"/>
                    <a:pt x="804" y="1226"/>
                  </a:cubicBezTo>
                  <a:cubicBezTo>
                    <a:pt x="782" y="1226"/>
                    <a:pt x="759" y="1224"/>
                    <a:pt x="736" y="1221"/>
                  </a:cubicBezTo>
                  <a:cubicBezTo>
                    <a:pt x="503" y="1203"/>
                    <a:pt x="269" y="1096"/>
                    <a:pt x="108" y="934"/>
                  </a:cubicBezTo>
                  <a:cubicBezTo>
                    <a:pt x="101" y="927"/>
                    <a:pt x="94" y="924"/>
                    <a:pt x="88" y="924"/>
                  </a:cubicBezTo>
                  <a:cubicBezTo>
                    <a:pt x="41" y="924"/>
                    <a:pt x="1" y="1072"/>
                    <a:pt x="9" y="1096"/>
                  </a:cubicBezTo>
                  <a:cubicBezTo>
                    <a:pt x="27" y="1177"/>
                    <a:pt x="108" y="1212"/>
                    <a:pt x="170" y="1239"/>
                  </a:cubicBezTo>
                  <a:cubicBezTo>
                    <a:pt x="368" y="1347"/>
                    <a:pt x="583" y="1401"/>
                    <a:pt x="799" y="1410"/>
                  </a:cubicBezTo>
                  <a:cubicBezTo>
                    <a:pt x="871" y="1410"/>
                    <a:pt x="934" y="1401"/>
                    <a:pt x="996" y="1392"/>
                  </a:cubicBezTo>
                  <a:cubicBezTo>
                    <a:pt x="1171" y="1342"/>
                    <a:pt x="1345" y="1109"/>
                    <a:pt x="1533" y="1109"/>
                  </a:cubicBezTo>
                  <a:cubicBezTo>
                    <a:pt x="1549" y="1109"/>
                    <a:pt x="1564" y="1110"/>
                    <a:pt x="1580" y="1114"/>
                  </a:cubicBezTo>
                  <a:cubicBezTo>
                    <a:pt x="1697" y="1132"/>
                    <a:pt x="1742" y="1221"/>
                    <a:pt x="1652" y="1284"/>
                  </a:cubicBezTo>
                  <a:cubicBezTo>
                    <a:pt x="1517" y="1374"/>
                    <a:pt x="1374" y="1329"/>
                    <a:pt x="1266" y="1500"/>
                  </a:cubicBezTo>
                  <a:cubicBezTo>
                    <a:pt x="1239" y="1563"/>
                    <a:pt x="1203" y="1626"/>
                    <a:pt x="1158" y="1679"/>
                  </a:cubicBezTo>
                  <a:cubicBezTo>
                    <a:pt x="1113" y="1715"/>
                    <a:pt x="1059" y="1733"/>
                    <a:pt x="996" y="1751"/>
                  </a:cubicBezTo>
                  <a:cubicBezTo>
                    <a:pt x="907" y="1778"/>
                    <a:pt x="197" y="1886"/>
                    <a:pt x="556" y="2057"/>
                  </a:cubicBezTo>
                  <a:cubicBezTo>
                    <a:pt x="584" y="2069"/>
                    <a:pt x="615" y="2074"/>
                    <a:pt x="648" y="2074"/>
                  </a:cubicBezTo>
                  <a:cubicBezTo>
                    <a:pt x="784" y="2074"/>
                    <a:pt x="951" y="1987"/>
                    <a:pt x="1059" y="1958"/>
                  </a:cubicBezTo>
                  <a:cubicBezTo>
                    <a:pt x="1230" y="1931"/>
                    <a:pt x="1392" y="1832"/>
                    <a:pt x="1490" y="1679"/>
                  </a:cubicBezTo>
                  <a:cubicBezTo>
                    <a:pt x="1508" y="1617"/>
                    <a:pt x="1544" y="1563"/>
                    <a:pt x="1580" y="1509"/>
                  </a:cubicBezTo>
                  <a:cubicBezTo>
                    <a:pt x="1688" y="1401"/>
                    <a:pt x="2020" y="1455"/>
                    <a:pt x="2065" y="1302"/>
                  </a:cubicBezTo>
                  <a:cubicBezTo>
                    <a:pt x="2074" y="1302"/>
                    <a:pt x="2074" y="1293"/>
                    <a:pt x="2065" y="1293"/>
                  </a:cubicBezTo>
                  <a:cubicBezTo>
                    <a:pt x="2110" y="1239"/>
                    <a:pt x="2128" y="1186"/>
                    <a:pt x="2146" y="1123"/>
                  </a:cubicBezTo>
                  <a:cubicBezTo>
                    <a:pt x="2155" y="1060"/>
                    <a:pt x="2155" y="1006"/>
                    <a:pt x="2155" y="952"/>
                  </a:cubicBezTo>
                  <a:lnTo>
                    <a:pt x="2155" y="728"/>
                  </a:lnTo>
                  <a:cubicBezTo>
                    <a:pt x="2155" y="647"/>
                    <a:pt x="2164" y="575"/>
                    <a:pt x="2182" y="503"/>
                  </a:cubicBezTo>
                  <a:cubicBezTo>
                    <a:pt x="2245" y="368"/>
                    <a:pt x="2334" y="261"/>
                    <a:pt x="2460" y="189"/>
                  </a:cubicBezTo>
                  <a:cubicBezTo>
                    <a:pt x="2442" y="144"/>
                    <a:pt x="2424" y="99"/>
                    <a:pt x="2397" y="63"/>
                  </a:cubicBezTo>
                  <a:cubicBezTo>
                    <a:pt x="2379" y="36"/>
                    <a:pt x="2343" y="9"/>
                    <a:pt x="23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7" name="Google Shape;2267;p30"/>
          <p:cNvSpPr/>
          <p:nvPr/>
        </p:nvSpPr>
        <p:spPr>
          <a:xfrm rot="134417">
            <a:off x="3970631" y="4290795"/>
            <a:ext cx="1146632" cy="139080"/>
          </a:xfrm>
          <a:custGeom>
            <a:rect b="b" l="l" r="r" t="t"/>
            <a:pathLst>
              <a:path extrusionOk="0" h="2484" w="11136">
                <a:moveTo>
                  <a:pt x="6773" y="0"/>
                </a:moveTo>
                <a:cubicBezTo>
                  <a:pt x="6760" y="0"/>
                  <a:pt x="6747" y="1"/>
                  <a:pt x="6733" y="2"/>
                </a:cubicBezTo>
                <a:cubicBezTo>
                  <a:pt x="6158" y="55"/>
                  <a:pt x="6176" y="693"/>
                  <a:pt x="5952" y="1070"/>
                </a:cubicBezTo>
                <a:cubicBezTo>
                  <a:pt x="5786" y="1339"/>
                  <a:pt x="5640" y="1440"/>
                  <a:pt x="5504" y="1440"/>
                </a:cubicBezTo>
                <a:cubicBezTo>
                  <a:pt x="5118" y="1440"/>
                  <a:pt x="4819" y="624"/>
                  <a:pt x="4408" y="531"/>
                </a:cubicBezTo>
                <a:cubicBezTo>
                  <a:pt x="4365" y="522"/>
                  <a:pt x="4325" y="517"/>
                  <a:pt x="4288" y="517"/>
                </a:cubicBezTo>
                <a:cubicBezTo>
                  <a:pt x="3881" y="517"/>
                  <a:pt x="3795" y="1067"/>
                  <a:pt x="3572" y="1330"/>
                </a:cubicBezTo>
                <a:cubicBezTo>
                  <a:pt x="3390" y="1554"/>
                  <a:pt x="3233" y="1637"/>
                  <a:pt x="3090" y="1637"/>
                </a:cubicBezTo>
                <a:cubicBezTo>
                  <a:pt x="2686" y="1637"/>
                  <a:pt x="2395" y="974"/>
                  <a:pt x="1965" y="974"/>
                </a:cubicBezTo>
                <a:cubicBezTo>
                  <a:pt x="1889" y="974"/>
                  <a:pt x="1809" y="994"/>
                  <a:pt x="1723" y="1043"/>
                </a:cubicBezTo>
                <a:cubicBezTo>
                  <a:pt x="1624" y="1106"/>
                  <a:pt x="1543" y="1205"/>
                  <a:pt x="1507" y="1321"/>
                </a:cubicBezTo>
                <a:cubicBezTo>
                  <a:pt x="1444" y="1465"/>
                  <a:pt x="1435" y="1627"/>
                  <a:pt x="1373" y="1770"/>
                </a:cubicBezTo>
                <a:cubicBezTo>
                  <a:pt x="1240" y="2070"/>
                  <a:pt x="926" y="2358"/>
                  <a:pt x="610" y="2358"/>
                </a:cubicBezTo>
                <a:cubicBezTo>
                  <a:pt x="433" y="2358"/>
                  <a:pt x="255" y="2268"/>
                  <a:pt x="106" y="2040"/>
                </a:cubicBezTo>
                <a:cubicBezTo>
                  <a:pt x="96" y="2027"/>
                  <a:pt x="82" y="2021"/>
                  <a:pt x="68" y="2021"/>
                </a:cubicBezTo>
                <a:cubicBezTo>
                  <a:pt x="34" y="2021"/>
                  <a:pt x="0" y="2055"/>
                  <a:pt x="26" y="2094"/>
                </a:cubicBezTo>
                <a:cubicBezTo>
                  <a:pt x="163" y="2344"/>
                  <a:pt x="418" y="2483"/>
                  <a:pt x="682" y="2483"/>
                </a:cubicBezTo>
                <a:cubicBezTo>
                  <a:pt x="816" y="2483"/>
                  <a:pt x="952" y="2448"/>
                  <a:pt x="1076" y="2372"/>
                </a:cubicBezTo>
                <a:cubicBezTo>
                  <a:pt x="1364" y="2201"/>
                  <a:pt x="1507" y="1869"/>
                  <a:pt x="1669" y="1600"/>
                </a:cubicBezTo>
                <a:cubicBezTo>
                  <a:pt x="1714" y="1528"/>
                  <a:pt x="1768" y="1456"/>
                  <a:pt x="1839" y="1402"/>
                </a:cubicBezTo>
                <a:cubicBezTo>
                  <a:pt x="1911" y="1366"/>
                  <a:pt x="1992" y="1348"/>
                  <a:pt x="2073" y="1348"/>
                </a:cubicBezTo>
                <a:cubicBezTo>
                  <a:pt x="2288" y="1366"/>
                  <a:pt x="2495" y="1456"/>
                  <a:pt x="2648" y="1609"/>
                </a:cubicBezTo>
                <a:cubicBezTo>
                  <a:pt x="2775" y="1736"/>
                  <a:pt x="2950" y="1807"/>
                  <a:pt x="3128" y="1807"/>
                </a:cubicBezTo>
                <a:cubicBezTo>
                  <a:pt x="3138" y="1807"/>
                  <a:pt x="3149" y="1807"/>
                  <a:pt x="3159" y="1806"/>
                </a:cubicBezTo>
                <a:cubicBezTo>
                  <a:pt x="3492" y="1752"/>
                  <a:pt x="3671" y="1357"/>
                  <a:pt x="3860" y="1115"/>
                </a:cubicBezTo>
                <a:cubicBezTo>
                  <a:pt x="4055" y="859"/>
                  <a:pt x="4210" y="762"/>
                  <a:pt x="4344" y="762"/>
                </a:cubicBezTo>
                <a:cubicBezTo>
                  <a:pt x="4753" y="762"/>
                  <a:pt x="4965" y="1656"/>
                  <a:pt x="5495" y="1656"/>
                </a:cubicBezTo>
                <a:cubicBezTo>
                  <a:pt x="5529" y="1656"/>
                  <a:pt x="5565" y="1653"/>
                  <a:pt x="5602" y="1645"/>
                </a:cubicBezTo>
                <a:cubicBezTo>
                  <a:pt x="5781" y="1591"/>
                  <a:pt x="5934" y="1465"/>
                  <a:pt x="6024" y="1304"/>
                </a:cubicBezTo>
                <a:cubicBezTo>
                  <a:pt x="6224" y="1003"/>
                  <a:pt x="6395" y="224"/>
                  <a:pt x="6744" y="224"/>
                </a:cubicBezTo>
                <a:cubicBezTo>
                  <a:pt x="6863" y="224"/>
                  <a:pt x="7003" y="315"/>
                  <a:pt x="7173" y="549"/>
                </a:cubicBezTo>
                <a:cubicBezTo>
                  <a:pt x="7406" y="865"/>
                  <a:pt x="7593" y="1551"/>
                  <a:pt x="8075" y="1551"/>
                </a:cubicBezTo>
                <a:cubicBezTo>
                  <a:pt x="8114" y="1551"/>
                  <a:pt x="8154" y="1546"/>
                  <a:pt x="8197" y="1537"/>
                </a:cubicBezTo>
                <a:cubicBezTo>
                  <a:pt x="8421" y="1492"/>
                  <a:pt x="8583" y="1277"/>
                  <a:pt x="8682" y="1088"/>
                </a:cubicBezTo>
                <a:cubicBezTo>
                  <a:pt x="8727" y="989"/>
                  <a:pt x="8762" y="881"/>
                  <a:pt x="8798" y="783"/>
                </a:cubicBezTo>
                <a:cubicBezTo>
                  <a:pt x="8861" y="477"/>
                  <a:pt x="9068" y="307"/>
                  <a:pt x="9418" y="280"/>
                </a:cubicBezTo>
                <a:cubicBezTo>
                  <a:pt x="9624" y="361"/>
                  <a:pt x="9813" y="477"/>
                  <a:pt x="9975" y="621"/>
                </a:cubicBezTo>
                <a:cubicBezTo>
                  <a:pt x="10177" y="764"/>
                  <a:pt x="10404" y="877"/>
                  <a:pt x="10616" y="877"/>
                </a:cubicBezTo>
                <a:cubicBezTo>
                  <a:pt x="10790" y="877"/>
                  <a:pt x="10955" y="801"/>
                  <a:pt x="11088" y="603"/>
                </a:cubicBezTo>
                <a:cubicBezTo>
                  <a:pt x="11135" y="536"/>
                  <a:pt x="11066" y="458"/>
                  <a:pt x="10994" y="458"/>
                </a:cubicBezTo>
                <a:cubicBezTo>
                  <a:pt x="10970" y="458"/>
                  <a:pt x="10947" y="466"/>
                  <a:pt x="10926" y="486"/>
                </a:cubicBezTo>
                <a:cubicBezTo>
                  <a:pt x="10831" y="580"/>
                  <a:pt x="10729" y="618"/>
                  <a:pt x="10624" y="618"/>
                </a:cubicBezTo>
                <a:cubicBezTo>
                  <a:pt x="10203" y="618"/>
                  <a:pt x="9713" y="25"/>
                  <a:pt x="9247" y="25"/>
                </a:cubicBezTo>
                <a:cubicBezTo>
                  <a:pt x="9181" y="25"/>
                  <a:pt x="9115" y="37"/>
                  <a:pt x="9050" y="64"/>
                </a:cubicBezTo>
                <a:cubicBezTo>
                  <a:pt x="8843" y="154"/>
                  <a:pt x="8736" y="352"/>
                  <a:pt x="8646" y="549"/>
                </a:cubicBezTo>
                <a:cubicBezTo>
                  <a:pt x="8601" y="648"/>
                  <a:pt x="8574" y="765"/>
                  <a:pt x="8529" y="864"/>
                </a:cubicBezTo>
                <a:cubicBezTo>
                  <a:pt x="8466" y="971"/>
                  <a:pt x="8403" y="1097"/>
                  <a:pt x="8331" y="1214"/>
                </a:cubicBezTo>
                <a:cubicBezTo>
                  <a:pt x="8238" y="1242"/>
                  <a:pt x="8153" y="1256"/>
                  <a:pt x="8076" y="1256"/>
                </a:cubicBezTo>
                <a:cubicBezTo>
                  <a:pt x="7854" y="1256"/>
                  <a:pt x="7697" y="1141"/>
                  <a:pt x="7604" y="908"/>
                </a:cubicBezTo>
                <a:cubicBezTo>
                  <a:pt x="7395" y="594"/>
                  <a:pt x="7228" y="0"/>
                  <a:pt x="6773" y="0"/>
                </a:cubicBezTo>
                <a:close/>
              </a:path>
            </a:pathLst>
          </a:custGeom>
          <a:solidFill>
            <a:schemeClr val="accent4"/>
          </a:solidFill>
          <a:ln cap="flat" cmpd="sng" w="952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68" name="Google Shape;2268;p30"/>
          <p:cNvGrpSpPr/>
          <p:nvPr/>
        </p:nvGrpSpPr>
        <p:grpSpPr>
          <a:xfrm>
            <a:off x="4193912" y="3401213"/>
            <a:ext cx="756197" cy="756184"/>
            <a:chOff x="3808725" y="1872800"/>
            <a:chExt cx="1363500" cy="1313275"/>
          </a:xfrm>
        </p:grpSpPr>
        <p:sp>
          <p:nvSpPr>
            <p:cNvPr id="2269" name="Google Shape;2269;p30"/>
            <p:cNvSpPr/>
            <p:nvPr/>
          </p:nvSpPr>
          <p:spPr>
            <a:xfrm>
              <a:off x="3808725" y="1872800"/>
              <a:ext cx="1363500" cy="1298450"/>
            </a:xfrm>
            <a:custGeom>
              <a:rect b="b" l="l" r="r" t="t"/>
              <a:pathLst>
                <a:path extrusionOk="0" h="51938" w="54540">
                  <a:moveTo>
                    <a:pt x="27960" y="1"/>
                  </a:moveTo>
                  <a:cubicBezTo>
                    <a:pt x="17901" y="1"/>
                    <a:pt x="8710" y="5816"/>
                    <a:pt x="4437" y="15004"/>
                  </a:cubicBezTo>
                  <a:cubicBezTo>
                    <a:pt x="0" y="24511"/>
                    <a:pt x="1735" y="35752"/>
                    <a:pt x="8807" y="43524"/>
                  </a:cubicBezTo>
                  <a:cubicBezTo>
                    <a:pt x="13820" y="48985"/>
                    <a:pt x="20809" y="51937"/>
                    <a:pt x="27958" y="51937"/>
                  </a:cubicBezTo>
                  <a:cubicBezTo>
                    <a:pt x="30942" y="51937"/>
                    <a:pt x="33953" y="51423"/>
                    <a:pt x="36860" y="50363"/>
                  </a:cubicBezTo>
                  <a:cubicBezTo>
                    <a:pt x="46734" y="46793"/>
                    <a:pt x="53472" y="37587"/>
                    <a:pt x="53906" y="27113"/>
                  </a:cubicBezTo>
                  <a:cubicBezTo>
                    <a:pt x="54539" y="12769"/>
                    <a:pt x="43431" y="627"/>
                    <a:pt x="29121" y="26"/>
                  </a:cubicBezTo>
                  <a:cubicBezTo>
                    <a:pt x="28733" y="9"/>
                    <a:pt x="28346" y="1"/>
                    <a:pt x="2796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0" name="Google Shape;2270;p30"/>
            <p:cNvSpPr/>
            <p:nvPr/>
          </p:nvSpPr>
          <p:spPr>
            <a:xfrm>
              <a:off x="3842925" y="1876600"/>
              <a:ext cx="1326800" cy="1309475"/>
            </a:xfrm>
            <a:custGeom>
              <a:rect b="b" l="l" r="r" t="t"/>
              <a:pathLst>
                <a:path extrusionOk="0" h="52379" w="53072">
                  <a:moveTo>
                    <a:pt x="26033" y="402"/>
                  </a:moveTo>
                  <a:cubicBezTo>
                    <a:pt x="26217" y="402"/>
                    <a:pt x="26401" y="404"/>
                    <a:pt x="26586" y="408"/>
                  </a:cubicBezTo>
                  <a:cubicBezTo>
                    <a:pt x="26986" y="408"/>
                    <a:pt x="27353" y="408"/>
                    <a:pt x="27720" y="442"/>
                  </a:cubicBezTo>
                  <a:cubicBezTo>
                    <a:pt x="41496" y="1075"/>
                    <a:pt x="52304" y="12584"/>
                    <a:pt x="52004" y="26360"/>
                  </a:cubicBezTo>
                  <a:cubicBezTo>
                    <a:pt x="51704" y="40170"/>
                    <a:pt x="40429" y="51211"/>
                    <a:pt x="26652" y="51245"/>
                  </a:cubicBezTo>
                  <a:cubicBezTo>
                    <a:pt x="26252" y="51245"/>
                    <a:pt x="25885" y="51211"/>
                    <a:pt x="25518" y="51211"/>
                  </a:cubicBezTo>
                  <a:cubicBezTo>
                    <a:pt x="11475" y="50911"/>
                    <a:pt x="334" y="39303"/>
                    <a:pt x="634" y="25259"/>
                  </a:cubicBezTo>
                  <a:cubicBezTo>
                    <a:pt x="930" y="11434"/>
                    <a:pt x="12271" y="402"/>
                    <a:pt x="26033" y="402"/>
                  </a:cubicBezTo>
                  <a:close/>
                  <a:moveTo>
                    <a:pt x="26698" y="1"/>
                  </a:moveTo>
                  <a:cubicBezTo>
                    <a:pt x="12632" y="1"/>
                    <a:pt x="1026" y="11123"/>
                    <a:pt x="500" y="25226"/>
                  </a:cubicBezTo>
                  <a:cubicBezTo>
                    <a:pt x="0" y="39570"/>
                    <a:pt x="11108" y="51645"/>
                    <a:pt x="25452" y="52345"/>
                  </a:cubicBezTo>
                  <a:cubicBezTo>
                    <a:pt x="25852" y="52379"/>
                    <a:pt x="26252" y="52379"/>
                    <a:pt x="26652" y="52379"/>
                  </a:cubicBezTo>
                  <a:cubicBezTo>
                    <a:pt x="40996" y="52379"/>
                    <a:pt x="52671" y="40871"/>
                    <a:pt x="52871" y="26527"/>
                  </a:cubicBezTo>
                  <a:cubicBezTo>
                    <a:pt x="53071" y="12183"/>
                    <a:pt x="41663" y="375"/>
                    <a:pt x="27320" y="8"/>
                  </a:cubicBezTo>
                  <a:cubicBezTo>
                    <a:pt x="27112" y="3"/>
                    <a:pt x="26905" y="1"/>
                    <a:pt x="26698"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1" name="Google Shape;2271;p30"/>
            <p:cNvSpPr/>
            <p:nvPr/>
          </p:nvSpPr>
          <p:spPr>
            <a:xfrm>
              <a:off x="4493375" y="1980875"/>
              <a:ext cx="29225" cy="61950"/>
            </a:xfrm>
            <a:custGeom>
              <a:rect b="b" l="l" r="r" t="t"/>
              <a:pathLst>
                <a:path extrusionOk="0" h="2478" w="1169">
                  <a:moveTo>
                    <a:pt x="554" y="0"/>
                  </a:moveTo>
                  <a:cubicBezTo>
                    <a:pt x="387" y="0"/>
                    <a:pt x="225" y="136"/>
                    <a:pt x="134" y="474"/>
                  </a:cubicBezTo>
                  <a:cubicBezTo>
                    <a:pt x="1" y="941"/>
                    <a:pt x="1" y="1441"/>
                    <a:pt x="101" y="1941"/>
                  </a:cubicBezTo>
                  <a:cubicBezTo>
                    <a:pt x="134" y="2175"/>
                    <a:pt x="268" y="2475"/>
                    <a:pt x="534" y="2475"/>
                  </a:cubicBezTo>
                  <a:cubicBezTo>
                    <a:pt x="548" y="2477"/>
                    <a:pt x="561" y="2478"/>
                    <a:pt x="574" y="2478"/>
                  </a:cubicBezTo>
                  <a:cubicBezTo>
                    <a:pt x="787" y="2478"/>
                    <a:pt x="940" y="2226"/>
                    <a:pt x="1035" y="1975"/>
                  </a:cubicBezTo>
                  <a:cubicBezTo>
                    <a:pt x="1101" y="1674"/>
                    <a:pt x="1168" y="1341"/>
                    <a:pt x="1168" y="1041"/>
                  </a:cubicBezTo>
                  <a:cubicBezTo>
                    <a:pt x="1168" y="941"/>
                    <a:pt x="1135" y="841"/>
                    <a:pt x="1135" y="740"/>
                  </a:cubicBezTo>
                  <a:cubicBezTo>
                    <a:pt x="1094" y="333"/>
                    <a:pt x="817" y="0"/>
                    <a:pt x="554"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2" name="Google Shape;2272;p30"/>
            <p:cNvSpPr/>
            <p:nvPr/>
          </p:nvSpPr>
          <p:spPr>
            <a:xfrm>
              <a:off x="4493375" y="3000775"/>
              <a:ext cx="29225" cy="62725"/>
            </a:xfrm>
            <a:custGeom>
              <a:rect b="b" l="l" r="r" t="t"/>
              <a:pathLst>
                <a:path extrusionOk="0" h="2509" w="1169">
                  <a:moveTo>
                    <a:pt x="554" y="0"/>
                  </a:moveTo>
                  <a:cubicBezTo>
                    <a:pt x="387" y="0"/>
                    <a:pt x="225" y="136"/>
                    <a:pt x="134" y="473"/>
                  </a:cubicBezTo>
                  <a:cubicBezTo>
                    <a:pt x="1" y="974"/>
                    <a:pt x="1" y="1474"/>
                    <a:pt x="101" y="1941"/>
                  </a:cubicBezTo>
                  <a:cubicBezTo>
                    <a:pt x="134" y="2208"/>
                    <a:pt x="268" y="2475"/>
                    <a:pt x="534" y="2508"/>
                  </a:cubicBezTo>
                  <a:cubicBezTo>
                    <a:pt x="768" y="2508"/>
                    <a:pt x="935" y="2241"/>
                    <a:pt x="1035" y="2008"/>
                  </a:cubicBezTo>
                  <a:cubicBezTo>
                    <a:pt x="1101" y="1674"/>
                    <a:pt x="1168" y="1374"/>
                    <a:pt x="1168" y="1041"/>
                  </a:cubicBezTo>
                  <a:cubicBezTo>
                    <a:pt x="1168" y="940"/>
                    <a:pt x="1135" y="840"/>
                    <a:pt x="1135" y="740"/>
                  </a:cubicBezTo>
                  <a:cubicBezTo>
                    <a:pt x="1094" y="333"/>
                    <a:pt x="817" y="0"/>
                    <a:pt x="554"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3" name="Google Shape;2273;p30"/>
            <p:cNvSpPr/>
            <p:nvPr/>
          </p:nvSpPr>
          <p:spPr>
            <a:xfrm>
              <a:off x="3957175" y="2508075"/>
              <a:ext cx="72575" cy="28150"/>
            </a:xfrm>
            <a:custGeom>
              <a:rect b="b" l="l" r="r" t="t"/>
              <a:pathLst>
                <a:path extrusionOk="0" h="1126" w="2903">
                  <a:moveTo>
                    <a:pt x="1134" y="0"/>
                  </a:moveTo>
                  <a:cubicBezTo>
                    <a:pt x="467" y="100"/>
                    <a:pt x="0" y="768"/>
                    <a:pt x="867" y="1001"/>
                  </a:cubicBezTo>
                  <a:cubicBezTo>
                    <a:pt x="1150" y="1082"/>
                    <a:pt x="1457" y="1126"/>
                    <a:pt x="1759" y="1126"/>
                  </a:cubicBezTo>
                  <a:cubicBezTo>
                    <a:pt x="1956" y="1126"/>
                    <a:pt x="2151" y="1107"/>
                    <a:pt x="2335" y="1068"/>
                  </a:cubicBezTo>
                  <a:cubicBezTo>
                    <a:pt x="2602" y="1001"/>
                    <a:pt x="2869" y="868"/>
                    <a:pt x="2869" y="634"/>
                  </a:cubicBezTo>
                  <a:cubicBezTo>
                    <a:pt x="2902" y="367"/>
                    <a:pt x="2635" y="200"/>
                    <a:pt x="2368" y="134"/>
                  </a:cubicBezTo>
                  <a:cubicBezTo>
                    <a:pt x="2068" y="34"/>
                    <a:pt x="1735" y="0"/>
                    <a:pt x="1434"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4" name="Google Shape;2274;p30"/>
            <p:cNvSpPr/>
            <p:nvPr/>
          </p:nvSpPr>
          <p:spPr>
            <a:xfrm>
              <a:off x="4977050" y="2508075"/>
              <a:ext cx="72575" cy="28150"/>
            </a:xfrm>
            <a:custGeom>
              <a:rect b="b" l="l" r="r" t="t"/>
              <a:pathLst>
                <a:path extrusionOk="0" h="1126" w="2903">
                  <a:moveTo>
                    <a:pt x="1135" y="0"/>
                  </a:moveTo>
                  <a:cubicBezTo>
                    <a:pt x="468" y="100"/>
                    <a:pt x="1" y="768"/>
                    <a:pt x="901" y="1001"/>
                  </a:cubicBezTo>
                  <a:cubicBezTo>
                    <a:pt x="1184" y="1082"/>
                    <a:pt x="1479" y="1126"/>
                    <a:pt x="1772" y="1126"/>
                  </a:cubicBezTo>
                  <a:cubicBezTo>
                    <a:pt x="1962" y="1126"/>
                    <a:pt x="2152" y="1107"/>
                    <a:pt x="2336" y="1068"/>
                  </a:cubicBezTo>
                  <a:cubicBezTo>
                    <a:pt x="2603" y="1001"/>
                    <a:pt x="2903" y="868"/>
                    <a:pt x="2903" y="634"/>
                  </a:cubicBezTo>
                  <a:cubicBezTo>
                    <a:pt x="2903" y="367"/>
                    <a:pt x="2636" y="200"/>
                    <a:pt x="2403" y="134"/>
                  </a:cubicBezTo>
                  <a:cubicBezTo>
                    <a:pt x="2069" y="34"/>
                    <a:pt x="1769" y="0"/>
                    <a:pt x="1435"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5" name="Google Shape;2275;p30"/>
            <p:cNvSpPr/>
            <p:nvPr/>
          </p:nvSpPr>
          <p:spPr>
            <a:xfrm>
              <a:off x="4740850" y="2935675"/>
              <a:ext cx="42750" cy="56850"/>
            </a:xfrm>
            <a:custGeom>
              <a:rect b="b" l="l" r="r" t="t"/>
              <a:pathLst>
                <a:path extrusionOk="0" h="2274" w="1710">
                  <a:moveTo>
                    <a:pt x="441" y="1"/>
                  </a:moveTo>
                  <a:cubicBezTo>
                    <a:pt x="185" y="1"/>
                    <a:pt x="1" y="206"/>
                    <a:pt x="109" y="676"/>
                  </a:cubicBezTo>
                  <a:cubicBezTo>
                    <a:pt x="242" y="1176"/>
                    <a:pt x="476" y="1610"/>
                    <a:pt x="809" y="1977"/>
                  </a:cubicBezTo>
                  <a:cubicBezTo>
                    <a:pt x="942" y="2136"/>
                    <a:pt x="1137" y="2273"/>
                    <a:pt x="1329" y="2273"/>
                  </a:cubicBezTo>
                  <a:cubicBezTo>
                    <a:pt x="1379" y="2273"/>
                    <a:pt x="1428" y="2264"/>
                    <a:pt x="1476" y="2244"/>
                  </a:cubicBezTo>
                  <a:cubicBezTo>
                    <a:pt x="1677" y="2110"/>
                    <a:pt x="1710" y="1810"/>
                    <a:pt x="1643" y="1543"/>
                  </a:cubicBezTo>
                  <a:cubicBezTo>
                    <a:pt x="1577" y="1243"/>
                    <a:pt x="1443" y="943"/>
                    <a:pt x="1276" y="642"/>
                  </a:cubicBezTo>
                  <a:cubicBezTo>
                    <a:pt x="1243" y="576"/>
                    <a:pt x="1176" y="476"/>
                    <a:pt x="1110" y="409"/>
                  </a:cubicBezTo>
                  <a:cubicBezTo>
                    <a:pt x="926" y="149"/>
                    <a:pt x="658" y="1"/>
                    <a:pt x="441"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6" name="Google Shape;2276;p30"/>
            <p:cNvSpPr/>
            <p:nvPr/>
          </p:nvSpPr>
          <p:spPr>
            <a:xfrm>
              <a:off x="4034225" y="2757825"/>
              <a:ext cx="63075" cy="39600"/>
            </a:xfrm>
            <a:custGeom>
              <a:rect b="b" l="l" r="r" t="t"/>
              <a:pathLst>
                <a:path extrusionOk="0" h="1584" w="2523">
                  <a:moveTo>
                    <a:pt x="1956" y="1"/>
                  </a:moveTo>
                  <a:cubicBezTo>
                    <a:pt x="1879" y="1"/>
                    <a:pt x="1799" y="8"/>
                    <a:pt x="1721" y="17"/>
                  </a:cubicBezTo>
                  <a:cubicBezTo>
                    <a:pt x="1421" y="84"/>
                    <a:pt x="1121" y="218"/>
                    <a:pt x="821" y="384"/>
                  </a:cubicBezTo>
                  <a:cubicBezTo>
                    <a:pt x="754" y="451"/>
                    <a:pt x="654" y="484"/>
                    <a:pt x="587" y="551"/>
                  </a:cubicBezTo>
                  <a:cubicBezTo>
                    <a:pt x="82" y="908"/>
                    <a:pt x="0" y="1584"/>
                    <a:pt x="604" y="1584"/>
                  </a:cubicBezTo>
                  <a:cubicBezTo>
                    <a:pt x="677" y="1584"/>
                    <a:pt x="760" y="1574"/>
                    <a:pt x="854" y="1552"/>
                  </a:cubicBezTo>
                  <a:cubicBezTo>
                    <a:pt x="1355" y="1418"/>
                    <a:pt x="1788" y="1185"/>
                    <a:pt x="2155" y="851"/>
                  </a:cubicBezTo>
                  <a:cubicBezTo>
                    <a:pt x="2322" y="685"/>
                    <a:pt x="2522" y="418"/>
                    <a:pt x="2389" y="184"/>
                  </a:cubicBezTo>
                  <a:cubicBezTo>
                    <a:pt x="2318" y="42"/>
                    <a:pt x="2146" y="1"/>
                    <a:pt x="1956"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7" name="Google Shape;2277;p30"/>
            <p:cNvSpPr/>
            <p:nvPr/>
          </p:nvSpPr>
          <p:spPr>
            <a:xfrm>
              <a:off x="4917425" y="2247750"/>
              <a:ext cx="63000" cy="39575"/>
            </a:xfrm>
            <a:custGeom>
              <a:rect b="b" l="l" r="r" t="t"/>
              <a:pathLst>
                <a:path extrusionOk="0" h="1583" w="2520">
                  <a:moveTo>
                    <a:pt x="2001" y="1"/>
                  </a:moveTo>
                  <a:cubicBezTo>
                    <a:pt x="1909" y="1"/>
                    <a:pt x="1812" y="16"/>
                    <a:pt x="1719" y="39"/>
                  </a:cubicBezTo>
                  <a:cubicBezTo>
                    <a:pt x="1418" y="106"/>
                    <a:pt x="1118" y="206"/>
                    <a:pt x="818" y="373"/>
                  </a:cubicBezTo>
                  <a:cubicBezTo>
                    <a:pt x="751" y="440"/>
                    <a:pt x="651" y="473"/>
                    <a:pt x="585" y="540"/>
                  </a:cubicBezTo>
                  <a:cubicBezTo>
                    <a:pt x="87" y="920"/>
                    <a:pt x="0" y="1582"/>
                    <a:pt x="571" y="1582"/>
                  </a:cubicBezTo>
                  <a:cubicBezTo>
                    <a:pt x="651" y="1582"/>
                    <a:pt x="745" y="1569"/>
                    <a:pt x="851" y="1540"/>
                  </a:cubicBezTo>
                  <a:cubicBezTo>
                    <a:pt x="1352" y="1407"/>
                    <a:pt x="1785" y="1173"/>
                    <a:pt x="2152" y="840"/>
                  </a:cubicBezTo>
                  <a:cubicBezTo>
                    <a:pt x="2352" y="673"/>
                    <a:pt x="2519" y="440"/>
                    <a:pt x="2419" y="206"/>
                  </a:cubicBezTo>
                  <a:cubicBezTo>
                    <a:pt x="2332" y="54"/>
                    <a:pt x="2174" y="1"/>
                    <a:pt x="2001"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8" name="Google Shape;2278;p30"/>
            <p:cNvSpPr/>
            <p:nvPr/>
          </p:nvSpPr>
          <p:spPr>
            <a:xfrm>
              <a:off x="4031625" y="2246525"/>
              <a:ext cx="64000" cy="41875"/>
            </a:xfrm>
            <a:custGeom>
              <a:rect b="b" l="l" r="r" t="t"/>
              <a:pathLst>
                <a:path extrusionOk="0" h="1675" w="2560">
                  <a:moveTo>
                    <a:pt x="798" y="0"/>
                  </a:moveTo>
                  <a:cubicBezTo>
                    <a:pt x="330" y="0"/>
                    <a:pt x="0" y="331"/>
                    <a:pt x="491" y="822"/>
                  </a:cubicBezTo>
                  <a:cubicBezTo>
                    <a:pt x="825" y="1189"/>
                    <a:pt x="1258" y="1456"/>
                    <a:pt x="1759" y="1623"/>
                  </a:cubicBezTo>
                  <a:cubicBezTo>
                    <a:pt x="1860" y="1652"/>
                    <a:pt x="1974" y="1674"/>
                    <a:pt x="2082" y="1674"/>
                  </a:cubicBezTo>
                  <a:cubicBezTo>
                    <a:pt x="2222" y="1674"/>
                    <a:pt x="2350" y="1636"/>
                    <a:pt x="2426" y="1523"/>
                  </a:cubicBezTo>
                  <a:cubicBezTo>
                    <a:pt x="2559" y="1289"/>
                    <a:pt x="2426" y="1022"/>
                    <a:pt x="2226" y="822"/>
                  </a:cubicBezTo>
                  <a:cubicBezTo>
                    <a:pt x="2026" y="589"/>
                    <a:pt x="1759" y="388"/>
                    <a:pt x="1492" y="222"/>
                  </a:cubicBezTo>
                  <a:cubicBezTo>
                    <a:pt x="1392" y="188"/>
                    <a:pt x="1292" y="155"/>
                    <a:pt x="1225" y="88"/>
                  </a:cubicBezTo>
                  <a:cubicBezTo>
                    <a:pt x="1082" y="28"/>
                    <a:pt x="935" y="0"/>
                    <a:pt x="798"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9" name="Google Shape;2279;p30"/>
            <p:cNvSpPr/>
            <p:nvPr/>
          </p:nvSpPr>
          <p:spPr>
            <a:xfrm>
              <a:off x="4915400" y="2756875"/>
              <a:ext cx="64175" cy="41400"/>
            </a:xfrm>
            <a:custGeom>
              <a:rect b="b" l="l" r="r" t="t"/>
              <a:pathLst>
                <a:path extrusionOk="0" h="1656" w="2567">
                  <a:moveTo>
                    <a:pt x="777" y="1"/>
                  </a:moveTo>
                  <a:cubicBezTo>
                    <a:pt x="316" y="1"/>
                    <a:pt x="0" y="332"/>
                    <a:pt x="465" y="823"/>
                  </a:cubicBezTo>
                  <a:cubicBezTo>
                    <a:pt x="832" y="1190"/>
                    <a:pt x="1266" y="1456"/>
                    <a:pt x="1733" y="1590"/>
                  </a:cubicBezTo>
                  <a:cubicBezTo>
                    <a:pt x="1830" y="1631"/>
                    <a:pt x="1944" y="1656"/>
                    <a:pt x="2053" y="1656"/>
                  </a:cubicBezTo>
                  <a:cubicBezTo>
                    <a:pt x="2208" y="1656"/>
                    <a:pt x="2355" y="1607"/>
                    <a:pt x="2433" y="1490"/>
                  </a:cubicBezTo>
                  <a:cubicBezTo>
                    <a:pt x="2567" y="1290"/>
                    <a:pt x="2400" y="989"/>
                    <a:pt x="2233" y="823"/>
                  </a:cubicBezTo>
                  <a:cubicBezTo>
                    <a:pt x="2000" y="589"/>
                    <a:pt x="1733" y="389"/>
                    <a:pt x="1466" y="222"/>
                  </a:cubicBezTo>
                  <a:lnTo>
                    <a:pt x="1199" y="89"/>
                  </a:lnTo>
                  <a:cubicBezTo>
                    <a:pt x="1057" y="29"/>
                    <a:pt x="910" y="1"/>
                    <a:pt x="77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0" name="Google Shape;2280;p30"/>
            <p:cNvSpPr/>
            <p:nvPr/>
          </p:nvSpPr>
          <p:spPr>
            <a:xfrm>
              <a:off x="4229975" y="2936650"/>
              <a:ext cx="44950" cy="55850"/>
            </a:xfrm>
            <a:custGeom>
              <a:rect b="b" l="l" r="r" t="t"/>
              <a:pathLst>
                <a:path extrusionOk="0" h="2234" w="1798">
                  <a:moveTo>
                    <a:pt x="1401" y="1"/>
                  </a:moveTo>
                  <a:cubicBezTo>
                    <a:pt x="1232" y="1"/>
                    <a:pt x="1048" y="119"/>
                    <a:pt x="930" y="236"/>
                  </a:cubicBezTo>
                  <a:cubicBezTo>
                    <a:pt x="696" y="470"/>
                    <a:pt x="496" y="703"/>
                    <a:pt x="329" y="1004"/>
                  </a:cubicBezTo>
                  <a:cubicBezTo>
                    <a:pt x="263" y="1070"/>
                    <a:pt x="229" y="1170"/>
                    <a:pt x="196" y="1271"/>
                  </a:cubicBezTo>
                  <a:cubicBezTo>
                    <a:pt x="1" y="1734"/>
                    <a:pt x="145" y="2233"/>
                    <a:pt x="484" y="2233"/>
                  </a:cubicBezTo>
                  <a:cubicBezTo>
                    <a:pt x="608" y="2233"/>
                    <a:pt x="760" y="2166"/>
                    <a:pt x="930" y="2004"/>
                  </a:cubicBezTo>
                  <a:cubicBezTo>
                    <a:pt x="1297" y="1637"/>
                    <a:pt x="1564" y="1204"/>
                    <a:pt x="1697" y="737"/>
                  </a:cubicBezTo>
                  <a:cubicBezTo>
                    <a:pt x="1797" y="503"/>
                    <a:pt x="1797" y="203"/>
                    <a:pt x="1597" y="70"/>
                  </a:cubicBezTo>
                  <a:cubicBezTo>
                    <a:pt x="1538" y="21"/>
                    <a:pt x="1471" y="1"/>
                    <a:pt x="1401"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1" name="Google Shape;2281;p30"/>
            <p:cNvSpPr/>
            <p:nvPr/>
          </p:nvSpPr>
          <p:spPr>
            <a:xfrm>
              <a:off x="4739750" y="2053200"/>
              <a:ext cx="45525" cy="55675"/>
            </a:xfrm>
            <a:custGeom>
              <a:rect b="b" l="l" r="r" t="t"/>
              <a:pathLst>
                <a:path extrusionOk="0" h="2227" w="1821">
                  <a:moveTo>
                    <a:pt x="1437" y="1"/>
                  </a:moveTo>
                  <a:cubicBezTo>
                    <a:pt x="1255" y="1"/>
                    <a:pt x="1069" y="125"/>
                    <a:pt x="920" y="249"/>
                  </a:cubicBezTo>
                  <a:cubicBezTo>
                    <a:pt x="687" y="449"/>
                    <a:pt x="486" y="716"/>
                    <a:pt x="353" y="1016"/>
                  </a:cubicBezTo>
                  <a:cubicBezTo>
                    <a:pt x="286" y="1083"/>
                    <a:pt x="253" y="1183"/>
                    <a:pt x="220" y="1250"/>
                  </a:cubicBezTo>
                  <a:cubicBezTo>
                    <a:pt x="1" y="1712"/>
                    <a:pt x="136" y="2227"/>
                    <a:pt x="484" y="2227"/>
                  </a:cubicBezTo>
                  <a:cubicBezTo>
                    <a:pt x="614" y="2227"/>
                    <a:pt x="773" y="2156"/>
                    <a:pt x="953" y="1984"/>
                  </a:cubicBezTo>
                  <a:cubicBezTo>
                    <a:pt x="1287" y="1650"/>
                    <a:pt x="1554" y="1217"/>
                    <a:pt x="1721" y="750"/>
                  </a:cubicBezTo>
                  <a:cubicBezTo>
                    <a:pt x="1787" y="483"/>
                    <a:pt x="1821" y="182"/>
                    <a:pt x="1621" y="49"/>
                  </a:cubicBezTo>
                  <a:cubicBezTo>
                    <a:pt x="1561" y="15"/>
                    <a:pt x="1499" y="1"/>
                    <a:pt x="1437"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2" name="Google Shape;2282;p30"/>
            <p:cNvSpPr/>
            <p:nvPr/>
          </p:nvSpPr>
          <p:spPr>
            <a:xfrm>
              <a:off x="4462525" y="2233700"/>
              <a:ext cx="96750" cy="243000"/>
            </a:xfrm>
            <a:custGeom>
              <a:rect b="b" l="l" r="r" t="t"/>
              <a:pathLst>
                <a:path extrusionOk="0" h="9720" w="3870">
                  <a:moveTo>
                    <a:pt x="1935" y="1"/>
                  </a:moveTo>
                  <a:cubicBezTo>
                    <a:pt x="1768" y="1"/>
                    <a:pt x="1602" y="201"/>
                    <a:pt x="1502" y="301"/>
                  </a:cubicBezTo>
                  <a:cubicBezTo>
                    <a:pt x="1101" y="768"/>
                    <a:pt x="734" y="1235"/>
                    <a:pt x="434" y="1769"/>
                  </a:cubicBezTo>
                  <a:cubicBezTo>
                    <a:pt x="0" y="2569"/>
                    <a:pt x="67" y="3303"/>
                    <a:pt x="201" y="4137"/>
                  </a:cubicBezTo>
                  <a:cubicBezTo>
                    <a:pt x="434" y="5571"/>
                    <a:pt x="568" y="7039"/>
                    <a:pt x="734" y="8507"/>
                  </a:cubicBezTo>
                  <a:cubicBezTo>
                    <a:pt x="768" y="8874"/>
                    <a:pt x="768" y="9307"/>
                    <a:pt x="1101" y="9508"/>
                  </a:cubicBezTo>
                  <a:cubicBezTo>
                    <a:pt x="1337" y="9665"/>
                    <a:pt x="1593" y="9719"/>
                    <a:pt x="1870" y="9719"/>
                  </a:cubicBezTo>
                  <a:cubicBezTo>
                    <a:pt x="1946" y="9719"/>
                    <a:pt x="2023" y="9715"/>
                    <a:pt x="2102" y="9708"/>
                  </a:cubicBezTo>
                  <a:cubicBezTo>
                    <a:pt x="2436" y="9708"/>
                    <a:pt x="2769" y="9574"/>
                    <a:pt x="2969" y="9307"/>
                  </a:cubicBezTo>
                  <a:cubicBezTo>
                    <a:pt x="3103" y="9074"/>
                    <a:pt x="3169" y="8774"/>
                    <a:pt x="3169" y="8507"/>
                  </a:cubicBezTo>
                  <a:cubicBezTo>
                    <a:pt x="3336" y="7039"/>
                    <a:pt x="3470" y="5605"/>
                    <a:pt x="3670" y="4137"/>
                  </a:cubicBezTo>
                  <a:cubicBezTo>
                    <a:pt x="3803" y="3303"/>
                    <a:pt x="3870" y="2569"/>
                    <a:pt x="3436" y="1769"/>
                  </a:cubicBezTo>
                  <a:cubicBezTo>
                    <a:pt x="3136" y="1235"/>
                    <a:pt x="2769" y="768"/>
                    <a:pt x="2335" y="301"/>
                  </a:cubicBezTo>
                  <a:cubicBezTo>
                    <a:pt x="2235" y="201"/>
                    <a:pt x="2102" y="1"/>
                    <a:pt x="1935"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3" name="Google Shape;2283;p30"/>
            <p:cNvSpPr/>
            <p:nvPr/>
          </p:nvSpPr>
          <p:spPr>
            <a:xfrm>
              <a:off x="4251550" y="2107275"/>
              <a:ext cx="235075" cy="383350"/>
            </a:xfrm>
            <a:custGeom>
              <a:rect b="b" l="l" r="r" t="t"/>
              <a:pathLst>
                <a:path extrusionOk="0" h="15334" w="9403">
                  <a:moveTo>
                    <a:pt x="654" y="1"/>
                  </a:moveTo>
                  <a:cubicBezTo>
                    <a:pt x="612" y="1"/>
                    <a:pt x="570" y="9"/>
                    <a:pt x="534" y="21"/>
                  </a:cubicBezTo>
                  <a:cubicBezTo>
                    <a:pt x="434" y="88"/>
                    <a:pt x="367" y="188"/>
                    <a:pt x="367" y="321"/>
                  </a:cubicBezTo>
                  <a:lnTo>
                    <a:pt x="0" y="3790"/>
                  </a:lnTo>
                  <a:cubicBezTo>
                    <a:pt x="0" y="3957"/>
                    <a:pt x="0" y="4157"/>
                    <a:pt x="134" y="4257"/>
                  </a:cubicBezTo>
                  <a:cubicBezTo>
                    <a:pt x="184" y="4274"/>
                    <a:pt x="234" y="4282"/>
                    <a:pt x="279" y="4282"/>
                  </a:cubicBezTo>
                  <a:cubicBezTo>
                    <a:pt x="325" y="4282"/>
                    <a:pt x="367" y="4274"/>
                    <a:pt x="400" y="4257"/>
                  </a:cubicBezTo>
                  <a:cubicBezTo>
                    <a:pt x="934" y="4157"/>
                    <a:pt x="1434" y="4024"/>
                    <a:pt x="1901" y="3790"/>
                  </a:cubicBezTo>
                  <a:lnTo>
                    <a:pt x="8106" y="14665"/>
                  </a:lnTo>
                  <a:cubicBezTo>
                    <a:pt x="8206" y="14865"/>
                    <a:pt x="8339" y="15032"/>
                    <a:pt x="8506" y="15198"/>
                  </a:cubicBezTo>
                  <a:cubicBezTo>
                    <a:pt x="8600" y="15292"/>
                    <a:pt x="8715" y="15333"/>
                    <a:pt x="8829" y="15333"/>
                  </a:cubicBezTo>
                  <a:cubicBezTo>
                    <a:pt x="9120" y="15333"/>
                    <a:pt x="9403" y="15067"/>
                    <a:pt x="9307" y="14731"/>
                  </a:cubicBezTo>
                  <a:cubicBezTo>
                    <a:pt x="9307" y="14665"/>
                    <a:pt x="9273" y="14631"/>
                    <a:pt x="9240" y="14565"/>
                  </a:cubicBezTo>
                  <a:cubicBezTo>
                    <a:pt x="9207" y="14431"/>
                    <a:pt x="9140" y="14298"/>
                    <a:pt x="9073" y="14198"/>
                  </a:cubicBezTo>
                  <a:lnTo>
                    <a:pt x="2802" y="3323"/>
                  </a:lnTo>
                  <a:cubicBezTo>
                    <a:pt x="3169" y="3023"/>
                    <a:pt x="3536" y="2723"/>
                    <a:pt x="3870" y="2389"/>
                  </a:cubicBezTo>
                  <a:cubicBezTo>
                    <a:pt x="3936" y="2289"/>
                    <a:pt x="4036" y="2189"/>
                    <a:pt x="4070" y="2056"/>
                  </a:cubicBezTo>
                  <a:cubicBezTo>
                    <a:pt x="4070" y="1922"/>
                    <a:pt x="4003" y="1822"/>
                    <a:pt x="3903" y="1755"/>
                  </a:cubicBezTo>
                  <a:cubicBezTo>
                    <a:pt x="3669" y="1622"/>
                    <a:pt x="3436" y="1489"/>
                    <a:pt x="3169" y="1355"/>
                  </a:cubicBezTo>
                  <a:lnTo>
                    <a:pt x="2402" y="922"/>
                  </a:lnTo>
                  <a:lnTo>
                    <a:pt x="867" y="88"/>
                  </a:lnTo>
                  <a:cubicBezTo>
                    <a:pt x="804" y="24"/>
                    <a:pt x="727" y="1"/>
                    <a:pt x="65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4" name="Google Shape;2284;p30"/>
            <p:cNvSpPr/>
            <p:nvPr/>
          </p:nvSpPr>
          <p:spPr>
            <a:xfrm>
              <a:off x="4413425" y="2450425"/>
              <a:ext cx="190900" cy="143300"/>
            </a:xfrm>
            <a:custGeom>
              <a:rect b="b" l="l" r="r" t="t"/>
              <a:pathLst>
                <a:path extrusionOk="0" h="5732" w="7636">
                  <a:moveTo>
                    <a:pt x="3772" y="0"/>
                  </a:moveTo>
                  <a:cubicBezTo>
                    <a:pt x="1338" y="0"/>
                    <a:pt x="0" y="2947"/>
                    <a:pt x="1698" y="4808"/>
                  </a:cubicBezTo>
                  <a:cubicBezTo>
                    <a:pt x="2259" y="5422"/>
                    <a:pt x="3024" y="5732"/>
                    <a:pt x="3797" y="5732"/>
                  </a:cubicBezTo>
                  <a:cubicBezTo>
                    <a:pt x="4494" y="5732"/>
                    <a:pt x="5198" y="5481"/>
                    <a:pt x="5767" y="4975"/>
                  </a:cubicBezTo>
                  <a:cubicBezTo>
                    <a:pt x="7635" y="3240"/>
                    <a:pt x="6501" y="105"/>
                    <a:pt x="3933" y="5"/>
                  </a:cubicBezTo>
                  <a:cubicBezTo>
                    <a:pt x="3878" y="2"/>
                    <a:pt x="3825" y="0"/>
                    <a:pt x="3772"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5" name="Google Shape;2285;p30"/>
            <p:cNvSpPr/>
            <p:nvPr/>
          </p:nvSpPr>
          <p:spPr>
            <a:xfrm>
              <a:off x="4445000" y="2466750"/>
              <a:ext cx="59250" cy="99100"/>
            </a:xfrm>
            <a:custGeom>
              <a:rect b="b" l="l" r="r" t="t"/>
              <a:pathLst>
                <a:path extrusionOk="0" h="3964" w="2370">
                  <a:moveTo>
                    <a:pt x="2017" y="1"/>
                  </a:moveTo>
                  <a:cubicBezTo>
                    <a:pt x="1724" y="1"/>
                    <a:pt x="1391" y="204"/>
                    <a:pt x="1168" y="352"/>
                  </a:cubicBezTo>
                  <a:cubicBezTo>
                    <a:pt x="802" y="619"/>
                    <a:pt x="501" y="1020"/>
                    <a:pt x="335" y="1453"/>
                  </a:cubicBezTo>
                  <a:cubicBezTo>
                    <a:pt x="1" y="2354"/>
                    <a:pt x="201" y="3521"/>
                    <a:pt x="1102" y="3955"/>
                  </a:cubicBezTo>
                  <a:cubicBezTo>
                    <a:pt x="1119" y="3961"/>
                    <a:pt x="1137" y="3964"/>
                    <a:pt x="1154" y="3964"/>
                  </a:cubicBezTo>
                  <a:cubicBezTo>
                    <a:pt x="1233" y="3964"/>
                    <a:pt x="1296" y="3904"/>
                    <a:pt x="1269" y="3822"/>
                  </a:cubicBezTo>
                  <a:cubicBezTo>
                    <a:pt x="1002" y="3188"/>
                    <a:pt x="735" y="2421"/>
                    <a:pt x="1002" y="1687"/>
                  </a:cubicBezTo>
                  <a:cubicBezTo>
                    <a:pt x="1102" y="1386"/>
                    <a:pt x="1335" y="1086"/>
                    <a:pt x="1602" y="853"/>
                  </a:cubicBezTo>
                  <a:cubicBezTo>
                    <a:pt x="1802" y="653"/>
                    <a:pt x="2203" y="519"/>
                    <a:pt x="2336" y="252"/>
                  </a:cubicBezTo>
                  <a:cubicBezTo>
                    <a:pt x="2369" y="186"/>
                    <a:pt x="2369" y="119"/>
                    <a:pt x="2303" y="86"/>
                  </a:cubicBezTo>
                  <a:cubicBezTo>
                    <a:pt x="2216" y="25"/>
                    <a:pt x="2119" y="1"/>
                    <a:pt x="2017" y="1"/>
                  </a:cubicBezTo>
                  <a:close/>
                </a:path>
              </a:pathLst>
            </a:custGeom>
            <a:solidFill>
              <a:srgbClr val="FF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6" name="Google Shape;2286;p30"/>
            <p:cNvSpPr/>
            <p:nvPr/>
          </p:nvSpPr>
          <p:spPr>
            <a:xfrm>
              <a:off x="4473375" y="2258725"/>
              <a:ext cx="33375" cy="153400"/>
            </a:xfrm>
            <a:custGeom>
              <a:rect b="b" l="l" r="r" t="t"/>
              <a:pathLst>
                <a:path extrusionOk="0" h="6136" w="1335">
                  <a:moveTo>
                    <a:pt x="1234" y="1"/>
                  </a:moveTo>
                  <a:cubicBezTo>
                    <a:pt x="801" y="134"/>
                    <a:pt x="434" y="434"/>
                    <a:pt x="200" y="834"/>
                  </a:cubicBezTo>
                  <a:cubicBezTo>
                    <a:pt x="67" y="1301"/>
                    <a:pt x="0" y="1802"/>
                    <a:pt x="33" y="2302"/>
                  </a:cubicBezTo>
                  <a:cubicBezTo>
                    <a:pt x="67" y="3570"/>
                    <a:pt x="33" y="4937"/>
                    <a:pt x="567" y="6072"/>
                  </a:cubicBezTo>
                  <a:cubicBezTo>
                    <a:pt x="590" y="6118"/>
                    <a:pt x="625" y="6136"/>
                    <a:pt x="661" y="6136"/>
                  </a:cubicBezTo>
                  <a:cubicBezTo>
                    <a:pt x="729" y="6136"/>
                    <a:pt x="801" y="6070"/>
                    <a:pt x="801" y="6005"/>
                  </a:cubicBezTo>
                  <a:cubicBezTo>
                    <a:pt x="901" y="4837"/>
                    <a:pt x="701" y="3636"/>
                    <a:pt x="634" y="2436"/>
                  </a:cubicBezTo>
                  <a:cubicBezTo>
                    <a:pt x="634" y="2002"/>
                    <a:pt x="434" y="1301"/>
                    <a:pt x="667" y="868"/>
                  </a:cubicBezTo>
                  <a:cubicBezTo>
                    <a:pt x="867" y="568"/>
                    <a:pt x="1334" y="501"/>
                    <a:pt x="1334" y="67"/>
                  </a:cubicBezTo>
                  <a:cubicBezTo>
                    <a:pt x="1334" y="1"/>
                    <a:pt x="1268" y="1"/>
                    <a:pt x="1234" y="1"/>
                  </a:cubicBezTo>
                  <a:close/>
                </a:path>
              </a:pathLst>
            </a:custGeom>
            <a:solidFill>
              <a:srgbClr val="FF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7" name="Google Shape;2287;p30"/>
            <p:cNvSpPr/>
            <p:nvPr/>
          </p:nvSpPr>
          <p:spPr>
            <a:xfrm>
              <a:off x="4259050" y="2122800"/>
              <a:ext cx="18375" cy="65700"/>
            </a:xfrm>
            <a:custGeom>
              <a:rect b="b" l="l" r="r" t="t"/>
              <a:pathLst>
                <a:path extrusionOk="0" h="2628" w="735">
                  <a:moveTo>
                    <a:pt x="401" y="0"/>
                  </a:moveTo>
                  <a:cubicBezTo>
                    <a:pt x="167" y="334"/>
                    <a:pt x="67" y="734"/>
                    <a:pt x="67" y="1168"/>
                  </a:cubicBezTo>
                  <a:cubicBezTo>
                    <a:pt x="0" y="1635"/>
                    <a:pt x="34" y="2135"/>
                    <a:pt x="167" y="2602"/>
                  </a:cubicBezTo>
                  <a:cubicBezTo>
                    <a:pt x="184" y="2619"/>
                    <a:pt x="217" y="2627"/>
                    <a:pt x="251" y="2627"/>
                  </a:cubicBezTo>
                  <a:cubicBezTo>
                    <a:pt x="284" y="2627"/>
                    <a:pt x="317" y="2619"/>
                    <a:pt x="334" y="2602"/>
                  </a:cubicBezTo>
                  <a:cubicBezTo>
                    <a:pt x="534" y="2169"/>
                    <a:pt x="634" y="1735"/>
                    <a:pt x="634" y="1268"/>
                  </a:cubicBezTo>
                  <a:cubicBezTo>
                    <a:pt x="634" y="868"/>
                    <a:pt x="734" y="367"/>
                    <a:pt x="467" y="0"/>
                  </a:cubicBezTo>
                  <a:close/>
                </a:path>
              </a:pathLst>
            </a:custGeom>
            <a:solidFill>
              <a:srgbClr val="FFF2E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288" name="Google Shape;2288;p30"/>
          <p:cNvPicPr preferRelativeResize="0"/>
          <p:nvPr/>
        </p:nvPicPr>
        <p:blipFill>
          <a:blip r:embed="rId3">
            <a:alphaModFix/>
          </a:blip>
          <a:stretch>
            <a:fillRect/>
          </a:stretch>
        </p:blipFill>
        <p:spPr>
          <a:xfrm>
            <a:off x="7343975" y="2950800"/>
            <a:ext cx="756175" cy="756175"/>
          </a:xfrm>
          <a:prstGeom prst="rect">
            <a:avLst/>
          </a:prstGeom>
          <a:noFill/>
          <a:ln>
            <a:noFill/>
          </a:ln>
        </p:spPr>
      </p:pic>
      <p:pic>
        <p:nvPicPr>
          <p:cNvPr id="2289" name="Google Shape;2289;p30"/>
          <p:cNvPicPr preferRelativeResize="0"/>
          <p:nvPr/>
        </p:nvPicPr>
        <p:blipFill>
          <a:blip r:embed="rId3">
            <a:alphaModFix/>
          </a:blip>
          <a:stretch>
            <a:fillRect/>
          </a:stretch>
        </p:blipFill>
        <p:spPr>
          <a:xfrm>
            <a:off x="430025" y="175725"/>
            <a:ext cx="756175" cy="756175"/>
          </a:xfrm>
          <a:prstGeom prst="rect">
            <a:avLst/>
          </a:prstGeom>
          <a:noFill/>
          <a:ln>
            <a:noFill/>
          </a:ln>
        </p:spPr>
      </p:pic>
      <p:pic>
        <p:nvPicPr>
          <p:cNvPr id="2290" name="Google Shape;2290;p30"/>
          <p:cNvPicPr preferRelativeResize="0"/>
          <p:nvPr/>
        </p:nvPicPr>
        <p:blipFill>
          <a:blip r:embed="rId3">
            <a:alphaModFix/>
          </a:blip>
          <a:stretch>
            <a:fillRect/>
          </a:stretch>
        </p:blipFill>
        <p:spPr>
          <a:xfrm>
            <a:off x="289250" y="863438"/>
            <a:ext cx="756175" cy="756175"/>
          </a:xfrm>
          <a:prstGeom prst="rect">
            <a:avLst/>
          </a:prstGeom>
          <a:noFill/>
          <a:ln>
            <a:noFill/>
          </a:ln>
        </p:spPr>
      </p:pic>
      <p:pic>
        <p:nvPicPr>
          <p:cNvPr id="2291" name="Google Shape;2291;p30"/>
          <p:cNvPicPr preferRelativeResize="0"/>
          <p:nvPr/>
        </p:nvPicPr>
        <p:blipFill>
          <a:blip r:embed="rId3">
            <a:alphaModFix/>
          </a:blip>
          <a:stretch>
            <a:fillRect/>
          </a:stretch>
        </p:blipFill>
        <p:spPr>
          <a:xfrm>
            <a:off x="849275" y="790525"/>
            <a:ext cx="469525" cy="469525"/>
          </a:xfrm>
          <a:prstGeom prst="rect">
            <a:avLst/>
          </a:prstGeom>
          <a:noFill/>
          <a:ln>
            <a:noFill/>
          </a:ln>
        </p:spPr>
      </p:pic>
      <p:pic>
        <p:nvPicPr>
          <p:cNvPr id="2292" name="Google Shape;2292;p30"/>
          <p:cNvPicPr preferRelativeResize="0"/>
          <p:nvPr/>
        </p:nvPicPr>
        <p:blipFill>
          <a:blip r:embed="rId3">
            <a:alphaModFix/>
          </a:blip>
          <a:stretch>
            <a:fillRect/>
          </a:stretch>
        </p:blipFill>
        <p:spPr>
          <a:xfrm flipH="1">
            <a:off x="8090400" y="3623875"/>
            <a:ext cx="756175" cy="756175"/>
          </a:xfrm>
          <a:prstGeom prst="rect">
            <a:avLst/>
          </a:prstGeom>
          <a:noFill/>
          <a:ln>
            <a:noFill/>
          </a:ln>
        </p:spPr>
      </p:pic>
      <p:pic>
        <p:nvPicPr>
          <p:cNvPr id="2293" name="Google Shape;2293;p30"/>
          <p:cNvPicPr preferRelativeResize="0"/>
          <p:nvPr/>
        </p:nvPicPr>
        <p:blipFill>
          <a:blip r:embed="rId3">
            <a:alphaModFix/>
          </a:blip>
          <a:stretch>
            <a:fillRect/>
          </a:stretch>
        </p:blipFill>
        <p:spPr>
          <a:xfrm flipH="1">
            <a:off x="8231175" y="4311588"/>
            <a:ext cx="756175" cy="756175"/>
          </a:xfrm>
          <a:prstGeom prst="rect">
            <a:avLst/>
          </a:prstGeom>
          <a:noFill/>
          <a:ln>
            <a:noFill/>
          </a:ln>
        </p:spPr>
      </p:pic>
      <p:pic>
        <p:nvPicPr>
          <p:cNvPr id="2294" name="Google Shape;2294;p30"/>
          <p:cNvPicPr preferRelativeResize="0"/>
          <p:nvPr/>
        </p:nvPicPr>
        <p:blipFill>
          <a:blip r:embed="rId3">
            <a:alphaModFix/>
          </a:blip>
          <a:stretch>
            <a:fillRect/>
          </a:stretch>
        </p:blipFill>
        <p:spPr>
          <a:xfrm flipH="1">
            <a:off x="7957800" y="4238675"/>
            <a:ext cx="469525" cy="469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6" name="Shape 2466"/>
        <p:cNvGrpSpPr/>
        <p:nvPr/>
      </p:nvGrpSpPr>
      <p:grpSpPr>
        <a:xfrm>
          <a:off x="0" y="0"/>
          <a:ext cx="0" cy="0"/>
          <a:chOff x="0" y="0"/>
          <a:chExt cx="0" cy="0"/>
        </a:xfrm>
      </p:grpSpPr>
      <p:grpSp>
        <p:nvGrpSpPr>
          <p:cNvPr id="2467" name="Google Shape;2467;p39"/>
          <p:cNvGrpSpPr/>
          <p:nvPr/>
        </p:nvGrpSpPr>
        <p:grpSpPr>
          <a:xfrm rot="5400000">
            <a:off x="6999531" y="2878559"/>
            <a:ext cx="1716322" cy="1893035"/>
            <a:chOff x="2712950" y="295225"/>
            <a:chExt cx="1077550" cy="1068425"/>
          </a:xfrm>
        </p:grpSpPr>
        <p:sp>
          <p:nvSpPr>
            <p:cNvPr id="2468" name="Google Shape;2468;p39"/>
            <p:cNvSpPr/>
            <p:nvPr/>
          </p:nvSpPr>
          <p:spPr>
            <a:xfrm>
              <a:off x="3347750" y="373800"/>
              <a:ext cx="96250" cy="198325"/>
            </a:xfrm>
            <a:custGeom>
              <a:rect b="b" l="l" r="r" t="t"/>
              <a:pathLst>
                <a:path extrusionOk="0" h="7933" w="3850">
                  <a:moveTo>
                    <a:pt x="3300" y="0"/>
                  </a:moveTo>
                  <a:cubicBezTo>
                    <a:pt x="3147" y="0"/>
                    <a:pt x="2995" y="80"/>
                    <a:pt x="2914" y="269"/>
                  </a:cubicBezTo>
                  <a:cubicBezTo>
                    <a:pt x="2536" y="1227"/>
                    <a:pt x="2132" y="2185"/>
                    <a:pt x="1754" y="3168"/>
                  </a:cubicBezTo>
                  <a:cubicBezTo>
                    <a:pt x="1376" y="4125"/>
                    <a:pt x="1023" y="5083"/>
                    <a:pt x="670" y="6066"/>
                  </a:cubicBezTo>
                  <a:cubicBezTo>
                    <a:pt x="469" y="6621"/>
                    <a:pt x="267" y="7175"/>
                    <a:pt x="66" y="7705"/>
                  </a:cubicBezTo>
                  <a:cubicBezTo>
                    <a:pt x="1" y="7834"/>
                    <a:pt x="103" y="7933"/>
                    <a:pt x="211" y="7933"/>
                  </a:cubicBezTo>
                  <a:cubicBezTo>
                    <a:pt x="270" y="7933"/>
                    <a:pt x="332" y="7902"/>
                    <a:pt x="368" y="7831"/>
                  </a:cubicBezTo>
                  <a:cubicBezTo>
                    <a:pt x="570" y="7377"/>
                    <a:pt x="822" y="6923"/>
                    <a:pt x="1074" y="6444"/>
                  </a:cubicBezTo>
                  <a:cubicBezTo>
                    <a:pt x="1301" y="5991"/>
                    <a:pt x="1553" y="5512"/>
                    <a:pt x="1779" y="5058"/>
                  </a:cubicBezTo>
                  <a:cubicBezTo>
                    <a:pt x="2208" y="4100"/>
                    <a:pt x="2636" y="3168"/>
                    <a:pt x="3040" y="2210"/>
                  </a:cubicBezTo>
                  <a:cubicBezTo>
                    <a:pt x="3267" y="1681"/>
                    <a:pt x="3493" y="1126"/>
                    <a:pt x="3720" y="597"/>
                  </a:cubicBezTo>
                  <a:cubicBezTo>
                    <a:pt x="3850" y="257"/>
                    <a:pt x="3574" y="0"/>
                    <a:pt x="33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9" name="Google Shape;2469;p39"/>
            <p:cNvSpPr/>
            <p:nvPr/>
          </p:nvSpPr>
          <p:spPr>
            <a:xfrm>
              <a:off x="3060300" y="1086800"/>
              <a:ext cx="96000" cy="198100"/>
            </a:xfrm>
            <a:custGeom>
              <a:rect b="b" l="l" r="r" t="t"/>
              <a:pathLst>
                <a:path extrusionOk="0" h="7924" w="3840">
                  <a:moveTo>
                    <a:pt x="3634" y="1"/>
                  </a:moveTo>
                  <a:cubicBezTo>
                    <a:pt x="3573" y="1"/>
                    <a:pt x="3510" y="31"/>
                    <a:pt x="3473" y="104"/>
                  </a:cubicBezTo>
                  <a:cubicBezTo>
                    <a:pt x="3246" y="558"/>
                    <a:pt x="2994" y="1012"/>
                    <a:pt x="2767" y="1465"/>
                  </a:cubicBezTo>
                  <a:cubicBezTo>
                    <a:pt x="2515" y="1944"/>
                    <a:pt x="2288" y="2423"/>
                    <a:pt x="2061" y="2877"/>
                  </a:cubicBezTo>
                  <a:cubicBezTo>
                    <a:pt x="1608" y="3835"/>
                    <a:pt x="1179" y="4767"/>
                    <a:pt x="801" y="5725"/>
                  </a:cubicBezTo>
                  <a:cubicBezTo>
                    <a:pt x="574" y="6254"/>
                    <a:pt x="348" y="6783"/>
                    <a:pt x="146" y="7338"/>
                  </a:cubicBezTo>
                  <a:cubicBezTo>
                    <a:pt x="0" y="7677"/>
                    <a:pt x="270" y="7923"/>
                    <a:pt x="541" y="7923"/>
                  </a:cubicBezTo>
                  <a:cubicBezTo>
                    <a:pt x="693" y="7923"/>
                    <a:pt x="846" y="7846"/>
                    <a:pt x="927" y="7666"/>
                  </a:cubicBezTo>
                  <a:cubicBezTo>
                    <a:pt x="1305" y="6708"/>
                    <a:pt x="1709" y="5725"/>
                    <a:pt x="2087" y="4767"/>
                  </a:cubicBezTo>
                  <a:cubicBezTo>
                    <a:pt x="2465" y="3809"/>
                    <a:pt x="2818" y="2826"/>
                    <a:pt x="3196" y="1869"/>
                  </a:cubicBezTo>
                  <a:cubicBezTo>
                    <a:pt x="3372" y="1314"/>
                    <a:pt x="3574" y="760"/>
                    <a:pt x="3775" y="205"/>
                  </a:cubicBezTo>
                  <a:cubicBezTo>
                    <a:pt x="3840" y="93"/>
                    <a:pt x="3740" y="1"/>
                    <a:pt x="36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0" name="Google Shape;2470;p39"/>
            <p:cNvSpPr/>
            <p:nvPr/>
          </p:nvSpPr>
          <p:spPr>
            <a:xfrm>
              <a:off x="3507600" y="925675"/>
              <a:ext cx="204525" cy="92725"/>
            </a:xfrm>
            <a:custGeom>
              <a:rect b="b" l="l" r="r" t="t"/>
              <a:pathLst>
                <a:path extrusionOk="0" h="3709" w="8181">
                  <a:moveTo>
                    <a:pt x="205" y="1"/>
                  </a:moveTo>
                  <a:cubicBezTo>
                    <a:pt x="70" y="1"/>
                    <a:pt x="1" y="237"/>
                    <a:pt x="174" y="324"/>
                  </a:cubicBezTo>
                  <a:lnTo>
                    <a:pt x="149" y="349"/>
                  </a:lnTo>
                  <a:cubicBezTo>
                    <a:pt x="628" y="551"/>
                    <a:pt x="1082" y="803"/>
                    <a:pt x="1535" y="1055"/>
                  </a:cubicBezTo>
                  <a:cubicBezTo>
                    <a:pt x="1989" y="1282"/>
                    <a:pt x="2493" y="1508"/>
                    <a:pt x="2947" y="1735"/>
                  </a:cubicBezTo>
                  <a:cubicBezTo>
                    <a:pt x="3879" y="2189"/>
                    <a:pt x="4837" y="2617"/>
                    <a:pt x="5770" y="2995"/>
                  </a:cubicBezTo>
                  <a:cubicBezTo>
                    <a:pt x="6324" y="3222"/>
                    <a:pt x="6853" y="3449"/>
                    <a:pt x="7408" y="3676"/>
                  </a:cubicBezTo>
                  <a:cubicBezTo>
                    <a:pt x="7465" y="3699"/>
                    <a:pt x="7519" y="3709"/>
                    <a:pt x="7571" y="3709"/>
                  </a:cubicBezTo>
                  <a:cubicBezTo>
                    <a:pt x="7975" y="3709"/>
                    <a:pt x="8180" y="3074"/>
                    <a:pt x="7710" y="2895"/>
                  </a:cubicBezTo>
                  <a:cubicBezTo>
                    <a:pt x="6778" y="2491"/>
                    <a:pt x="5795" y="2113"/>
                    <a:pt x="4837" y="1710"/>
                  </a:cubicBezTo>
                  <a:cubicBezTo>
                    <a:pt x="3879" y="1332"/>
                    <a:pt x="2896" y="979"/>
                    <a:pt x="1939" y="626"/>
                  </a:cubicBezTo>
                  <a:cubicBezTo>
                    <a:pt x="1384" y="425"/>
                    <a:pt x="830" y="248"/>
                    <a:pt x="275" y="21"/>
                  </a:cubicBezTo>
                  <a:cubicBezTo>
                    <a:pt x="250" y="7"/>
                    <a:pt x="227"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1" name="Google Shape;2471;p39"/>
            <p:cNvSpPr/>
            <p:nvPr/>
          </p:nvSpPr>
          <p:spPr>
            <a:xfrm>
              <a:off x="2791325" y="639925"/>
              <a:ext cx="204625" cy="92550"/>
            </a:xfrm>
            <a:custGeom>
              <a:rect b="b" l="l" r="r" t="t"/>
              <a:pathLst>
                <a:path extrusionOk="0" h="3702" w="8185">
                  <a:moveTo>
                    <a:pt x="603" y="1"/>
                  </a:moveTo>
                  <a:cubicBezTo>
                    <a:pt x="186" y="1"/>
                    <a:pt x="1" y="636"/>
                    <a:pt x="470" y="815"/>
                  </a:cubicBezTo>
                  <a:cubicBezTo>
                    <a:pt x="1403" y="1218"/>
                    <a:pt x="2386" y="1622"/>
                    <a:pt x="3344" y="2000"/>
                  </a:cubicBezTo>
                  <a:cubicBezTo>
                    <a:pt x="4301" y="2378"/>
                    <a:pt x="5284" y="2731"/>
                    <a:pt x="6267" y="3083"/>
                  </a:cubicBezTo>
                  <a:cubicBezTo>
                    <a:pt x="6797" y="3285"/>
                    <a:pt x="7351" y="3461"/>
                    <a:pt x="7906" y="3688"/>
                  </a:cubicBezTo>
                  <a:cubicBezTo>
                    <a:pt x="7929" y="3697"/>
                    <a:pt x="7952" y="3701"/>
                    <a:pt x="7972" y="3701"/>
                  </a:cubicBezTo>
                  <a:cubicBezTo>
                    <a:pt x="8127" y="3701"/>
                    <a:pt x="8184" y="3475"/>
                    <a:pt x="8006" y="3386"/>
                  </a:cubicBezTo>
                  <a:lnTo>
                    <a:pt x="8032" y="3386"/>
                  </a:lnTo>
                  <a:cubicBezTo>
                    <a:pt x="7553" y="3159"/>
                    <a:pt x="7099" y="2907"/>
                    <a:pt x="6645" y="2680"/>
                  </a:cubicBezTo>
                  <a:cubicBezTo>
                    <a:pt x="6192" y="2453"/>
                    <a:pt x="5713" y="2201"/>
                    <a:pt x="5234" y="1974"/>
                  </a:cubicBezTo>
                  <a:cubicBezTo>
                    <a:pt x="4301" y="1546"/>
                    <a:pt x="3344" y="1092"/>
                    <a:pt x="2411" y="714"/>
                  </a:cubicBezTo>
                  <a:lnTo>
                    <a:pt x="773" y="34"/>
                  </a:lnTo>
                  <a:cubicBezTo>
                    <a:pt x="713" y="11"/>
                    <a:pt x="656" y="1"/>
                    <a:pt x="6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2" name="Google Shape;2472;p39"/>
            <p:cNvSpPr/>
            <p:nvPr/>
          </p:nvSpPr>
          <p:spPr>
            <a:xfrm>
              <a:off x="3501625" y="630125"/>
              <a:ext cx="207025" cy="90200"/>
            </a:xfrm>
            <a:custGeom>
              <a:rect b="b" l="l" r="r" t="t"/>
              <a:pathLst>
                <a:path extrusionOk="0" h="3608" w="8281">
                  <a:moveTo>
                    <a:pt x="7666" y="0"/>
                  </a:moveTo>
                  <a:cubicBezTo>
                    <a:pt x="7605" y="0"/>
                    <a:pt x="7539" y="15"/>
                    <a:pt x="7471" y="48"/>
                  </a:cubicBezTo>
                  <a:cubicBezTo>
                    <a:pt x="6538" y="451"/>
                    <a:pt x="5555" y="854"/>
                    <a:pt x="4622" y="1257"/>
                  </a:cubicBezTo>
                  <a:cubicBezTo>
                    <a:pt x="3665" y="1661"/>
                    <a:pt x="2732" y="2114"/>
                    <a:pt x="1774" y="2543"/>
                  </a:cubicBezTo>
                  <a:cubicBezTo>
                    <a:pt x="1245" y="2795"/>
                    <a:pt x="741" y="3047"/>
                    <a:pt x="186" y="3274"/>
                  </a:cubicBezTo>
                  <a:cubicBezTo>
                    <a:pt x="0" y="3344"/>
                    <a:pt x="94" y="3607"/>
                    <a:pt x="268" y="3607"/>
                  </a:cubicBezTo>
                  <a:cubicBezTo>
                    <a:pt x="282" y="3607"/>
                    <a:pt x="297" y="3605"/>
                    <a:pt x="312" y="3601"/>
                  </a:cubicBezTo>
                  <a:lnTo>
                    <a:pt x="312" y="3576"/>
                  </a:lnTo>
                  <a:cubicBezTo>
                    <a:pt x="791" y="3400"/>
                    <a:pt x="1295" y="3274"/>
                    <a:pt x="1800" y="3097"/>
                  </a:cubicBezTo>
                  <a:cubicBezTo>
                    <a:pt x="2278" y="2946"/>
                    <a:pt x="2783" y="2795"/>
                    <a:pt x="3261" y="2618"/>
                  </a:cubicBezTo>
                  <a:cubicBezTo>
                    <a:pt x="4244" y="2266"/>
                    <a:pt x="5227" y="1913"/>
                    <a:pt x="6185" y="1509"/>
                  </a:cubicBezTo>
                  <a:lnTo>
                    <a:pt x="7798" y="829"/>
                  </a:lnTo>
                  <a:cubicBezTo>
                    <a:pt x="8281" y="653"/>
                    <a:pt x="8076" y="0"/>
                    <a:pt x="76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3" name="Google Shape;2473;p39"/>
            <p:cNvSpPr/>
            <p:nvPr/>
          </p:nvSpPr>
          <p:spPr>
            <a:xfrm>
              <a:off x="2795225" y="938650"/>
              <a:ext cx="206575" cy="90025"/>
            </a:xfrm>
            <a:custGeom>
              <a:rect b="b" l="l" r="r" t="t"/>
              <a:pathLst>
                <a:path extrusionOk="0" h="3601" w="8263">
                  <a:moveTo>
                    <a:pt x="7999" y="0"/>
                  </a:moveTo>
                  <a:cubicBezTo>
                    <a:pt x="7984" y="0"/>
                    <a:pt x="7968" y="2"/>
                    <a:pt x="7951" y="6"/>
                  </a:cubicBezTo>
                  <a:lnTo>
                    <a:pt x="7976" y="32"/>
                  </a:lnTo>
                  <a:cubicBezTo>
                    <a:pt x="7472" y="183"/>
                    <a:pt x="6968" y="334"/>
                    <a:pt x="6489" y="485"/>
                  </a:cubicBezTo>
                  <a:cubicBezTo>
                    <a:pt x="5985" y="662"/>
                    <a:pt x="5506" y="813"/>
                    <a:pt x="5002" y="989"/>
                  </a:cubicBezTo>
                  <a:cubicBezTo>
                    <a:pt x="4019" y="1342"/>
                    <a:pt x="3062" y="1695"/>
                    <a:pt x="2079" y="2098"/>
                  </a:cubicBezTo>
                  <a:lnTo>
                    <a:pt x="465" y="2779"/>
                  </a:lnTo>
                  <a:cubicBezTo>
                    <a:pt x="0" y="2956"/>
                    <a:pt x="216" y="3600"/>
                    <a:pt x="617" y="3600"/>
                  </a:cubicBezTo>
                  <a:cubicBezTo>
                    <a:pt x="673" y="3600"/>
                    <a:pt x="732" y="3588"/>
                    <a:pt x="793" y="3560"/>
                  </a:cubicBezTo>
                  <a:cubicBezTo>
                    <a:pt x="1751" y="3157"/>
                    <a:pt x="2683" y="2754"/>
                    <a:pt x="3666" y="2350"/>
                  </a:cubicBezTo>
                  <a:cubicBezTo>
                    <a:pt x="4624" y="1922"/>
                    <a:pt x="5557" y="1493"/>
                    <a:pt x="6489" y="1065"/>
                  </a:cubicBezTo>
                  <a:cubicBezTo>
                    <a:pt x="7019" y="813"/>
                    <a:pt x="7548" y="536"/>
                    <a:pt x="8077" y="309"/>
                  </a:cubicBezTo>
                  <a:cubicBezTo>
                    <a:pt x="8262" y="239"/>
                    <a:pt x="8171" y="0"/>
                    <a:pt x="79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4" name="Google Shape;2474;p39"/>
            <p:cNvSpPr/>
            <p:nvPr/>
          </p:nvSpPr>
          <p:spPr>
            <a:xfrm>
              <a:off x="3360125" y="1081800"/>
              <a:ext cx="91975" cy="198900"/>
            </a:xfrm>
            <a:custGeom>
              <a:rect b="b" l="l" r="r" t="t"/>
              <a:pathLst>
                <a:path extrusionOk="0" h="7956" w="3679">
                  <a:moveTo>
                    <a:pt x="212" y="0"/>
                  </a:moveTo>
                  <a:cubicBezTo>
                    <a:pt x="109" y="0"/>
                    <a:pt x="1" y="99"/>
                    <a:pt x="49" y="229"/>
                  </a:cubicBezTo>
                  <a:lnTo>
                    <a:pt x="49" y="203"/>
                  </a:lnTo>
                  <a:cubicBezTo>
                    <a:pt x="226" y="708"/>
                    <a:pt x="377" y="1212"/>
                    <a:pt x="528" y="1690"/>
                  </a:cubicBezTo>
                  <a:cubicBezTo>
                    <a:pt x="680" y="2195"/>
                    <a:pt x="831" y="2673"/>
                    <a:pt x="1032" y="3178"/>
                  </a:cubicBezTo>
                  <a:cubicBezTo>
                    <a:pt x="1360" y="4135"/>
                    <a:pt x="1738" y="5118"/>
                    <a:pt x="2116" y="6076"/>
                  </a:cubicBezTo>
                  <a:cubicBezTo>
                    <a:pt x="2343" y="6631"/>
                    <a:pt x="2570" y="7160"/>
                    <a:pt x="2797" y="7714"/>
                  </a:cubicBezTo>
                  <a:cubicBezTo>
                    <a:pt x="2871" y="7862"/>
                    <a:pt x="3025" y="7956"/>
                    <a:pt x="3182" y="7956"/>
                  </a:cubicBezTo>
                  <a:cubicBezTo>
                    <a:pt x="3240" y="7956"/>
                    <a:pt x="3297" y="7943"/>
                    <a:pt x="3351" y="7916"/>
                  </a:cubicBezTo>
                  <a:cubicBezTo>
                    <a:pt x="3578" y="7840"/>
                    <a:pt x="3679" y="7588"/>
                    <a:pt x="3578" y="7361"/>
                  </a:cubicBezTo>
                  <a:cubicBezTo>
                    <a:pt x="3175" y="6429"/>
                    <a:pt x="2797" y="5471"/>
                    <a:pt x="2368" y="4539"/>
                  </a:cubicBezTo>
                  <a:cubicBezTo>
                    <a:pt x="1965" y="3581"/>
                    <a:pt x="1536" y="2648"/>
                    <a:pt x="1083" y="1690"/>
                  </a:cubicBezTo>
                  <a:cubicBezTo>
                    <a:pt x="856" y="1161"/>
                    <a:pt x="579" y="657"/>
                    <a:pt x="352" y="103"/>
                  </a:cubicBezTo>
                  <a:cubicBezTo>
                    <a:pt x="325" y="31"/>
                    <a:pt x="269" y="0"/>
                    <a:pt x="2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5" name="Google Shape;2475;p39"/>
            <p:cNvSpPr/>
            <p:nvPr/>
          </p:nvSpPr>
          <p:spPr>
            <a:xfrm>
              <a:off x="3050175" y="377725"/>
              <a:ext cx="93175" cy="199000"/>
            </a:xfrm>
            <a:custGeom>
              <a:rect b="b" l="l" r="r" t="t"/>
              <a:pathLst>
                <a:path extrusionOk="0" h="7960" w="3727">
                  <a:moveTo>
                    <a:pt x="553" y="1"/>
                  </a:moveTo>
                  <a:cubicBezTo>
                    <a:pt x="278" y="1"/>
                    <a:pt x="0" y="264"/>
                    <a:pt x="148" y="591"/>
                  </a:cubicBezTo>
                  <a:cubicBezTo>
                    <a:pt x="551" y="1549"/>
                    <a:pt x="954" y="2481"/>
                    <a:pt x="1357" y="3439"/>
                  </a:cubicBezTo>
                  <a:cubicBezTo>
                    <a:pt x="1761" y="4372"/>
                    <a:pt x="2214" y="5330"/>
                    <a:pt x="2643" y="6262"/>
                  </a:cubicBezTo>
                  <a:cubicBezTo>
                    <a:pt x="2895" y="6791"/>
                    <a:pt x="3147" y="7321"/>
                    <a:pt x="3374" y="7875"/>
                  </a:cubicBezTo>
                  <a:cubicBezTo>
                    <a:pt x="3399" y="7934"/>
                    <a:pt x="3449" y="7959"/>
                    <a:pt x="3503" y="7959"/>
                  </a:cubicBezTo>
                  <a:cubicBezTo>
                    <a:pt x="3609" y="7959"/>
                    <a:pt x="3727" y="7858"/>
                    <a:pt x="3676" y="7724"/>
                  </a:cubicBezTo>
                  <a:lnTo>
                    <a:pt x="3676" y="7724"/>
                  </a:lnTo>
                  <a:lnTo>
                    <a:pt x="3676" y="7749"/>
                  </a:lnTo>
                  <a:cubicBezTo>
                    <a:pt x="3500" y="7270"/>
                    <a:pt x="3349" y="6766"/>
                    <a:pt x="3197" y="6287"/>
                  </a:cubicBezTo>
                  <a:cubicBezTo>
                    <a:pt x="3046" y="5783"/>
                    <a:pt x="2895" y="5304"/>
                    <a:pt x="2718" y="4800"/>
                  </a:cubicBezTo>
                  <a:cubicBezTo>
                    <a:pt x="2366" y="3817"/>
                    <a:pt x="1988" y="2859"/>
                    <a:pt x="1609" y="1877"/>
                  </a:cubicBezTo>
                  <a:cubicBezTo>
                    <a:pt x="1383" y="1347"/>
                    <a:pt x="1156" y="793"/>
                    <a:pt x="929" y="263"/>
                  </a:cubicBezTo>
                  <a:cubicBezTo>
                    <a:pt x="849" y="78"/>
                    <a:pt x="701" y="1"/>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6" name="Google Shape;2476;p39"/>
            <p:cNvSpPr/>
            <p:nvPr/>
          </p:nvSpPr>
          <p:spPr>
            <a:xfrm>
              <a:off x="3242875" y="489750"/>
              <a:ext cx="22775" cy="151300"/>
            </a:xfrm>
            <a:custGeom>
              <a:rect b="b" l="l" r="r" t="t"/>
              <a:pathLst>
                <a:path extrusionOk="0" h="6052" w="911">
                  <a:moveTo>
                    <a:pt x="445" y="1"/>
                  </a:moveTo>
                  <a:cubicBezTo>
                    <a:pt x="251" y="1"/>
                    <a:pt x="61" y="117"/>
                    <a:pt x="26" y="370"/>
                  </a:cubicBezTo>
                  <a:cubicBezTo>
                    <a:pt x="26" y="1302"/>
                    <a:pt x="1" y="2235"/>
                    <a:pt x="26" y="3167"/>
                  </a:cubicBezTo>
                  <a:cubicBezTo>
                    <a:pt x="51" y="3621"/>
                    <a:pt x="51" y="4075"/>
                    <a:pt x="77" y="4528"/>
                  </a:cubicBezTo>
                  <a:cubicBezTo>
                    <a:pt x="102" y="4982"/>
                    <a:pt x="152" y="5411"/>
                    <a:pt x="152" y="5864"/>
                  </a:cubicBezTo>
                  <a:cubicBezTo>
                    <a:pt x="152" y="5988"/>
                    <a:pt x="242" y="6051"/>
                    <a:pt x="323" y="6051"/>
                  </a:cubicBezTo>
                  <a:cubicBezTo>
                    <a:pt x="392" y="6051"/>
                    <a:pt x="455" y="6007"/>
                    <a:pt x="455" y="5915"/>
                  </a:cubicBezTo>
                  <a:lnTo>
                    <a:pt x="480" y="5915"/>
                  </a:lnTo>
                  <a:cubicBezTo>
                    <a:pt x="505" y="5461"/>
                    <a:pt x="581" y="5007"/>
                    <a:pt x="631" y="4554"/>
                  </a:cubicBezTo>
                  <a:cubicBezTo>
                    <a:pt x="707" y="4100"/>
                    <a:pt x="732" y="3646"/>
                    <a:pt x="782" y="3193"/>
                  </a:cubicBezTo>
                  <a:cubicBezTo>
                    <a:pt x="858" y="2285"/>
                    <a:pt x="858" y="1378"/>
                    <a:pt x="883" y="470"/>
                  </a:cubicBezTo>
                  <a:cubicBezTo>
                    <a:pt x="911" y="168"/>
                    <a:pt x="676" y="1"/>
                    <a:pt x="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7" name="Google Shape;2477;p39"/>
            <p:cNvSpPr/>
            <p:nvPr/>
          </p:nvSpPr>
          <p:spPr>
            <a:xfrm>
              <a:off x="3237800" y="1017600"/>
              <a:ext cx="22750" cy="151625"/>
            </a:xfrm>
            <a:custGeom>
              <a:rect b="b" l="l" r="r" t="t"/>
              <a:pathLst>
                <a:path extrusionOk="0" h="6065" w="910">
                  <a:moveTo>
                    <a:pt x="588" y="1"/>
                  </a:moveTo>
                  <a:cubicBezTo>
                    <a:pt x="519" y="1"/>
                    <a:pt x="456" y="47"/>
                    <a:pt x="456" y="150"/>
                  </a:cubicBezTo>
                  <a:lnTo>
                    <a:pt x="431" y="150"/>
                  </a:lnTo>
                  <a:cubicBezTo>
                    <a:pt x="406" y="604"/>
                    <a:pt x="330" y="1058"/>
                    <a:pt x="280" y="1511"/>
                  </a:cubicBezTo>
                  <a:cubicBezTo>
                    <a:pt x="204" y="1965"/>
                    <a:pt x="179" y="2419"/>
                    <a:pt x="128" y="2872"/>
                  </a:cubicBezTo>
                  <a:cubicBezTo>
                    <a:pt x="53" y="3780"/>
                    <a:pt x="53" y="4687"/>
                    <a:pt x="28" y="5594"/>
                  </a:cubicBezTo>
                  <a:cubicBezTo>
                    <a:pt x="0" y="5897"/>
                    <a:pt x="235" y="6064"/>
                    <a:pt x="466" y="6064"/>
                  </a:cubicBezTo>
                  <a:cubicBezTo>
                    <a:pt x="659" y="6064"/>
                    <a:pt x="850" y="5947"/>
                    <a:pt x="884" y="5695"/>
                  </a:cubicBezTo>
                  <a:cubicBezTo>
                    <a:pt x="884" y="4737"/>
                    <a:pt x="910" y="3830"/>
                    <a:pt x="884" y="2897"/>
                  </a:cubicBezTo>
                  <a:cubicBezTo>
                    <a:pt x="859" y="2444"/>
                    <a:pt x="859" y="1990"/>
                    <a:pt x="834" y="1536"/>
                  </a:cubicBezTo>
                  <a:cubicBezTo>
                    <a:pt x="809" y="1083"/>
                    <a:pt x="758" y="629"/>
                    <a:pt x="758" y="175"/>
                  </a:cubicBezTo>
                  <a:cubicBezTo>
                    <a:pt x="758" y="66"/>
                    <a:pt x="669" y="1"/>
                    <a:pt x="5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8" name="Google Shape;2478;p39"/>
            <p:cNvSpPr/>
            <p:nvPr/>
          </p:nvSpPr>
          <p:spPr>
            <a:xfrm>
              <a:off x="3438225" y="820675"/>
              <a:ext cx="153775" cy="21800"/>
            </a:xfrm>
            <a:custGeom>
              <a:rect b="b" l="l" r="r" t="t"/>
              <a:pathLst>
                <a:path extrusionOk="0" h="872" w="6151">
                  <a:moveTo>
                    <a:pt x="3889" y="1"/>
                  </a:moveTo>
                  <a:cubicBezTo>
                    <a:pt x="3582" y="1"/>
                    <a:pt x="3277" y="4"/>
                    <a:pt x="2974" y="12"/>
                  </a:cubicBezTo>
                  <a:cubicBezTo>
                    <a:pt x="2521" y="12"/>
                    <a:pt x="2067" y="37"/>
                    <a:pt x="1613" y="63"/>
                  </a:cubicBezTo>
                  <a:cubicBezTo>
                    <a:pt x="1160" y="88"/>
                    <a:pt x="706" y="138"/>
                    <a:pt x="252" y="138"/>
                  </a:cubicBezTo>
                  <a:cubicBezTo>
                    <a:pt x="51" y="138"/>
                    <a:pt x="0" y="441"/>
                    <a:pt x="227" y="441"/>
                  </a:cubicBezTo>
                  <a:lnTo>
                    <a:pt x="202" y="466"/>
                  </a:lnTo>
                  <a:cubicBezTo>
                    <a:pt x="656" y="491"/>
                    <a:pt x="1109" y="592"/>
                    <a:pt x="1563" y="642"/>
                  </a:cubicBezTo>
                  <a:cubicBezTo>
                    <a:pt x="2017" y="693"/>
                    <a:pt x="2470" y="743"/>
                    <a:pt x="2924" y="768"/>
                  </a:cubicBezTo>
                  <a:cubicBezTo>
                    <a:pt x="3831" y="844"/>
                    <a:pt x="4739" y="844"/>
                    <a:pt x="5646" y="869"/>
                  </a:cubicBezTo>
                  <a:cubicBezTo>
                    <a:pt x="5661" y="871"/>
                    <a:pt x="5675" y="871"/>
                    <a:pt x="5689" y="871"/>
                  </a:cubicBezTo>
                  <a:cubicBezTo>
                    <a:pt x="5898" y="871"/>
                    <a:pt x="6078" y="703"/>
                    <a:pt x="6125" y="491"/>
                  </a:cubicBezTo>
                  <a:cubicBezTo>
                    <a:pt x="6150" y="264"/>
                    <a:pt x="5974" y="37"/>
                    <a:pt x="5747" y="12"/>
                  </a:cubicBezTo>
                  <a:cubicBezTo>
                    <a:pt x="5125" y="12"/>
                    <a:pt x="4504" y="1"/>
                    <a:pt x="38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9" name="Google Shape;2479;p39"/>
            <p:cNvSpPr/>
            <p:nvPr/>
          </p:nvSpPr>
          <p:spPr>
            <a:xfrm>
              <a:off x="2907200" y="816350"/>
              <a:ext cx="158025" cy="21300"/>
            </a:xfrm>
            <a:custGeom>
              <a:rect b="b" l="l" r="r" t="t"/>
              <a:pathLst>
                <a:path extrusionOk="0" h="852" w="6321">
                  <a:moveTo>
                    <a:pt x="583" y="1"/>
                  </a:moveTo>
                  <a:cubicBezTo>
                    <a:pt x="61" y="1"/>
                    <a:pt x="1" y="817"/>
                    <a:pt x="574" y="840"/>
                  </a:cubicBezTo>
                  <a:cubicBezTo>
                    <a:pt x="1195" y="840"/>
                    <a:pt x="1817" y="852"/>
                    <a:pt x="2431" y="852"/>
                  </a:cubicBezTo>
                  <a:cubicBezTo>
                    <a:pt x="2738" y="852"/>
                    <a:pt x="3044" y="849"/>
                    <a:pt x="3346" y="840"/>
                  </a:cubicBezTo>
                  <a:cubicBezTo>
                    <a:pt x="3800" y="840"/>
                    <a:pt x="4254" y="815"/>
                    <a:pt x="4707" y="790"/>
                  </a:cubicBezTo>
                  <a:cubicBezTo>
                    <a:pt x="5161" y="765"/>
                    <a:pt x="5615" y="740"/>
                    <a:pt x="6068" y="740"/>
                  </a:cubicBezTo>
                  <a:cubicBezTo>
                    <a:pt x="6270" y="740"/>
                    <a:pt x="6320" y="412"/>
                    <a:pt x="6119" y="412"/>
                  </a:cubicBezTo>
                  <a:cubicBezTo>
                    <a:pt x="5665" y="362"/>
                    <a:pt x="5211" y="286"/>
                    <a:pt x="4758" y="236"/>
                  </a:cubicBezTo>
                  <a:cubicBezTo>
                    <a:pt x="4304" y="185"/>
                    <a:pt x="3850" y="135"/>
                    <a:pt x="3397" y="110"/>
                  </a:cubicBezTo>
                  <a:cubicBezTo>
                    <a:pt x="2489" y="34"/>
                    <a:pt x="1582" y="9"/>
                    <a:pt x="675" y="9"/>
                  </a:cubicBezTo>
                  <a:cubicBezTo>
                    <a:pt x="643" y="3"/>
                    <a:pt x="612" y="1"/>
                    <a:pt x="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0" name="Google Shape;2480;p39"/>
            <p:cNvSpPr/>
            <p:nvPr/>
          </p:nvSpPr>
          <p:spPr>
            <a:xfrm>
              <a:off x="3381700" y="587875"/>
              <a:ext cx="116400" cy="108900"/>
            </a:xfrm>
            <a:custGeom>
              <a:rect b="b" l="l" r="r" t="t"/>
              <a:pathLst>
                <a:path extrusionOk="0" h="4356" w="4656">
                  <a:moveTo>
                    <a:pt x="4188" y="0"/>
                  </a:moveTo>
                  <a:cubicBezTo>
                    <a:pt x="4096" y="0"/>
                    <a:pt x="4003" y="32"/>
                    <a:pt x="3925" y="99"/>
                  </a:cubicBezTo>
                  <a:cubicBezTo>
                    <a:pt x="3244" y="729"/>
                    <a:pt x="2589" y="1385"/>
                    <a:pt x="1934" y="2065"/>
                  </a:cubicBezTo>
                  <a:cubicBezTo>
                    <a:pt x="1631" y="2368"/>
                    <a:pt x="1304" y="2721"/>
                    <a:pt x="1026" y="3048"/>
                  </a:cubicBezTo>
                  <a:cubicBezTo>
                    <a:pt x="724" y="3376"/>
                    <a:pt x="421" y="3729"/>
                    <a:pt x="119" y="4056"/>
                  </a:cubicBezTo>
                  <a:cubicBezTo>
                    <a:pt x="1" y="4175"/>
                    <a:pt x="83" y="4355"/>
                    <a:pt x="209" y="4355"/>
                  </a:cubicBezTo>
                  <a:cubicBezTo>
                    <a:pt x="244" y="4355"/>
                    <a:pt x="282" y="4341"/>
                    <a:pt x="321" y="4308"/>
                  </a:cubicBezTo>
                  <a:cubicBezTo>
                    <a:pt x="648" y="4031"/>
                    <a:pt x="1026" y="3754"/>
                    <a:pt x="1379" y="3477"/>
                  </a:cubicBezTo>
                  <a:cubicBezTo>
                    <a:pt x="1732" y="3199"/>
                    <a:pt x="2085" y="2922"/>
                    <a:pt x="2438" y="2620"/>
                  </a:cubicBezTo>
                  <a:cubicBezTo>
                    <a:pt x="3144" y="2040"/>
                    <a:pt x="3799" y="1385"/>
                    <a:pt x="4429" y="755"/>
                  </a:cubicBezTo>
                  <a:cubicBezTo>
                    <a:pt x="4605" y="603"/>
                    <a:pt x="4656" y="351"/>
                    <a:pt x="4505" y="150"/>
                  </a:cubicBezTo>
                  <a:cubicBezTo>
                    <a:pt x="4420" y="51"/>
                    <a:pt x="4305" y="0"/>
                    <a:pt x="41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1" name="Google Shape;2481;p39"/>
            <p:cNvSpPr/>
            <p:nvPr/>
          </p:nvSpPr>
          <p:spPr>
            <a:xfrm>
              <a:off x="3005325" y="961650"/>
              <a:ext cx="116600" cy="108950"/>
            </a:xfrm>
            <a:custGeom>
              <a:rect b="b" l="l" r="r" t="t"/>
              <a:pathLst>
                <a:path extrusionOk="0" h="4358" w="4664">
                  <a:moveTo>
                    <a:pt x="4455" y="0"/>
                  </a:moveTo>
                  <a:cubicBezTo>
                    <a:pt x="4424" y="0"/>
                    <a:pt x="4392" y="13"/>
                    <a:pt x="4361" y="44"/>
                  </a:cubicBezTo>
                  <a:cubicBezTo>
                    <a:pt x="4008" y="347"/>
                    <a:pt x="3630" y="599"/>
                    <a:pt x="3277" y="876"/>
                  </a:cubicBezTo>
                  <a:cubicBezTo>
                    <a:pt x="2899" y="1153"/>
                    <a:pt x="2572" y="1456"/>
                    <a:pt x="2219" y="1733"/>
                  </a:cubicBezTo>
                  <a:cubicBezTo>
                    <a:pt x="1513" y="2338"/>
                    <a:pt x="858" y="2968"/>
                    <a:pt x="228" y="3598"/>
                  </a:cubicBezTo>
                  <a:cubicBezTo>
                    <a:pt x="51" y="3749"/>
                    <a:pt x="1" y="4026"/>
                    <a:pt x="152" y="4203"/>
                  </a:cubicBezTo>
                  <a:cubicBezTo>
                    <a:pt x="226" y="4306"/>
                    <a:pt x="351" y="4357"/>
                    <a:pt x="477" y="4357"/>
                  </a:cubicBezTo>
                  <a:cubicBezTo>
                    <a:pt x="567" y="4357"/>
                    <a:pt x="658" y="4331"/>
                    <a:pt x="732" y="4278"/>
                  </a:cubicBezTo>
                  <a:cubicBezTo>
                    <a:pt x="1412" y="3623"/>
                    <a:pt x="2068" y="2993"/>
                    <a:pt x="2723" y="2313"/>
                  </a:cubicBezTo>
                  <a:cubicBezTo>
                    <a:pt x="3025" y="1985"/>
                    <a:pt x="3328" y="1657"/>
                    <a:pt x="3630" y="1304"/>
                  </a:cubicBezTo>
                  <a:cubicBezTo>
                    <a:pt x="3958" y="977"/>
                    <a:pt x="4235" y="624"/>
                    <a:pt x="4563" y="296"/>
                  </a:cubicBezTo>
                  <a:cubicBezTo>
                    <a:pt x="4663" y="196"/>
                    <a:pt x="4572" y="0"/>
                    <a:pt x="44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2" name="Google Shape;2482;p39"/>
            <p:cNvSpPr/>
            <p:nvPr/>
          </p:nvSpPr>
          <p:spPr>
            <a:xfrm>
              <a:off x="3382975" y="960675"/>
              <a:ext cx="114675" cy="113900"/>
            </a:xfrm>
            <a:custGeom>
              <a:rect b="b" l="l" r="r" t="t"/>
              <a:pathLst>
                <a:path extrusionOk="0" h="4556" w="4587">
                  <a:moveTo>
                    <a:pt x="227" y="1"/>
                  </a:moveTo>
                  <a:cubicBezTo>
                    <a:pt x="112" y="1"/>
                    <a:pt x="1" y="130"/>
                    <a:pt x="93" y="260"/>
                  </a:cubicBezTo>
                  <a:cubicBezTo>
                    <a:pt x="396" y="612"/>
                    <a:pt x="648" y="991"/>
                    <a:pt x="925" y="1343"/>
                  </a:cubicBezTo>
                  <a:cubicBezTo>
                    <a:pt x="1202" y="1696"/>
                    <a:pt x="1505" y="2049"/>
                    <a:pt x="1782" y="2402"/>
                  </a:cubicBezTo>
                  <a:cubicBezTo>
                    <a:pt x="2387" y="3082"/>
                    <a:pt x="3017" y="3738"/>
                    <a:pt x="3647" y="4393"/>
                  </a:cubicBezTo>
                  <a:cubicBezTo>
                    <a:pt x="3741" y="4508"/>
                    <a:pt x="3859" y="4556"/>
                    <a:pt x="3974" y="4556"/>
                  </a:cubicBezTo>
                  <a:cubicBezTo>
                    <a:pt x="4290" y="4556"/>
                    <a:pt x="4586" y="4196"/>
                    <a:pt x="4328" y="3864"/>
                  </a:cubicBezTo>
                  <a:cubicBezTo>
                    <a:pt x="3672" y="3209"/>
                    <a:pt x="3042" y="2528"/>
                    <a:pt x="2362" y="1898"/>
                  </a:cubicBezTo>
                  <a:cubicBezTo>
                    <a:pt x="2034" y="1570"/>
                    <a:pt x="1706" y="1268"/>
                    <a:pt x="1353" y="965"/>
                  </a:cubicBezTo>
                  <a:cubicBezTo>
                    <a:pt x="1026" y="663"/>
                    <a:pt x="673" y="386"/>
                    <a:pt x="345" y="58"/>
                  </a:cubicBezTo>
                  <a:cubicBezTo>
                    <a:pt x="312" y="18"/>
                    <a:pt x="269" y="1"/>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3" name="Google Shape;2483;p39"/>
            <p:cNvSpPr/>
            <p:nvPr/>
          </p:nvSpPr>
          <p:spPr>
            <a:xfrm>
              <a:off x="3005825" y="584125"/>
              <a:ext cx="115150" cy="114075"/>
            </a:xfrm>
            <a:custGeom>
              <a:rect b="b" l="l" r="r" t="t"/>
              <a:pathLst>
                <a:path extrusionOk="0" h="4563" w="4606">
                  <a:moveTo>
                    <a:pt x="608" y="0"/>
                  </a:moveTo>
                  <a:cubicBezTo>
                    <a:pt x="294" y="0"/>
                    <a:pt x="1" y="372"/>
                    <a:pt x="258" y="703"/>
                  </a:cubicBezTo>
                  <a:cubicBezTo>
                    <a:pt x="913" y="1358"/>
                    <a:pt x="1544" y="2039"/>
                    <a:pt x="2224" y="2669"/>
                  </a:cubicBezTo>
                  <a:cubicBezTo>
                    <a:pt x="2552" y="2971"/>
                    <a:pt x="2879" y="3274"/>
                    <a:pt x="3232" y="3576"/>
                  </a:cubicBezTo>
                  <a:cubicBezTo>
                    <a:pt x="3560" y="3904"/>
                    <a:pt x="3913" y="4181"/>
                    <a:pt x="4240" y="4509"/>
                  </a:cubicBezTo>
                  <a:cubicBezTo>
                    <a:pt x="4278" y="4547"/>
                    <a:pt x="4322" y="4562"/>
                    <a:pt x="4365" y="4562"/>
                  </a:cubicBezTo>
                  <a:cubicBezTo>
                    <a:pt x="4492" y="4562"/>
                    <a:pt x="4606" y="4421"/>
                    <a:pt x="4492" y="4307"/>
                  </a:cubicBezTo>
                  <a:cubicBezTo>
                    <a:pt x="4190" y="3954"/>
                    <a:pt x="3938" y="3576"/>
                    <a:pt x="3661" y="3223"/>
                  </a:cubicBezTo>
                  <a:cubicBezTo>
                    <a:pt x="3383" y="2871"/>
                    <a:pt x="3081" y="2518"/>
                    <a:pt x="2804" y="2165"/>
                  </a:cubicBezTo>
                  <a:cubicBezTo>
                    <a:pt x="2199" y="1459"/>
                    <a:pt x="1569" y="829"/>
                    <a:pt x="939" y="174"/>
                  </a:cubicBezTo>
                  <a:cubicBezTo>
                    <a:pt x="843" y="51"/>
                    <a:pt x="724" y="0"/>
                    <a:pt x="6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4" name="Google Shape;2484;p39"/>
            <p:cNvSpPr/>
            <p:nvPr/>
          </p:nvSpPr>
          <p:spPr>
            <a:xfrm>
              <a:off x="3134500" y="295225"/>
              <a:ext cx="55475" cy="232100"/>
            </a:xfrm>
            <a:custGeom>
              <a:rect b="b" l="l" r="r" t="t"/>
              <a:pathLst>
                <a:path extrusionOk="0" h="9284" w="2219">
                  <a:moveTo>
                    <a:pt x="482" y="1"/>
                  </a:moveTo>
                  <a:cubicBezTo>
                    <a:pt x="457" y="1"/>
                    <a:pt x="430" y="4"/>
                    <a:pt x="404" y="10"/>
                  </a:cubicBezTo>
                  <a:cubicBezTo>
                    <a:pt x="177" y="35"/>
                    <a:pt x="1" y="262"/>
                    <a:pt x="51" y="488"/>
                  </a:cubicBezTo>
                  <a:cubicBezTo>
                    <a:pt x="278" y="1623"/>
                    <a:pt x="480" y="2757"/>
                    <a:pt x="732" y="3891"/>
                  </a:cubicBezTo>
                  <a:cubicBezTo>
                    <a:pt x="959" y="5025"/>
                    <a:pt x="1211" y="6159"/>
                    <a:pt x="1463" y="7294"/>
                  </a:cubicBezTo>
                  <a:cubicBezTo>
                    <a:pt x="1614" y="7924"/>
                    <a:pt x="1790" y="8554"/>
                    <a:pt x="1891" y="9184"/>
                  </a:cubicBezTo>
                  <a:cubicBezTo>
                    <a:pt x="1925" y="9251"/>
                    <a:pt x="1988" y="9283"/>
                    <a:pt x="2050" y="9283"/>
                  </a:cubicBezTo>
                  <a:cubicBezTo>
                    <a:pt x="2128" y="9283"/>
                    <a:pt x="2205" y="9232"/>
                    <a:pt x="2219" y="9134"/>
                  </a:cubicBezTo>
                  <a:cubicBezTo>
                    <a:pt x="2143" y="8554"/>
                    <a:pt x="2093" y="7974"/>
                    <a:pt x="2017" y="7420"/>
                  </a:cubicBezTo>
                  <a:cubicBezTo>
                    <a:pt x="1942" y="6840"/>
                    <a:pt x="1891" y="6260"/>
                    <a:pt x="1816" y="5681"/>
                  </a:cubicBezTo>
                  <a:cubicBezTo>
                    <a:pt x="1639" y="4546"/>
                    <a:pt x="1463" y="3412"/>
                    <a:pt x="1261" y="2278"/>
                  </a:cubicBezTo>
                  <a:cubicBezTo>
                    <a:pt x="1135" y="1648"/>
                    <a:pt x="1009" y="993"/>
                    <a:pt x="883" y="362"/>
                  </a:cubicBezTo>
                  <a:cubicBezTo>
                    <a:pt x="838" y="162"/>
                    <a:pt x="676" y="1"/>
                    <a:pt x="4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5" name="Google Shape;2485;p39"/>
            <p:cNvSpPr/>
            <p:nvPr/>
          </p:nvSpPr>
          <p:spPr>
            <a:xfrm>
              <a:off x="3313450" y="1131650"/>
              <a:ext cx="55625" cy="232000"/>
            </a:xfrm>
            <a:custGeom>
              <a:rect b="b" l="l" r="r" t="t"/>
              <a:pathLst>
                <a:path extrusionOk="0" h="9280" w="2225">
                  <a:moveTo>
                    <a:pt x="172" y="0"/>
                  </a:moveTo>
                  <a:cubicBezTo>
                    <a:pt x="97" y="0"/>
                    <a:pt x="26" y="52"/>
                    <a:pt x="26" y="150"/>
                  </a:cubicBezTo>
                  <a:lnTo>
                    <a:pt x="1" y="150"/>
                  </a:lnTo>
                  <a:cubicBezTo>
                    <a:pt x="76" y="705"/>
                    <a:pt x="127" y="1284"/>
                    <a:pt x="203" y="1864"/>
                  </a:cubicBezTo>
                  <a:cubicBezTo>
                    <a:pt x="253" y="2444"/>
                    <a:pt x="329" y="3023"/>
                    <a:pt x="404" y="3578"/>
                  </a:cubicBezTo>
                  <a:cubicBezTo>
                    <a:pt x="581" y="4737"/>
                    <a:pt x="757" y="5872"/>
                    <a:pt x="959" y="7006"/>
                  </a:cubicBezTo>
                  <a:cubicBezTo>
                    <a:pt x="1085" y="7636"/>
                    <a:pt x="1211" y="8266"/>
                    <a:pt x="1337" y="8921"/>
                  </a:cubicBezTo>
                  <a:cubicBezTo>
                    <a:pt x="1370" y="9167"/>
                    <a:pt x="1558" y="9280"/>
                    <a:pt x="1747" y="9280"/>
                  </a:cubicBezTo>
                  <a:cubicBezTo>
                    <a:pt x="1984" y="9280"/>
                    <a:pt x="2225" y="9104"/>
                    <a:pt x="2168" y="8795"/>
                  </a:cubicBezTo>
                  <a:cubicBezTo>
                    <a:pt x="1942" y="7661"/>
                    <a:pt x="1740" y="6527"/>
                    <a:pt x="1513" y="5393"/>
                  </a:cubicBezTo>
                  <a:cubicBezTo>
                    <a:pt x="1261" y="4259"/>
                    <a:pt x="1009" y="3124"/>
                    <a:pt x="757" y="1990"/>
                  </a:cubicBezTo>
                  <a:cubicBezTo>
                    <a:pt x="606" y="1360"/>
                    <a:pt x="455" y="730"/>
                    <a:pt x="329" y="100"/>
                  </a:cubicBezTo>
                  <a:cubicBezTo>
                    <a:pt x="295" y="33"/>
                    <a:pt x="232" y="0"/>
                    <a:pt x="1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6" name="Google Shape;2486;p39"/>
            <p:cNvSpPr/>
            <p:nvPr/>
          </p:nvSpPr>
          <p:spPr>
            <a:xfrm>
              <a:off x="3552375" y="713100"/>
              <a:ext cx="238125" cy="54325"/>
            </a:xfrm>
            <a:custGeom>
              <a:rect b="b" l="l" r="r" t="t"/>
              <a:pathLst>
                <a:path extrusionOk="0" h="2173" w="9525">
                  <a:moveTo>
                    <a:pt x="8938" y="0"/>
                  </a:moveTo>
                  <a:cubicBezTo>
                    <a:pt x="8916" y="0"/>
                    <a:pt x="8892" y="2"/>
                    <a:pt x="8868" y="5"/>
                  </a:cubicBezTo>
                  <a:cubicBezTo>
                    <a:pt x="7709" y="232"/>
                    <a:pt x="6575" y="459"/>
                    <a:pt x="5441" y="686"/>
                  </a:cubicBezTo>
                  <a:cubicBezTo>
                    <a:pt x="4332" y="913"/>
                    <a:pt x="3197" y="1165"/>
                    <a:pt x="2063" y="1417"/>
                  </a:cubicBezTo>
                  <a:cubicBezTo>
                    <a:pt x="1433" y="1568"/>
                    <a:pt x="803" y="1744"/>
                    <a:pt x="173" y="1845"/>
                  </a:cubicBezTo>
                  <a:cubicBezTo>
                    <a:pt x="0" y="1919"/>
                    <a:pt x="45" y="2138"/>
                    <a:pt x="212" y="2171"/>
                  </a:cubicBezTo>
                  <a:lnTo>
                    <a:pt x="212" y="2171"/>
                  </a:lnTo>
                  <a:cubicBezTo>
                    <a:pt x="787" y="2096"/>
                    <a:pt x="1362" y="2046"/>
                    <a:pt x="1937" y="1971"/>
                  </a:cubicBezTo>
                  <a:cubicBezTo>
                    <a:pt x="2517" y="1921"/>
                    <a:pt x="3071" y="1845"/>
                    <a:pt x="3651" y="1769"/>
                  </a:cubicBezTo>
                  <a:cubicBezTo>
                    <a:pt x="4810" y="1593"/>
                    <a:pt x="5945" y="1442"/>
                    <a:pt x="7079" y="1215"/>
                  </a:cubicBezTo>
                  <a:lnTo>
                    <a:pt x="8994" y="862"/>
                  </a:lnTo>
                  <a:cubicBezTo>
                    <a:pt x="9525" y="766"/>
                    <a:pt x="9433" y="0"/>
                    <a:pt x="8938" y="0"/>
                  </a:cubicBezTo>
                  <a:close/>
                  <a:moveTo>
                    <a:pt x="212" y="2171"/>
                  </a:moveTo>
                  <a:lnTo>
                    <a:pt x="212" y="2171"/>
                  </a:lnTo>
                  <a:cubicBezTo>
                    <a:pt x="208" y="2172"/>
                    <a:pt x="203" y="2172"/>
                    <a:pt x="198" y="2173"/>
                  </a:cubicBezTo>
                  <a:lnTo>
                    <a:pt x="223" y="2173"/>
                  </a:lnTo>
                  <a:cubicBezTo>
                    <a:pt x="220" y="2172"/>
                    <a:pt x="216" y="2172"/>
                    <a:pt x="212" y="217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7" name="Google Shape;2487;p39"/>
            <p:cNvSpPr/>
            <p:nvPr/>
          </p:nvSpPr>
          <p:spPr>
            <a:xfrm>
              <a:off x="2712950" y="891550"/>
              <a:ext cx="238075" cy="54325"/>
            </a:xfrm>
            <a:custGeom>
              <a:rect b="b" l="l" r="r" t="t"/>
              <a:pathLst>
                <a:path extrusionOk="0" h="2173" w="9523">
                  <a:moveTo>
                    <a:pt x="9301" y="0"/>
                  </a:moveTo>
                  <a:cubicBezTo>
                    <a:pt x="9308" y="0"/>
                    <a:pt x="9314" y="0"/>
                    <a:pt x="9320" y="1"/>
                  </a:cubicBezTo>
                  <a:lnTo>
                    <a:pt x="9320" y="1"/>
                  </a:lnTo>
                  <a:cubicBezTo>
                    <a:pt x="9322" y="1"/>
                    <a:pt x="9324" y="0"/>
                    <a:pt x="9327" y="0"/>
                  </a:cubicBezTo>
                  <a:close/>
                  <a:moveTo>
                    <a:pt x="9320" y="1"/>
                  </a:moveTo>
                  <a:lnTo>
                    <a:pt x="9320" y="1"/>
                  </a:lnTo>
                  <a:cubicBezTo>
                    <a:pt x="8742" y="76"/>
                    <a:pt x="8165" y="101"/>
                    <a:pt x="7588" y="176"/>
                  </a:cubicBezTo>
                  <a:cubicBezTo>
                    <a:pt x="7008" y="252"/>
                    <a:pt x="6453" y="302"/>
                    <a:pt x="5874" y="403"/>
                  </a:cubicBezTo>
                  <a:cubicBezTo>
                    <a:pt x="4739" y="555"/>
                    <a:pt x="3580" y="731"/>
                    <a:pt x="2446" y="958"/>
                  </a:cubicBezTo>
                  <a:lnTo>
                    <a:pt x="556" y="1336"/>
                  </a:lnTo>
                  <a:cubicBezTo>
                    <a:pt x="1" y="1408"/>
                    <a:pt x="115" y="2172"/>
                    <a:pt x="612" y="2172"/>
                  </a:cubicBezTo>
                  <a:cubicBezTo>
                    <a:pt x="634" y="2172"/>
                    <a:pt x="657" y="2171"/>
                    <a:pt x="682" y="2168"/>
                  </a:cubicBezTo>
                  <a:cubicBezTo>
                    <a:pt x="1816" y="1941"/>
                    <a:pt x="2950" y="1714"/>
                    <a:pt x="4084" y="1487"/>
                  </a:cubicBezTo>
                  <a:cubicBezTo>
                    <a:pt x="5218" y="1260"/>
                    <a:pt x="6353" y="983"/>
                    <a:pt x="7462" y="731"/>
                  </a:cubicBezTo>
                  <a:cubicBezTo>
                    <a:pt x="8092" y="605"/>
                    <a:pt x="8722" y="429"/>
                    <a:pt x="9352" y="302"/>
                  </a:cubicBezTo>
                  <a:cubicBezTo>
                    <a:pt x="9522" y="254"/>
                    <a:pt x="9481" y="18"/>
                    <a:pt x="9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8" name="Google Shape;2488;p39"/>
            <p:cNvSpPr/>
            <p:nvPr/>
          </p:nvSpPr>
          <p:spPr>
            <a:xfrm>
              <a:off x="3415575" y="373550"/>
              <a:ext cx="146250" cy="197450"/>
            </a:xfrm>
            <a:custGeom>
              <a:rect b="b" l="l" r="r" t="t"/>
              <a:pathLst>
                <a:path extrusionOk="0" h="7898" w="5850">
                  <a:moveTo>
                    <a:pt x="5264" y="0"/>
                  </a:moveTo>
                  <a:cubicBezTo>
                    <a:pt x="5148" y="0"/>
                    <a:pt x="5030" y="53"/>
                    <a:pt x="4939" y="178"/>
                  </a:cubicBezTo>
                  <a:cubicBezTo>
                    <a:pt x="4309" y="1136"/>
                    <a:pt x="3628" y="2094"/>
                    <a:pt x="2998" y="3052"/>
                  </a:cubicBezTo>
                  <a:cubicBezTo>
                    <a:pt x="2368" y="4035"/>
                    <a:pt x="1738" y="4992"/>
                    <a:pt x="1133" y="5975"/>
                  </a:cubicBezTo>
                  <a:cubicBezTo>
                    <a:pt x="780" y="6530"/>
                    <a:pt x="453" y="7110"/>
                    <a:pt x="75" y="7639"/>
                  </a:cubicBezTo>
                  <a:cubicBezTo>
                    <a:pt x="1" y="7768"/>
                    <a:pt x="117" y="7898"/>
                    <a:pt x="233" y="7898"/>
                  </a:cubicBezTo>
                  <a:cubicBezTo>
                    <a:pt x="276" y="7898"/>
                    <a:pt x="318" y="7881"/>
                    <a:pt x="352" y="7841"/>
                  </a:cubicBezTo>
                  <a:cubicBezTo>
                    <a:pt x="705" y="7387"/>
                    <a:pt x="1083" y="6933"/>
                    <a:pt x="1436" y="6480"/>
                  </a:cubicBezTo>
                  <a:cubicBezTo>
                    <a:pt x="1789" y="6026"/>
                    <a:pt x="2141" y="5572"/>
                    <a:pt x="2494" y="5118"/>
                  </a:cubicBezTo>
                  <a:cubicBezTo>
                    <a:pt x="3175" y="4186"/>
                    <a:pt x="3855" y="3253"/>
                    <a:pt x="4511" y="2321"/>
                  </a:cubicBezTo>
                  <a:cubicBezTo>
                    <a:pt x="4889" y="1766"/>
                    <a:pt x="5242" y="1237"/>
                    <a:pt x="5594" y="682"/>
                  </a:cubicBezTo>
                  <a:cubicBezTo>
                    <a:pt x="5849" y="355"/>
                    <a:pt x="5565" y="0"/>
                    <a:pt x="52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9" name="Google Shape;2489;p39"/>
            <p:cNvSpPr/>
            <p:nvPr/>
          </p:nvSpPr>
          <p:spPr>
            <a:xfrm>
              <a:off x="2941125" y="1087700"/>
              <a:ext cx="146725" cy="197900"/>
            </a:xfrm>
            <a:custGeom>
              <a:rect b="b" l="l" r="r" t="t"/>
              <a:pathLst>
                <a:path extrusionOk="0" h="7916" w="5869">
                  <a:moveTo>
                    <a:pt x="5640" y="0"/>
                  </a:moveTo>
                  <a:cubicBezTo>
                    <a:pt x="5596" y="0"/>
                    <a:pt x="5552" y="20"/>
                    <a:pt x="5518" y="68"/>
                  </a:cubicBezTo>
                  <a:cubicBezTo>
                    <a:pt x="5165" y="522"/>
                    <a:pt x="4787" y="976"/>
                    <a:pt x="4434" y="1429"/>
                  </a:cubicBezTo>
                  <a:cubicBezTo>
                    <a:pt x="4081" y="1883"/>
                    <a:pt x="3728" y="2337"/>
                    <a:pt x="3375" y="2790"/>
                  </a:cubicBezTo>
                  <a:cubicBezTo>
                    <a:pt x="2695" y="3698"/>
                    <a:pt x="2014" y="4630"/>
                    <a:pt x="1359" y="5588"/>
                  </a:cubicBezTo>
                  <a:cubicBezTo>
                    <a:pt x="981" y="6143"/>
                    <a:pt x="628" y="6672"/>
                    <a:pt x="275" y="7226"/>
                  </a:cubicBezTo>
                  <a:cubicBezTo>
                    <a:pt x="1" y="7538"/>
                    <a:pt x="298" y="7915"/>
                    <a:pt x="607" y="7915"/>
                  </a:cubicBezTo>
                  <a:cubicBezTo>
                    <a:pt x="723" y="7915"/>
                    <a:pt x="841" y="7861"/>
                    <a:pt x="931" y="7730"/>
                  </a:cubicBezTo>
                  <a:cubicBezTo>
                    <a:pt x="1561" y="6773"/>
                    <a:pt x="2241" y="5815"/>
                    <a:pt x="2871" y="4832"/>
                  </a:cubicBezTo>
                  <a:cubicBezTo>
                    <a:pt x="3501" y="3874"/>
                    <a:pt x="4132" y="2891"/>
                    <a:pt x="4736" y="1908"/>
                  </a:cubicBezTo>
                  <a:cubicBezTo>
                    <a:pt x="5089" y="1354"/>
                    <a:pt x="5417" y="799"/>
                    <a:pt x="5795" y="270"/>
                  </a:cubicBezTo>
                  <a:cubicBezTo>
                    <a:pt x="5868" y="142"/>
                    <a:pt x="5755" y="0"/>
                    <a:pt x="5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0" name="Google Shape;2490;p39"/>
            <p:cNvSpPr/>
            <p:nvPr/>
          </p:nvSpPr>
          <p:spPr>
            <a:xfrm>
              <a:off x="3508825" y="994875"/>
              <a:ext cx="202800" cy="140650"/>
            </a:xfrm>
            <a:custGeom>
              <a:rect b="b" l="l" r="r" t="t"/>
              <a:pathLst>
                <a:path extrusionOk="0" h="5626" w="8112">
                  <a:moveTo>
                    <a:pt x="214" y="1"/>
                  </a:moveTo>
                  <a:cubicBezTo>
                    <a:pt x="82" y="1"/>
                    <a:pt x="0" y="178"/>
                    <a:pt x="125" y="303"/>
                  </a:cubicBezTo>
                  <a:cubicBezTo>
                    <a:pt x="579" y="631"/>
                    <a:pt x="1007" y="1009"/>
                    <a:pt x="1486" y="1387"/>
                  </a:cubicBezTo>
                  <a:cubicBezTo>
                    <a:pt x="1940" y="1740"/>
                    <a:pt x="2368" y="2093"/>
                    <a:pt x="2822" y="2445"/>
                  </a:cubicBezTo>
                  <a:cubicBezTo>
                    <a:pt x="3755" y="3126"/>
                    <a:pt x="4687" y="3806"/>
                    <a:pt x="5645" y="4462"/>
                  </a:cubicBezTo>
                  <a:cubicBezTo>
                    <a:pt x="6174" y="4815"/>
                    <a:pt x="6729" y="5193"/>
                    <a:pt x="7258" y="5546"/>
                  </a:cubicBezTo>
                  <a:cubicBezTo>
                    <a:pt x="7342" y="5601"/>
                    <a:pt x="7426" y="5625"/>
                    <a:pt x="7506" y="5625"/>
                  </a:cubicBezTo>
                  <a:cubicBezTo>
                    <a:pt x="7857" y="5625"/>
                    <a:pt x="8112" y="5153"/>
                    <a:pt x="7762" y="4865"/>
                  </a:cubicBezTo>
                  <a:cubicBezTo>
                    <a:pt x="6804" y="4235"/>
                    <a:pt x="5847" y="3580"/>
                    <a:pt x="4889" y="2949"/>
                  </a:cubicBezTo>
                  <a:cubicBezTo>
                    <a:pt x="3931" y="2319"/>
                    <a:pt x="2948" y="1689"/>
                    <a:pt x="1965" y="1084"/>
                  </a:cubicBezTo>
                  <a:cubicBezTo>
                    <a:pt x="1411" y="732"/>
                    <a:pt x="856" y="404"/>
                    <a:pt x="302" y="26"/>
                  </a:cubicBezTo>
                  <a:cubicBezTo>
                    <a:pt x="271" y="8"/>
                    <a:pt x="242"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1" name="Google Shape;2491;p39"/>
            <p:cNvSpPr/>
            <p:nvPr/>
          </p:nvSpPr>
          <p:spPr>
            <a:xfrm>
              <a:off x="2791800" y="523450"/>
              <a:ext cx="202925" cy="140650"/>
            </a:xfrm>
            <a:custGeom>
              <a:rect b="b" l="l" r="r" t="t"/>
              <a:pathLst>
                <a:path extrusionOk="0" h="5626" w="8117">
                  <a:moveTo>
                    <a:pt x="607" y="0"/>
                  </a:moveTo>
                  <a:cubicBezTo>
                    <a:pt x="255" y="0"/>
                    <a:pt x="1" y="473"/>
                    <a:pt x="350" y="761"/>
                  </a:cubicBezTo>
                  <a:cubicBezTo>
                    <a:pt x="1283" y="1391"/>
                    <a:pt x="2266" y="2046"/>
                    <a:pt x="3224" y="2676"/>
                  </a:cubicBezTo>
                  <a:cubicBezTo>
                    <a:pt x="4182" y="3306"/>
                    <a:pt x="5164" y="3937"/>
                    <a:pt x="6147" y="4541"/>
                  </a:cubicBezTo>
                  <a:cubicBezTo>
                    <a:pt x="6702" y="4894"/>
                    <a:pt x="7256" y="5222"/>
                    <a:pt x="7811" y="5600"/>
                  </a:cubicBezTo>
                  <a:cubicBezTo>
                    <a:pt x="7842" y="5618"/>
                    <a:pt x="7871" y="5625"/>
                    <a:pt x="7899" y="5625"/>
                  </a:cubicBezTo>
                  <a:cubicBezTo>
                    <a:pt x="8032" y="5625"/>
                    <a:pt x="8117" y="5452"/>
                    <a:pt x="8013" y="5348"/>
                  </a:cubicBezTo>
                  <a:cubicBezTo>
                    <a:pt x="7534" y="4995"/>
                    <a:pt x="7105" y="4617"/>
                    <a:pt x="6626" y="4239"/>
                  </a:cubicBezTo>
                  <a:cubicBezTo>
                    <a:pt x="6173" y="3886"/>
                    <a:pt x="5744" y="3533"/>
                    <a:pt x="5291" y="3206"/>
                  </a:cubicBezTo>
                  <a:cubicBezTo>
                    <a:pt x="4358" y="2500"/>
                    <a:pt x="3425" y="1819"/>
                    <a:pt x="2468" y="1164"/>
                  </a:cubicBezTo>
                  <a:cubicBezTo>
                    <a:pt x="1938" y="811"/>
                    <a:pt x="1384" y="433"/>
                    <a:pt x="855" y="80"/>
                  </a:cubicBezTo>
                  <a:cubicBezTo>
                    <a:pt x="771" y="25"/>
                    <a:pt x="687" y="0"/>
                    <a:pt x="6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2" name="Google Shape;2492;p39"/>
            <p:cNvSpPr/>
            <p:nvPr/>
          </p:nvSpPr>
          <p:spPr>
            <a:xfrm>
              <a:off x="3308050" y="296075"/>
              <a:ext cx="65925" cy="231275"/>
            </a:xfrm>
            <a:custGeom>
              <a:rect b="b" l="l" r="r" t="t"/>
              <a:pathLst>
                <a:path extrusionOk="0" h="9251" w="2637">
                  <a:moveTo>
                    <a:pt x="2233" y="1"/>
                  </a:moveTo>
                  <a:cubicBezTo>
                    <a:pt x="2006" y="1"/>
                    <a:pt x="1805" y="152"/>
                    <a:pt x="1780" y="379"/>
                  </a:cubicBezTo>
                  <a:cubicBezTo>
                    <a:pt x="1528" y="1513"/>
                    <a:pt x="1275" y="2647"/>
                    <a:pt x="1049" y="3781"/>
                  </a:cubicBezTo>
                  <a:cubicBezTo>
                    <a:pt x="797" y="4890"/>
                    <a:pt x="595" y="6025"/>
                    <a:pt x="368" y="7159"/>
                  </a:cubicBezTo>
                  <a:cubicBezTo>
                    <a:pt x="267" y="7789"/>
                    <a:pt x="166" y="8444"/>
                    <a:pt x="15" y="9074"/>
                  </a:cubicBezTo>
                  <a:cubicBezTo>
                    <a:pt x="0" y="9181"/>
                    <a:pt x="104" y="9250"/>
                    <a:pt x="200" y="9250"/>
                  </a:cubicBezTo>
                  <a:cubicBezTo>
                    <a:pt x="263" y="9250"/>
                    <a:pt x="323" y="9220"/>
                    <a:pt x="343" y="9150"/>
                  </a:cubicBezTo>
                  <a:cubicBezTo>
                    <a:pt x="494" y="8596"/>
                    <a:pt x="671" y="8041"/>
                    <a:pt x="847" y="7487"/>
                  </a:cubicBezTo>
                  <a:cubicBezTo>
                    <a:pt x="998" y="6932"/>
                    <a:pt x="1175" y="6378"/>
                    <a:pt x="1326" y="5823"/>
                  </a:cubicBezTo>
                  <a:cubicBezTo>
                    <a:pt x="1654" y="4689"/>
                    <a:pt x="1931" y="3529"/>
                    <a:pt x="2208" y="2395"/>
                  </a:cubicBezTo>
                  <a:cubicBezTo>
                    <a:pt x="2334" y="1765"/>
                    <a:pt x="2485" y="1110"/>
                    <a:pt x="2611" y="480"/>
                  </a:cubicBezTo>
                  <a:cubicBezTo>
                    <a:pt x="2637" y="253"/>
                    <a:pt x="2460" y="26"/>
                    <a:pt x="22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3" name="Google Shape;2493;p39"/>
            <p:cNvSpPr/>
            <p:nvPr/>
          </p:nvSpPr>
          <p:spPr>
            <a:xfrm>
              <a:off x="3129475" y="1131625"/>
              <a:ext cx="65925" cy="230700"/>
            </a:xfrm>
            <a:custGeom>
              <a:rect b="b" l="l" r="r" t="t"/>
              <a:pathLst>
                <a:path extrusionOk="0" h="9228" w="2637">
                  <a:moveTo>
                    <a:pt x="2437" y="0"/>
                  </a:moveTo>
                  <a:cubicBezTo>
                    <a:pt x="2374" y="0"/>
                    <a:pt x="2314" y="31"/>
                    <a:pt x="2294" y="101"/>
                  </a:cubicBezTo>
                  <a:cubicBezTo>
                    <a:pt x="2143" y="655"/>
                    <a:pt x="1966" y="1210"/>
                    <a:pt x="1790" y="1764"/>
                  </a:cubicBezTo>
                  <a:cubicBezTo>
                    <a:pt x="1638" y="2319"/>
                    <a:pt x="1462" y="2873"/>
                    <a:pt x="1311" y="3428"/>
                  </a:cubicBezTo>
                  <a:cubicBezTo>
                    <a:pt x="983" y="4562"/>
                    <a:pt x="706" y="5696"/>
                    <a:pt x="429" y="6856"/>
                  </a:cubicBezTo>
                  <a:cubicBezTo>
                    <a:pt x="303" y="7486"/>
                    <a:pt x="151" y="8141"/>
                    <a:pt x="25" y="8771"/>
                  </a:cubicBezTo>
                  <a:cubicBezTo>
                    <a:pt x="0" y="8998"/>
                    <a:pt x="177" y="9200"/>
                    <a:pt x="403" y="9225"/>
                  </a:cubicBezTo>
                  <a:cubicBezTo>
                    <a:pt x="418" y="9226"/>
                    <a:pt x="432" y="9227"/>
                    <a:pt x="447" y="9227"/>
                  </a:cubicBezTo>
                  <a:cubicBezTo>
                    <a:pt x="655" y="9227"/>
                    <a:pt x="834" y="9059"/>
                    <a:pt x="857" y="8847"/>
                  </a:cubicBezTo>
                  <a:cubicBezTo>
                    <a:pt x="1109" y="7738"/>
                    <a:pt x="1361" y="6604"/>
                    <a:pt x="1588" y="5469"/>
                  </a:cubicBezTo>
                  <a:cubicBezTo>
                    <a:pt x="1840" y="4335"/>
                    <a:pt x="2042" y="3226"/>
                    <a:pt x="2243" y="2092"/>
                  </a:cubicBezTo>
                  <a:cubicBezTo>
                    <a:pt x="2369" y="1462"/>
                    <a:pt x="2470" y="806"/>
                    <a:pt x="2621" y="176"/>
                  </a:cubicBezTo>
                  <a:cubicBezTo>
                    <a:pt x="2637" y="70"/>
                    <a:pt x="2533" y="0"/>
                    <a:pt x="24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4" name="Google Shape;2494;p39"/>
            <p:cNvSpPr/>
            <p:nvPr/>
          </p:nvSpPr>
          <p:spPr>
            <a:xfrm>
              <a:off x="3552450" y="885825"/>
              <a:ext cx="233000" cy="65600"/>
            </a:xfrm>
            <a:custGeom>
              <a:rect b="b" l="l" r="r" t="t"/>
              <a:pathLst>
                <a:path extrusionOk="0" h="2624" w="9320">
                  <a:moveTo>
                    <a:pt x="225" y="1"/>
                  </a:moveTo>
                  <a:cubicBezTo>
                    <a:pt x="63" y="1"/>
                    <a:pt x="0" y="281"/>
                    <a:pt x="170" y="330"/>
                  </a:cubicBezTo>
                  <a:cubicBezTo>
                    <a:pt x="724" y="481"/>
                    <a:pt x="1254" y="683"/>
                    <a:pt x="1808" y="834"/>
                  </a:cubicBezTo>
                  <a:cubicBezTo>
                    <a:pt x="2363" y="1010"/>
                    <a:pt x="2917" y="1162"/>
                    <a:pt x="3497" y="1313"/>
                  </a:cubicBezTo>
                  <a:cubicBezTo>
                    <a:pt x="4631" y="1640"/>
                    <a:pt x="5765" y="1943"/>
                    <a:pt x="6925" y="2195"/>
                  </a:cubicBezTo>
                  <a:lnTo>
                    <a:pt x="8840" y="2623"/>
                  </a:lnTo>
                  <a:cubicBezTo>
                    <a:pt x="9067" y="2623"/>
                    <a:pt x="9269" y="2472"/>
                    <a:pt x="9294" y="2245"/>
                  </a:cubicBezTo>
                  <a:cubicBezTo>
                    <a:pt x="9319" y="2019"/>
                    <a:pt x="9143" y="1792"/>
                    <a:pt x="8916" y="1767"/>
                  </a:cubicBezTo>
                  <a:cubicBezTo>
                    <a:pt x="7782" y="1540"/>
                    <a:pt x="6673" y="1288"/>
                    <a:pt x="5538" y="1036"/>
                  </a:cubicBezTo>
                  <a:cubicBezTo>
                    <a:pt x="4404" y="809"/>
                    <a:pt x="3270" y="582"/>
                    <a:pt x="2161" y="380"/>
                  </a:cubicBezTo>
                  <a:cubicBezTo>
                    <a:pt x="1531" y="254"/>
                    <a:pt x="876" y="153"/>
                    <a:pt x="245" y="2"/>
                  </a:cubicBezTo>
                  <a:cubicBezTo>
                    <a:pt x="238" y="1"/>
                    <a:pt x="232" y="1"/>
                    <a:pt x="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5" name="Google Shape;2495;p39"/>
            <p:cNvSpPr/>
            <p:nvPr/>
          </p:nvSpPr>
          <p:spPr>
            <a:xfrm>
              <a:off x="2718000" y="707475"/>
              <a:ext cx="233475" cy="65150"/>
            </a:xfrm>
            <a:custGeom>
              <a:rect b="b" l="l" r="r" t="t"/>
              <a:pathLst>
                <a:path extrusionOk="0" h="2606" w="9339">
                  <a:moveTo>
                    <a:pt x="457" y="1"/>
                  </a:moveTo>
                  <a:cubicBezTo>
                    <a:pt x="228" y="1"/>
                    <a:pt x="49" y="169"/>
                    <a:pt x="26" y="381"/>
                  </a:cubicBezTo>
                  <a:cubicBezTo>
                    <a:pt x="1" y="608"/>
                    <a:pt x="177" y="810"/>
                    <a:pt x="404" y="835"/>
                  </a:cubicBezTo>
                  <a:cubicBezTo>
                    <a:pt x="1538" y="1087"/>
                    <a:pt x="2647" y="1339"/>
                    <a:pt x="3781" y="1566"/>
                  </a:cubicBezTo>
                  <a:cubicBezTo>
                    <a:pt x="4916" y="1818"/>
                    <a:pt x="6050" y="2020"/>
                    <a:pt x="7184" y="2247"/>
                  </a:cubicBezTo>
                  <a:cubicBezTo>
                    <a:pt x="7814" y="2373"/>
                    <a:pt x="8444" y="2448"/>
                    <a:pt x="9074" y="2599"/>
                  </a:cubicBezTo>
                  <a:cubicBezTo>
                    <a:pt x="9090" y="2603"/>
                    <a:pt x="9104" y="2605"/>
                    <a:pt x="9118" y="2605"/>
                  </a:cubicBezTo>
                  <a:cubicBezTo>
                    <a:pt x="9286" y="2605"/>
                    <a:pt x="9338" y="2343"/>
                    <a:pt x="9175" y="2297"/>
                  </a:cubicBezTo>
                  <a:cubicBezTo>
                    <a:pt x="8595" y="2146"/>
                    <a:pt x="8066" y="1944"/>
                    <a:pt x="7512" y="1768"/>
                  </a:cubicBezTo>
                  <a:cubicBezTo>
                    <a:pt x="6957" y="1616"/>
                    <a:pt x="6403" y="1440"/>
                    <a:pt x="5848" y="1289"/>
                  </a:cubicBezTo>
                  <a:cubicBezTo>
                    <a:pt x="4689" y="986"/>
                    <a:pt x="3554" y="684"/>
                    <a:pt x="2395" y="432"/>
                  </a:cubicBezTo>
                  <a:cubicBezTo>
                    <a:pt x="1765" y="281"/>
                    <a:pt x="1135" y="155"/>
                    <a:pt x="505" y="3"/>
                  </a:cubicBezTo>
                  <a:cubicBezTo>
                    <a:pt x="489" y="2"/>
                    <a:pt x="473" y="1"/>
                    <a:pt x="4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6" name="Google Shape;2496;p39"/>
            <p:cNvSpPr/>
            <p:nvPr/>
          </p:nvSpPr>
          <p:spPr>
            <a:xfrm>
              <a:off x="3505575" y="528000"/>
              <a:ext cx="206150" cy="132225"/>
            </a:xfrm>
            <a:custGeom>
              <a:rect b="b" l="l" r="r" t="t"/>
              <a:pathLst>
                <a:path extrusionOk="0" h="5289" w="8246">
                  <a:moveTo>
                    <a:pt x="7786" y="1"/>
                  </a:moveTo>
                  <a:cubicBezTo>
                    <a:pt x="7690" y="1"/>
                    <a:pt x="7592" y="33"/>
                    <a:pt x="7514" y="100"/>
                  </a:cubicBezTo>
                  <a:cubicBezTo>
                    <a:pt x="6531" y="730"/>
                    <a:pt x="5573" y="1335"/>
                    <a:pt x="4616" y="1965"/>
                  </a:cubicBezTo>
                  <a:cubicBezTo>
                    <a:pt x="3658" y="2595"/>
                    <a:pt x="2700" y="3250"/>
                    <a:pt x="1742" y="3881"/>
                  </a:cubicBezTo>
                  <a:cubicBezTo>
                    <a:pt x="1188" y="4259"/>
                    <a:pt x="684" y="4637"/>
                    <a:pt x="129" y="4990"/>
                  </a:cubicBezTo>
                  <a:cubicBezTo>
                    <a:pt x="1" y="5075"/>
                    <a:pt x="91" y="5289"/>
                    <a:pt x="214" y="5289"/>
                  </a:cubicBezTo>
                  <a:cubicBezTo>
                    <a:pt x="235" y="5289"/>
                    <a:pt x="258" y="5282"/>
                    <a:pt x="280" y="5267"/>
                  </a:cubicBezTo>
                  <a:cubicBezTo>
                    <a:pt x="810" y="4990"/>
                    <a:pt x="1314" y="4738"/>
                    <a:pt x="1818" y="4460"/>
                  </a:cubicBezTo>
                  <a:cubicBezTo>
                    <a:pt x="2347" y="4183"/>
                    <a:pt x="2851" y="3906"/>
                    <a:pt x="3355" y="3603"/>
                  </a:cubicBezTo>
                  <a:cubicBezTo>
                    <a:pt x="4364" y="3024"/>
                    <a:pt x="5372" y="2444"/>
                    <a:pt x="6355" y="1814"/>
                  </a:cubicBezTo>
                  <a:lnTo>
                    <a:pt x="8018" y="755"/>
                  </a:lnTo>
                  <a:cubicBezTo>
                    <a:pt x="8220" y="604"/>
                    <a:pt x="8245" y="352"/>
                    <a:pt x="8094" y="150"/>
                  </a:cubicBezTo>
                  <a:cubicBezTo>
                    <a:pt x="8024" y="52"/>
                    <a:pt x="7906" y="1"/>
                    <a:pt x="77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7" name="Google Shape;2497;p39"/>
            <p:cNvSpPr/>
            <p:nvPr/>
          </p:nvSpPr>
          <p:spPr>
            <a:xfrm>
              <a:off x="2791725" y="998750"/>
              <a:ext cx="206125" cy="131700"/>
            </a:xfrm>
            <a:custGeom>
              <a:rect b="b" l="l" r="r" t="t"/>
              <a:pathLst>
                <a:path extrusionOk="0" h="5268" w="8245">
                  <a:moveTo>
                    <a:pt x="8032" y="0"/>
                  </a:moveTo>
                  <a:cubicBezTo>
                    <a:pt x="8010" y="0"/>
                    <a:pt x="7988" y="7"/>
                    <a:pt x="7965" y="22"/>
                  </a:cubicBezTo>
                  <a:cubicBezTo>
                    <a:pt x="7461" y="299"/>
                    <a:pt x="6932" y="551"/>
                    <a:pt x="6428" y="829"/>
                  </a:cubicBezTo>
                  <a:cubicBezTo>
                    <a:pt x="5898" y="1106"/>
                    <a:pt x="5394" y="1383"/>
                    <a:pt x="4890" y="1660"/>
                  </a:cubicBezTo>
                  <a:cubicBezTo>
                    <a:pt x="3882" y="2240"/>
                    <a:pt x="2874" y="2845"/>
                    <a:pt x="1891" y="3450"/>
                  </a:cubicBezTo>
                  <a:cubicBezTo>
                    <a:pt x="1336" y="3803"/>
                    <a:pt x="782" y="4181"/>
                    <a:pt x="227" y="4534"/>
                  </a:cubicBezTo>
                  <a:cubicBezTo>
                    <a:pt x="26" y="4660"/>
                    <a:pt x="1" y="4937"/>
                    <a:pt x="152" y="5113"/>
                  </a:cubicBezTo>
                  <a:cubicBezTo>
                    <a:pt x="225" y="5216"/>
                    <a:pt x="350" y="5268"/>
                    <a:pt x="477" y="5268"/>
                  </a:cubicBezTo>
                  <a:cubicBezTo>
                    <a:pt x="567" y="5268"/>
                    <a:pt x="658" y="5241"/>
                    <a:pt x="732" y="5189"/>
                  </a:cubicBezTo>
                  <a:cubicBezTo>
                    <a:pt x="1689" y="4559"/>
                    <a:pt x="2672" y="3954"/>
                    <a:pt x="3630" y="3324"/>
                  </a:cubicBezTo>
                  <a:cubicBezTo>
                    <a:pt x="4588" y="2694"/>
                    <a:pt x="5546" y="2038"/>
                    <a:pt x="6503" y="1383"/>
                  </a:cubicBezTo>
                  <a:cubicBezTo>
                    <a:pt x="7058" y="1030"/>
                    <a:pt x="7562" y="652"/>
                    <a:pt x="8116" y="299"/>
                  </a:cubicBezTo>
                  <a:cubicBezTo>
                    <a:pt x="8245" y="214"/>
                    <a:pt x="8155" y="0"/>
                    <a:pt x="80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8" name="Google Shape;2498;p39"/>
            <p:cNvSpPr/>
            <p:nvPr/>
          </p:nvSpPr>
          <p:spPr>
            <a:xfrm>
              <a:off x="3419875" y="1084700"/>
              <a:ext cx="134300" cy="203275"/>
            </a:xfrm>
            <a:custGeom>
              <a:rect b="b" l="l" r="r" t="t"/>
              <a:pathLst>
                <a:path extrusionOk="0" h="8131" w="5372">
                  <a:moveTo>
                    <a:pt x="229" y="0"/>
                  </a:moveTo>
                  <a:cubicBezTo>
                    <a:pt x="125" y="0"/>
                    <a:pt x="0" y="113"/>
                    <a:pt x="54" y="239"/>
                  </a:cubicBezTo>
                  <a:cubicBezTo>
                    <a:pt x="356" y="743"/>
                    <a:pt x="608" y="1272"/>
                    <a:pt x="886" y="1776"/>
                  </a:cubicBezTo>
                  <a:cubicBezTo>
                    <a:pt x="1163" y="2280"/>
                    <a:pt x="1440" y="2784"/>
                    <a:pt x="1717" y="3288"/>
                  </a:cubicBezTo>
                  <a:cubicBezTo>
                    <a:pt x="2297" y="4322"/>
                    <a:pt x="2877" y="5305"/>
                    <a:pt x="3507" y="6288"/>
                  </a:cubicBezTo>
                  <a:cubicBezTo>
                    <a:pt x="3860" y="6867"/>
                    <a:pt x="4213" y="7422"/>
                    <a:pt x="4565" y="7976"/>
                  </a:cubicBezTo>
                  <a:cubicBezTo>
                    <a:pt x="4654" y="8079"/>
                    <a:pt x="4785" y="8131"/>
                    <a:pt x="4914" y="8131"/>
                  </a:cubicBezTo>
                  <a:cubicBezTo>
                    <a:pt x="5006" y="8131"/>
                    <a:pt x="5097" y="8105"/>
                    <a:pt x="5170" y="8052"/>
                  </a:cubicBezTo>
                  <a:cubicBezTo>
                    <a:pt x="5347" y="7901"/>
                    <a:pt x="5372" y="7624"/>
                    <a:pt x="5246" y="7447"/>
                  </a:cubicBezTo>
                  <a:cubicBezTo>
                    <a:pt x="4616" y="6489"/>
                    <a:pt x="4011" y="5506"/>
                    <a:pt x="3381" y="4549"/>
                  </a:cubicBezTo>
                  <a:cubicBezTo>
                    <a:pt x="2751" y="3591"/>
                    <a:pt x="2095" y="2633"/>
                    <a:pt x="1440" y="1675"/>
                  </a:cubicBezTo>
                  <a:cubicBezTo>
                    <a:pt x="1062" y="1146"/>
                    <a:pt x="684" y="617"/>
                    <a:pt x="331" y="62"/>
                  </a:cubicBezTo>
                  <a:cubicBezTo>
                    <a:pt x="309" y="19"/>
                    <a:pt x="271" y="0"/>
                    <a:pt x="2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9" name="Google Shape;2499;p39"/>
            <p:cNvSpPr/>
            <p:nvPr/>
          </p:nvSpPr>
          <p:spPr>
            <a:xfrm>
              <a:off x="2949250" y="370725"/>
              <a:ext cx="134300" cy="203225"/>
            </a:xfrm>
            <a:custGeom>
              <a:rect b="b" l="l" r="r" t="t"/>
              <a:pathLst>
                <a:path extrusionOk="0" h="8129" w="5372">
                  <a:moveTo>
                    <a:pt x="452" y="0"/>
                  </a:moveTo>
                  <a:cubicBezTo>
                    <a:pt x="362" y="0"/>
                    <a:pt x="274" y="28"/>
                    <a:pt x="202" y="90"/>
                  </a:cubicBezTo>
                  <a:cubicBezTo>
                    <a:pt x="26" y="241"/>
                    <a:pt x="1" y="493"/>
                    <a:pt x="127" y="695"/>
                  </a:cubicBezTo>
                  <a:cubicBezTo>
                    <a:pt x="757" y="1652"/>
                    <a:pt x="1362" y="2610"/>
                    <a:pt x="1992" y="3593"/>
                  </a:cubicBezTo>
                  <a:cubicBezTo>
                    <a:pt x="2622" y="4551"/>
                    <a:pt x="3277" y="5509"/>
                    <a:pt x="3933" y="6466"/>
                  </a:cubicBezTo>
                  <a:cubicBezTo>
                    <a:pt x="4311" y="6996"/>
                    <a:pt x="4689" y="7525"/>
                    <a:pt x="5042" y="8054"/>
                  </a:cubicBezTo>
                  <a:cubicBezTo>
                    <a:pt x="5072" y="8107"/>
                    <a:pt x="5115" y="8128"/>
                    <a:pt x="5159" y="8128"/>
                  </a:cubicBezTo>
                  <a:cubicBezTo>
                    <a:pt x="5263" y="8128"/>
                    <a:pt x="5372" y="8009"/>
                    <a:pt x="5319" y="7903"/>
                  </a:cubicBezTo>
                  <a:cubicBezTo>
                    <a:pt x="5016" y="7399"/>
                    <a:pt x="4764" y="6870"/>
                    <a:pt x="4487" y="6366"/>
                  </a:cubicBezTo>
                  <a:cubicBezTo>
                    <a:pt x="4210" y="5862"/>
                    <a:pt x="3958" y="5332"/>
                    <a:pt x="3655" y="4828"/>
                  </a:cubicBezTo>
                  <a:cubicBezTo>
                    <a:pt x="3076" y="3820"/>
                    <a:pt x="2496" y="2812"/>
                    <a:pt x="1866" y="1829"/>
                  </a:cubicBezTo>
                  <a:cubicBezTo>
                    <a:pt x="1513" y="1274"/>
                    <a:pt x="1160" y="720"/>
                    <a:pt x="807" y="165"/>
                  </a:cubicBezTo>
                  <a:cubicBezTo>
                    <a:pt x="717" y="61"/>
                    <a:pt x="583"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0" name="Google Shape;2500;p39"/>
            <p:cNvSpPr/>
            <p:nvPr/>
          </p:nvSpPr>
          <p:spPr>
            <a:xfrm>
              <a:off x="3166025" y="635075"/>
              <a:ext cx="45500" cy="91400"/>
            </a:xfrm>
            <a:custGeom>
              <a:rect b="b" l="l" r="r" t="t"/>
              <a:pathLst>
                <a:path extrusionOk="0" h="3656" w="1820">
                  <a:moveTo>
                    <a:pt x="444" y="1"/>
                  </a:moveTo>
                  <a:cubicBezTo>
                    <a:pt x="396" y="1"/>
                    <a:pt x="348" y="9"/>
                    <a:pt x="302" y="26"/>
                  </a:cubicBezTo>
                  <a:cubicBezTo>
                    <a:pt x="76" y="127"/>
                    <a:pt x="0" y="379"/>
                    <a:pt x="76" y="581"/>
                  </a:cubicBezTo>
                  <a:cubicBezTo>
                    <a:pt x="277" y="1110"/>
                    <a:pt x="479" y="1614"/>
                    <a:pt x="706" y="2118"/>
                  </a:cubicBezTo>
                  <a:cubicBezTo>
                    <a:pt x="832" y="2345"/>
                    <a:pt x="958" y="2597"/>
                    <a:pt x="1084" y="2824"/>
                  </a:cubicBezTo>
                  <a:cubicBezTo>
                    <a:pt x="1210" y="3076"/>
                    <a:pt x="1361" y="3303"/>
                    <a:pt x="1487" y="3555"/>
                  </a:cubicBezTo>
                  <a:cubicBezTo>
                    <a:pt x="1507" y="3625"/>
                    <a:pt x="1567" y="3655"/>
                    <a:pt x="1629" y="3655"/>
                  </a:cubicBezTo>
                  <a:cubicBezTo>
                    <a:pt x="1722" y="3655"/>
                    <a:pt x="1820" y="3585"/>
                    <a:pt x="1790" y="3479"/>
                  </a:cubicBezTo>
                  <a:cubicBezTo>
                    <a:pt x="1714" y="3227"/>
                    <a:pt x="1689" y="2950"/>
                    <a:pt x="1638" y="2672"/>
                  </a:cubicBezTo>
                  <a:cubicBezTo>
                    <a:pt x="1563" y="2420"/>
                    <a:pt x="1512" y="2143"/>
                    <a:pt x="1437" y="1866"/>
                  </a:cubicBezTo>
                  <a:cubicBezTo>
                    <a:pt x="1260" y="1337"/>
                    <a:pt x="1084" y="782"/>
                    <a:pt x="857" y="253"/>
                  </a:cubicBezTo>
                  <a:cubicBezTo>
                    <a:pt x="779" y="97"/>
                    <a:pt x="610" y="1"/>
                    <a:pt x="4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1" name="Google Shape;2501;p39"/>
            <p:cNvSpPr/>
            <p:nvPr/>
          </p:nvSpPr>
          <p:spPr>
            <a:xfrm>
              <a:off x="3291875" y="932350"/>
              <a:ext cx="47350" cy="91500"/>
            </a:xfrm>
            <a:custGeom>
              <a:rect b="b" l="l" r="r" t="t"/>
              <a:pathLst>
                <a:path extrusionOk="0" h="3660" w="1894">
                  <a:moveTo>
                    <a:pt x="205" y="1"/>
                  </a:moveTo>
                  <a:cubicBezTo>
                    <a:pt x="108" y="1"/>
                    <a:pt x="0" y="72"/>
                    <a:pt x="32" y="183"/>
                  </a:cubicBezTo>
                  <a:cubicBezTo>
                    <a:pt x="108" y="435"/>
                    <a:pt x="133" y="712"/>
                    <a:pt x="183" y="989"/>
                  </a:cubicBezTo>
                  <a:cubicBezTo>
                    <a:pt x="259" y="1241"/>
                    <a:pt x="309" y="1519"/>
                    <a:pt x="385" y="1771"/>
                  </a:cubicBezTo>
                  <a:cubicBezTo>
                    <a:pt x="561" y="2325"/>
                    <a:pt x="738" y="2880"/>
                    <a:pt x="965" y="3409"/>
                  </a:cubicBezTo>
                  <a:cubicBezTo>
                    <a:pt x="1044" y="3585"/>
                    <a:pt x="1191" y="3660"/>
                    <a:pt x="1339" y="3660"/>
                  </a:cubicBezTo>
                  <a:cubicBezTo>
                    <a:pt x="1614" y="3660"/>
                    <a:pt x="1894" y="3401"/>
                    <a:pt x="1746" y="3056"/>
                  </a:cubicBezTo>
                  <a:cubicBezTo>
                    <a:pt x="1544" y="2552"/>
                    <a:pt x="1343" y="2048"/>
                    <a:pt x="1116" y="1544"/>
                  </a:cubicBezTo>
                  <a:cubicBezTo>
                    <a:pt x="990" y="1292"/>
                    <a:pt x="864" y="1065"/>
                    <a:pt x="738" y="813"/>
                  </a:cubicBezTo>
                  <a:cubicBezTo>
                    <a:pt x="612" y="586"/>
                    <a:pt x="461" y="334"/>
                    <a:pt x="335" y="82"/>
                  </a:cubicBezTo>
                  <a:cubicBezTo>
                    <a:pt x="316" y="26"/>
                    <a:pt x="262"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2" name="Google Shape;2502;p39"/>
            <p:cNvSpPr/>
            <p:nvPr/>
          </p:nvSpPr>
          <p:spPr>
            <a:xfrm>
              <a:off x="3352900" y="744725"/>
              <a:ext cx="94800" cy="44125"/>
            </a:xfrm>
            <a:custGeom>
              <a:rect b="b" l="l" r="r" t="t"/>
              <a:pathLst>
                <a:path extrusionOk="0" h="1765" w="3792">
                  <a:moveTo>
                    <a:pt x="3278" y="0"/>
                  </a:moveTo>
                  <a:cubicBezTo>
                    <a:pt x="3229" y="0"/>
                    <a:pt x="3182" y="9"/>
                    <a:pt x="3136" y="26"/>
                  </a:cubicBezTo>
                  <a:cubicBezTo>
                    <a:pt x="2632" y="252"/>
                    <a:pt x="2103" y="429"/>
                    <a:pt x="1624" y="656"/>
                  </a:cubicBezTo>
                  <a:cubicBezTo>
                    <a:pt x="1372" y="782"/>
                    <a:pt x="1145" y="908"/>
                    <a:pt x="893" y="1034"/>
                  </a:cubicBezTo>
                  <a:cubicBezTo>
                    <a:pt x="666" y="1160"/>
                    <a:pt x="414" y="1311"/>
                    <a:pt x="162" y="1437"/>
                  </a:cubicBezTo>
                  <a:cubicBezTo>
                    <a:pt x="0" y="1506"/>
                    <a:pt x="50" y="1746"/>
                    <a:pt x="196" y="1746"/>
                  </a:cubicBezTo>
                  <a:cubicBezTo>
                    <a:pt x="209" y="1746"/>
                    <a:pt x="223" y="1744"/>
                    <a:pt x="238" y="1740"/>
                  </a:cubicBezTo>
                  <a:lnTo>
                    <a:pt x="238" y="1765"/>
                  </a:lnTo>
                  <a:cubicBezTo>
                    <a:pt x="515" y="1689"/>
                    <a:pt x="792" y="1639"/>
                    <a:pt x="1044" y="1588"/>
                  </a:cubicBezTo>
                  <a:cubicBezTo>
                    <a:pt x="1321" y="1538"/>
                    <a:pt x="1573" y="1462"/>
                    <a:pt x="1851" y="1387"/>
                  </a:cubicBezTo>
                  <a:cubicBezTo>
                    <a:pt x="2405" y="1210"/>
                    <a:pt x="2934" y="1034"/>
                    <a:pt x="3464" y="807"/>
                  </a:cubicBezTo>
                  <a:cubicBezTo>
                    <a:pt x="3691" y="706"/>
                    <a:pt x="3791" y="479"/>
                    <a:pt x="3691" y="252"/>
                  </a:cubicBezTo>
                  <a:cubicBezTo>
                    <a:pt x="3612" y="96"/>
                    <a:pt x="3444" y="0"/>
                    <a:pt x="3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3" name="Google Shape;2503;p39"/>
            <p:cNvSpPr/>
            <p:nvPr/>
          </p:nvSpPr>
          <p:spPr>
            <a:xfrm>
              <a:off x="3055750" y="869975"/>
              <a:ext cx="94250" cy="44000"/>
            </a:xfrm>
            <a:custGeom>
              <a:rect b="b" l="l" r="r" t="t"/>
              <a:pathLst>
                <a:path extrusionOk="0" h="1760" w="3770">
                  <a:moveTo>
                    <a:pt x="3567" y="0"/>
                  </a:moveTo>
                  <a:cubicBezTo>
                    <a:pt x="3555" y="0"/>
                    <a:pt x="3542" y="2"/>
                    <a:pt x="3529" y="6"/>
                  </a:cubicBezTo>
                  <a:cubicBezTo>
                    <a:pt x="3277" y="82"/>
                    <a:pt x="3000" y="107"/>
                    <a:pt x="2722" y="183"/>
                  </a:cubicBezTo>
                  <a:cubicBezTo>
                    <a:pt x="2445" y="233"/>
                    <a:pt x="2193" y="309"/>
                    <a:pt x="1941" y="384"/>
                  </a:cubicBezTo>
                  <a:cubicBezTo>
                    <a:pt x="1386" y="535"/>
                    <a:pt x="832" y="737"/>
                    <a:pt x="303" y="964"/>
                  </a:cubicBezTo>
                  <a:cubicBezTo>
                    <a:pt x="101" y="1039"/>
                    <a:pt x="0" y="1292"/>
                    <a:pt x="101" y="1518"/>
                  </a:cubicBezTo>
                  <a:cubicBezTo>
                    <a:pt x="156" y="1666"/>
                    <a:pt x="306" y="1760"/>
                    <a:pt x="462" y="1760"/>
                  </a:cubicBezTo>
                  <a:cubicBezTo>
                    <a:pt x="519" y="1760"/>
                    <a:pt x="576" y="1747"/>
                    <a:pt x="630" y="1720"/>
                  </a:cubicBezTo>
                  <a:cubicBezTo>
                    <a:pt x="1160" y="1518"/>
                    <a:pt x="1664" y="1342"/>
                    <a:pt x="2168" y="1090"/>
                  </a:cubicBezTo>
                  <a:cubicBezTo>
                    <a:pt x="2395" y="989"/>
                    <a:pt x="2647" y="863"/>
                    <a:pt x="2874" y="737"/>
                  </a:cubicBezTo>
                  <a:cubicBezTo>
                    <a:pt x="3126" y="586"/>
                    <a:pt x="3352" y="435"/>
                    <a:pt x="3630" y="334"/>
                  </a:cubicBezTo>
                  <a:cubicBezTo>
                    <a:pt x="3769" y="264"/>
                    <a:pt x="3716"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4" name="Google Shape;2504;p39"/>
            <p:cNvSpPr/>
            <p:nvPr/>
          </p:nvSpPr>
          <p:spPr>
            <a:xfrm>
              <a:off x="3290200" y="636350"/>
              <a:ext cx="51000" cy="89875"/>
            </a:xfrm>
            <a:custGeom>
              <a:rect b="b" l="l" r="r" t="t"/>
              <a:pathLst>
                <a:path extrusionOk="0" h="3595" w="2040">
                  <a:moveTo>
                    <a:pt x="1573" y="1"/>
                  </a:moveTo>
                  <a:cubicBezTo>
                    <a:pt x="1408" y="1"/>
                    <a:pt x="1242" y="101"/>
                    <a:pt x="1183" y="277"/>
                  </a:cubicBezTo>
                  <a:cubicBezTo>
                    <a:pt x="956" y="782"/>
                    <a:pt x="729" y="1286"/>
                    <a:pt x="553" y="1790"/>
                  </a:cubicBezTo>
                  <a:cubicBezTo>
                    <a:pt x="452" y="2042"/>
                    <a:pt x="376" y="2294"/>
                    <a:pt x="301" y="2571"/>
                  </a:cubicBezTo>
                  <a:cubicBezTo>
                    <a:pt x="225" y="2823"/>
                    <a:pt x="150" y="3100"/>
                    <a:pt x="49" y="3378"/>
                  </a:cubicBezTo>
                  <a:cubicBezTo>
                    <a:pt x="0" y="3507"/>
                    <a:pt x="97" y="3595"/>
                    <a:pt x="205" y="3595"/>
                  </a:cubicBezTo>
                  <a:cubicBezTo>
                    <a:pt x="266" y="3595"/>
                    <a:pt x="331" y="3567"/>
                    <a:pt x="376" y="3504"/>
                  </a:cubicBezTo>
                  <a:cubicBezTo>
                    <a:pt x="502" y="3252"/>
                    <a:pt x="679" y="3025"/>
                    <a:pt x="830" y="2798"/>
                  </a:cubicBezTo>
                  <a:cubicBezTo>
                    <a:pt x="981" y="2546"/>
                    <a:pt x="1107" y="2344"/>
                    <a:pt x="1233" y="2117"/>
                  </a:cubicBezTo>
                  <a:cubicBezTo>
                    <a:pt x="1485" y="1613"/>
                    <a:pt x="1737" y="1109"/>
                    <a:pt x="1964" y="580"/>
                  </a:cubicBezTo>
                  <a:cubicBezTo>
                    <a:pt x="2040" y="378"/>
                    <a:pt x="1939" y="126"/>
                    <a:pt x="1712" y="25"/>
                  </a:cubicBezTo>
                  <a:cubicBezTo>
                    <a:pt x="1668" y="9"/>
                    <a:pt x="1621" y="1"/>
                    <a:pt x="15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5" name="Google Shape;2505;p39"/>
            <p:cNvSpPr/>
            <p:nvPr/>
          </p:nvSpPr>
          <p:spPr>
            <a:xfrm>
              <a:off x="3162225" y="932475"/>
              <a:ext cx="51025" cy="89525"/>
            </a:xfrm>
            <a:custGeom>
              <a:rect b="b" l="l" r="r" t="t"/>
              <a:pathLst>
                <a:path extrusionOk="0" h="3581" w="2041">
                  <a:moveTo>
                    <a:pt x="1834" y="0"/>
                  </a:moveTo>
                  <a:cubicBezTo>
                    <a:pt x="1773" y="0"/>
                    <a:pt x="1709" y="30"/>
                    <a:pt x="1664" y="102"/>
                  </a:cubicBezTo>
                  <a:cubicBezTo>
                    <a:pt x="1538" y="354"/>
                    <a:pt x="1362" y="581"/>
                    <a:pt x="1211" y="808"/>
                  </a:cubicBezTo>
                  <a:cubicBezTo>
                    <a:pt x="1059" y="1035"/>
                    <a:pt x="933" y="1262"/>
                    <a:pt x="807" y="1488"/>
                  </a:cubicBezTo>
                  <a:cubicBezTo>
                    <a:pt x="530" y="1967"/>
                    <a:pt x="303" y="2497"/>
                    <a:pt x="76" y="3026"/>
                  </a:cubicBezTo>
                  <a:cubicBezTo>
                    <a:pt x="1" y="3228"/>
                    <a:pt x="102" y="3480"/>
                    <a:pt x="328" y="3555"/>
                  </a:cubicBezTo>
                  <a:cubicBezTo>
                    <a:pt x="374" y="3572"/>
                    <a:pt x="422" y="3580"/>
                    <a:pt x="470" y="3580"/>
                  </a:cubicBezTo>
                  <a:cubicBezTo>
                    <a:pt x="636" y="3580"/>
                    <a:pt x="805" y="3485"/>
                    <a:pt x="883" y="3328"/>
                  </a:cubicBezTo>
                  <a:cubicBezTo>
                    <a:pt x="1085" y="2824"/>
                    <a:pt x="1311" y="2320"/>
                    <a:pt x="1513" y="1791"/>
                  </a:cubicBezTo>
                  <a:cubicBezTo>
                    <a:pt x="1589" y="1539"/>
                    <a:pt x="1664" y="1287"/>
                    <a:pt x="1740" y="1035"/>
                  </a:cubicBezTo>
                  <a:cubicBezTo>
                    <a:pt x="1816" y="783"/>
                    <a:pt x="1891" y="480"/>
                    <a:pt x="1992" y="228"/>
                  </a:cubicBezTo>
                  <a:cubicBezTo>
                    <a:pt x="2041" y="98"/>
                    <a:pt x="1943" y="0"/>
                    <a:pt x="18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6" name="Google Shape;2506;p39"/>
            <p:cNvSpPr/>
            <p:nvPr/>
          </p:nvSpPr>
          <p:spPr>
            <a:xfrm>
              <a:off x="3353075" y="868550"/>
              <a:ext cx="96350" cy="49050"/>
            </a:xfrm>
            <a:custGeom>
              <a:rect b="b" l="l" r="r" t="t"/>
              <a:pathLst>
                <a:path extrusionOk="0" h="1962" w="3854">
                  <a:moveTo>
                    <a:pt x="243" y="1"/>
                  </a:moveTo>
                  <a:cubicBezTo>
                    <a:pt x="81" y="1"/>
                    <a:pt x="1" y="251"/>
                    <a:pt x="180" y="340"/>
                  </a:cubicBezTo>
                  <a:cubicBezTo>
                    <a:pt x="407" y="466"/>
                    <a:pt x="634" y="668"/>
                    <a:pt x="886" y="794"/>
                  </a:cubicBezTo>
                  <a:cubicBezTo>
                    <a:pt x="1113" y="945"/>
                    <a:pt x="1314" y="1071"/>
                    <a:pt x="1541" y="1197"/>
                  </a:cubicBezTo>
                  <a:cubicBezTo>
                    <a:pt x="2045" y="1475"/>
                    <a:pt x="2549" y="1701"/>
                    <a:pt x="3079" y="1928"/>
                  </a:cubicBezTo>
                  <a:cubicBezTo>
                    <a:pt x="3138" y="1951"/>
                    <a:pt x="3195" y="1961"/>
                    <a:pt x="3248" y="1961"/>
                  </a:cubicBezTo>
                  <a:cubicBezTo>
                    <a:pt x="3666" y="1961"/>
                    <a:pt x="3854" y="1326"/>
                    <a:pt x="3406" y="1147"/>
                  </a:cubicBezTo>
                  <a:cubicBezTo>
                    <a:pt x="2902" y="920"/>
                    <a:pt x="2398" y="693"/>
                    <a:pt x="1869" y="517"/>
                  </a:cubicBezTo>
                  <a:cubicBezTo>
                    <a:pt x="1617" y="416"/>
                    <a:pt x="1365" y="340"/>
                    <a:pt x="1113" y="265"/>
                  </a:cubicBezTo>
                  <a:cubicBezTo>
                    <a:pt x="861" y="189"/>
                    <a:pt x="558" y="113"/>
                    <a:pt x="306" y="13"/>
                  </a:cubicBezTo>
                  <a:cubicBezTo>
                    <a:pt x="284" y="4"/>
                    <a:pt x="263"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7" name="Google Shape;2507;p39"/>
            <p:cNvSpPr/>
            <p:nvPr/>
          </p:nvSpPr>
          <p:spPr>
            <a:xfrm>
              <a:off x="3053450" y="741375"/>
              <a:ext cx="96925" cy="49050"/>
            </a:xfrm>
            <a:custGeom>
              <a:rect b="b" l="l" r="r" t="t"/>
              <a:pathLst>
                <a:path extrusionOk="0" h="1962" w="3877">
                  <a:moveTo>
                    <a:pt x="628" y="1"/>
                  </a:moveTo>
                  <a:cubicBezTo>
                    <a:pt x="206" y="1"/>
                    <a:pt x="1" y="636"/>
                    <a:pt x="470" y="815"/>
                  </a:cubicBezTo>
                  <a:cubicBezTo>
                    <a:pt x="974" y="1042"/>
                    <a:pt x="1478" y="1269"/>
                    <a:pt x="2008" y="1445"/>
                  </a:cubicBezTo>
                  <a:cubicBezTo>
                    <a:pt x="2260" y="1546"/>
                    <a:pt x="2512" y="1621"/>
                    <a:pt x="2764" y="1697"/>
                  </a:cubicBezTo>
                  <a:cubicBezTo>
                    <a:pt x="3016" y="1773"/>
                    <a:pt x="3318" y="1848"/>
                    <a:pt x="3570" y="1949"/>
                  </a:cubicBezTo>
                  <a:cubicBezTo>
                    <a:pt x="3592" y="1957"/>
                    <a:pt x="3614" y="1961"/>
                    <a:pt x="3633" y="1961"/>
                  </a:cubicBezTo>
                  <a:cubicBezTo>
                    <a:pt x="3796" y="1961"/>
                    <a:pt x="3876" y="1711"/>
                    <a:pt x="3696" y="1621"/>
                  </a:cubicBezTo>
                  <a:cubicBezTo>
                    <a:pt x="3470" y="1470"/>
                    <a:pt x="3243" y="1294"/>
                    <a:pt x="3016" y="1143"/>
                  </a:cubicBezTo>
                  <a:cubicBezTo>
                    <a:pt x="2764" y="991"/>
                    <a:pt x="2562" y="891"/>
                    <a:pt x="2335" y="739"/>
                  </a:cubicBezTo>
                  <a:cubicBezTo>
                    <a:pt x="1831" y="487"/>
                    <a:pt x="1302" y="235"/>
                    <a:pt x="798" y="34"/>
                  </a:cubicBezTo>
                  <a:cubicBezTo>
                    <a:pt x="738" y="11"/>
                    <a:pt x="681" y="1"/>
                    <a:pt x="6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8" name="Google Shape;2508;p39"/>
            <p:cNvSpPr/>
            <p:nvPr/>
          </p:nvSpPr>
          <p:spPr>
            <a:xfrm>
              <a:off x="3240375" y="730225"/>
              <a:ext cx="22075" cy="51075"/>
            </a:xfrm>
            <a:custGeom>
              <a:rect b="b" l="l" r="r" t="t"/>
              <a:pathLst>
                <a:path extrusionOk="0" h="2043" w="883">
                  <a:moveTo>
                    <a:pt x="616" y="1822"/>
                  </a:moveTo>
                  <a:cubicBezTo>
                    <a:pt x="614" y="1826"/>
                    <a:pt x="613" y="1830"/>
                    <a:pt x="612" y="1833"/>
                  </a:cubicBezTo>
                  <a:lnTo>
                    <a:pt x="612" y="1833"/>
                  </a:lnTo>
                  <a:cubicBezTo>
                    <a:pt x="616" y="1827"/>
                    <a:pt x="617" y="1824"/>
                    <a:pt x="616" y="1822"/>
                  </a:cubicBezTo>
                  <a:close/>
                  <a:moveTo>
                    <a:pt x="612" y="1833"/>
                  </a:moveTo>
                  <a:cubicBezTo>
                    <a:pt x="610" y="1835"/>
                    <a:pt x="608" y="1838"/>
                    <a:pt x="605" y="1841"/>
                  </a:cubicBezTo>
                  <a:cubicBezTo>
                    <a:pt x="605" y="1847"/>
                    <a:pt x="605" y="1851"/>
                    <a:pt x="606" y="1851"/>
                  </a:cubicBezTo>
                  <a:cubicBezTo>
                    <a:pt x="606" y="1851"/>
                    <a:pt x="608" y="1844"/>
                    <a:pt x="612" y="1833"/>
                  </a:cubicBezTo>
                  <a:close/>
                  <a:moveTo>
                    <a:pt x="504" y="1"/>
                  </a:moveTo>
                  <a:cubicBezTo>
                    <a:pt x="378" y="1"/>
                    <a:pt x="277" y="26"/>
                    <a:pt x="177" y="102"/>
                  </a:cubicBezTo>
                  <a:cubicBezTo>
                    <a:pt x="101" y="152"/>
                    <a:pt x="25" y="278"/>
                    <a:pt x="25" y="379"/>
                  </a:cubicBezTo>
                  <a:cubicBezTo>
                    <a:pt x="0" y="656"/>
                    <a:pt x="25" y="933"/>
                    <a:pt x="51" y="1211"/>
                  </a:cubicBezTo>
                  <a:cubicBezTo>
                    <a:pt x="76" y="1337"/>
                    <a:pt x="126" y="1463"/>
                    <a:pt x="151" y="1614"/>
                  </a:cubicBezTo>
                  <a:cubicBezTo>
                    <a:pt x="177" y="1664"/>
                    <a:pt x="177" y="1715"/>
                    <a:pt x="202" y="1765"/>
                  </a:cubicBezTo>
                  <a:cubicBezTo>
                    <a:pt x="227" y="1815"/>
                    <a:pt x="252" y="1866"/>
                    <a:pt x="252" y="1916"/>
                  </a:cubicBezTo>
                  <a:cubicBezTo>
                    <a:pt x="277" y="1992"/>
                    <a:pt x="328" y="2042"/>
                    <a:pt x="429" y="2042"/>
                  </a:cubicBezTo>
                  <a:cubicBezTo>
                    <a:pt x="504" y="2042"/>
                    <a:pt x="580" y="1992"/>
                    <a:pt x="580" y="1916"/>
                  </a:cubicBezTo>
                  <a:cubicBezTo>
                    <a:pt x="605" y="1891"/>
                    <a:pt x="605" y="1866"/>
                    <a:pt x="605" y="1841"/>
                  </a:cubicBezTo>
                  <a:cubicBezTo>
                    <a:pt x="605" y="1828"/>
                    <a:pt x="611" y="1822"/>
                    <a:pt x="615" y="1822"/>
                  </a:cubicBezTo>
                  <a:lnTo>
                    <a:pt x="615" y="1822"/>
                  </a:lnTo>
                  <a:cubicBezTo>
                    <a:pt x="615" y="1822"/>
                    <a:pt x="616" y="1822"/>
                    <a:pt x="616" y="1822"/>
                  </a:cubicBezTo>
                  <a:lnTo>
                    <a:pt x="616" y="1822"/>
                  </a:lnTo>
                  <a:cubicBezTo>
                    <a:pt x="619" y="1813"/>
                    <a:pt x="624" y="1803"/>
                    <a:pt x="630" y="1790"/>
                  </a:cubicBezTo>
                  <a:cubicBezTo>
                    <a:pt x="681" y="1740"/>
                    <a:pt x="681" y="1689"/>
                    <a:pt x="706" y="1639"/>
                  </a:cubicBezTo>
                  <a:cubicBezTo>
                    <a:pt x="756" y="1513"/>
                    <a:pt x="781" y="1362"/>
                    <a:pt x="807" y="1236"/>
                  </a:cubicBezTo>
                  <a:cubicBezTo>
                    <a:pt x="857" y="984"/>
                    <a:pt x="882" y="732"/>
                    <a:pt x="882" y="480"/>
                  </a:cubicBezTo>
                  <a:cubicBezTo>
                    <a:pt x="882" y="379"/>
                    <a:pt x="857" y="253"/>
                    <a:pt x="781" y="177"/>
                  </a:cubicBezTo>
                  <a:cubicBezTo>
                    <a:pt x="706" y="76"/>
                    <a:pt x="605" y="26"/>
                    <a:pt x="5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9" name="Google Shape;2509;p39"/>
            <p:cNvSpPr/>
            <p:nvPr/>
          </p:nvSpPr>
          <p:spPr>
            <a:xfrm>
              <a:off x="3241000" y="877050"/>
              <a:ext cx="22075" cy="51225"/>
            </a:xfrm>
            <a:custGeom>
              <a:rect b="b" l="l" r="r" t="t"/>
              <a:pathLst>
                <a:path extrusionOk="0" h="2049" w="883">
                  <a:moveTo>
                    <a:pt x="479" y="0"/>
                  </a:moveTo>
                  <a:cubicBezTo>
                    <a:pt x="404" y="0"/>
                    <a:pt x="328" y="51"/>
                    <a:pt x="303" y="152"/>
                  </a:cubicBezTo>
                  <a:lnTo>
                    <a:pt x="303" y="126"/>
                  </a:lnTo>
                  <a:cubicBezTo>
                    <a:pt x="303" y="152"/>
                    <a:pt x="278" y="177"/>
                    <a:pt x="278" y="202"/>
                  </a:cubicBezTo>
                  <a:cubicBezTo>
                    <a:pt x="278" y="220"/>
                    <a:pt x="265" y="238"/>
                    <a:pt x="267" y="238"/>
                  </a:cubicBezTo>
                  <a:cubicBezTo>
                    <a:pt x="267" y="238"/>
                    <a:pt x="270" y="235"/>
                    <a:pt x="278" y="227"/>
                  </a:cubicBezTo>
                  <a:lnTo>
                    <a:pt x="278" y="227"/>
                  </a:lnTo>
                  <a:cubicBezTo>
                    <a:pt x="278" y="227"/>
                    <a:pt x="277" y="228"/>
                    <a:pt x="252" y="278"/>
                  </a:cubicBezTo>
                  <a:cubicBezTo>
                    <a:pt x="202" y="328"/>
                    <a:pt x="202" y="378"/>
                    <a:pt x="177" y="454"/>
                  </a:cubicBezTo>
                  <a:cubicBezTo>
                    <a:pt x="126" y="580"/>
                    <a:pt x="101" y="706"/>
                    <a:pt x="76" y="832"/>
                  </a:cubicBezTo>
                  <a:cubicBezTo>
                    <a:pt x="26" y="1084"/>
                    <a:pt x="0" y="1336"/>
                    <a:pt x="26" y="1563"/>
                  </a:cubicBezTo>
                  <a:cubicBezTo>
                    <a:pt x="0" y="1689"/>
                    <a:pt x="51" y="1790"/>
                    <a:pt x="101" y="1891"/>
                  </a:cubicBezTo>
                  <a:cubicBezTo>
                    <a:pt x="177" y="1966"/>
                    <a:pt x="278" y="2017"/>
                    <a:pt x="404" y="2042"/>
                  </a:cubicBezTo>
                  <a:cubicBezTo>
                    <a:pt x="422" y="2047"/>
                    <a:pt x="441" y="2049"/>
                    <a:pt x="461" y="2049"/>
                  </a:cubicBezTo>
                  <a:cubicBezTo>
                    <a:pt x="549" y="2049"/>
                    <a:pt x="644" y="2007"/>
                    <a:pt x="706" y="1966"/>
                  </a:cubicBezTo>
                  <a:cubicBezTo>
                    <a:pt x="807" y="1891"/>
                    <a:pt x="857" y="1790"/>
                    <a:pt x="883" y="1664"/>
                  </a:cubicBezTo>
                  <a:cubicBezTo>
                    <a:pt x="883" y="1387"/>
                    <a:pt x="883" y="1109"/>
                    <a:pt x="832" y="857"/>
                  </a:cubicBezTo>
                  <a:cubicBezTo>
                    <a:pt x="807" y="706"/>
                    <a:pt x="782" y="580"/>
                    <a:pt x="731" y="454"/>
                  </a:cubicBezTo>
                  <a:cubicBezTo>
                    <a:pt x="731" y="378"/>
                    <a:pt x="706" y="328"/>
                    <a:pt x="681" y="278"/>
                  </a:cubicBezTo>
                  <a:cubicBezTo>
                    <a:pt x="656" y="227"/>
                    <a:pt x="656" y="177"/>
                    <a:pt x="630" y="126"/>
                  </a:cubicBezTo>
                  <a:cubicBezTo>
                    <a:pt x="630" y="51"/>
                    <a:pt x="555" y="0"/>
                    <a:pt x="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0" name="Google Shape;2510;p39"/>
            <p:cNvSpPr/>
            <p:nvPr/>
          </p:nvSpPr>
          <p:spPr>
            <a:xfrm>
              <a:off x="3298975" y="818175"/>
              <a:ext cx="51675" cy="21725"/>
            </a:xfrm>
            <a:custGeom>
              <a:rect b="b" l="l" r="r" t="t"/>
              <a:pathLst>
                <a:path extrusionOk="0" h="869" w="2067">
                  <a:moveTo>
                    <a:pt x="1445" y="1"/>
                  </a:moveTo>
                  <a:cubicBezTo>
                    <a:pt x="1249" y="1"/>
                    <a:pt x="1053" y="19"/>
                    <a:pt x="857" y="37"/>
                  </a:cubicBezTo>
                  <a:cubicBezTo>
                    <a:pt x="731" y="62"/>
                    <a:pt x="605" y="112"/>
                    <a:pt x="454" y="137"/>
                  </a:cubicBezTo>
                  <a:cubicBezTo>
                    <a:pt x="403" y="163"/>
                    <a:pt x="353" y="163"/>
                    <a:pt x="303" y="188"/>
                  </a:cubicBezTo>
                  <a:cubicBezTo>
                    <a:pt x="252" y="213"/>
                    <a:pt x="202" y="238"/>
                    <a:pt x="151" y="238"/>
                  </a:cubicBezTo>
                  <a:cubicBezTo>
                    <a:pt x="0" y="289"/>
                    <a:pt x="0" y="515"/>
                    <a:pt x="151" y="566"/>
                  </a:cubicBezTo>
                  <a:lnTo>
                    <a:pt x="151" y="591"/>
                  </a:lnTo>
                  <a:cubicBezTo>
                    <a:pt x="177" y="591"/>
                    <a:pt x="202" y="591"/>
                    <a:pt x="227" y="616"/>
                  </a:cubicBezTo>
                  <a:lnTo>
                    <a:pt x="252" y="616"/>
                  </a:lnTo>
                  <a:cubicBezTo>
                    <a:pt x="227" y="616"/>
                    <a:pt x="252" y="616"/>
                    <a:pt x="303" y="641"/>
                  </a:cubicBezTo>
                  <a:cubicBezTo>
                    <a:pt x="353" y="667"/>
                    <a:pt x="403" y="667"/>
                    <a:pt x="454" y="692"/>
                  </a:cubicBezTo>
                  <a:cubicBezTo>
                    <a:pt x="580" y="742"/>
                    <a:pt x="731" y="767"/>
                    <a:pt x="857" y="793"/>
                  </a:cubicBezTo>
                  <a:cubicBezTo>
                    <a:pt x="1109" y="843"/>
                    <a:pt x="1336" y="868"/>
                    <a:pt x="1588" y="868"/>
                  </a:cubicBezTo>
                  <a:cubicBezTo>
                    <a:pt x="1689" y="868"/>
                    <a:pt x="1815" y="843"/>
                    <a:pt x="1916" y="767"/>
                  </a:cubicBezTo>
                  <a:cubicBezTo>
                    <a:pt x="1991" y="692"/>
                    <a:pt x="2042" y="591"/>
                    <a:pt x="2067" y="490"/>
                  </a:cubicBezTo>
                  <a:cubicBezTo>
                    <a:pt x="2067" y="364"/>
                    <a:pt x="2042" y="263"/>
                    <a:pt x="1966" y="163"/>
                  </a:cubicBezTo>
                  <a:cubicBezTo>
                    <a:pt x="1916" y="87"/>
                    <a:pt x="1815" y="11"/>
                    <a:pt x="1689" y="11"/>
                  </a:cubicBezTo>
                  <a:cubicBezTo>
                    <a:pt x="1608" y="4"/>
                    <a:pt x="1526" y="1"/>
                    <a:pt x="1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1" name="Google Shape;2511;p39"/>
            <p:cNvSpPr/>
            <p:nvPr/>
          </p:nvSpPr>
          <p:spPr>
            <a:xfrm>
              <a:off x="3152775" y="819075"/>
              <a:ext cx="52325" cy="21450"/>
            </a:xfrm>
            <a:custGeom>
              <a:rect b="b" l="l" r="r" t="t"/>
              <a:pathLst>
                <a:path extrusionOk="0" h="858" w="2093">
                  <a:moveTo>
                    <a:pt x="480" y="1"/>
                  </a:moveTo>
                  <a:cubicBezTo>
                    <a:pt x="379" y="1"/>
                    <a:pt x="253" y="26"/>
                    <a:pt x="152" y="101"/>
                  </a:cubicBezTo>
                  <a:cubicBezTo>
                    <a:pt x="76" y="152"/>
                    <a:pt x="26" y="253"/>
                    <a:pt x="1" y="379"/>
                  </a:cubicBezTo>
                  <a:cubicBezTo>
                    <a:pt x="1" y="479"/>
                    <a:pt x="26" y="605"/>
                    <a:pt x="102" y="706"/>
                  </a:cubicBezTo>
                  <a:cubicBezTo>
                    <a:pt x="152" y="782"/>
                    <a:pt x="253" y="832"/>
                    <a:pt x="379" y="857"/>
                  </a:cubicBezTo>
                  <a:cubicBezTo>
                    <a:pt x="656" y="857"/>
                    <a:pt x="933" y="857"/>
                    <a:pt x="1236" y="807"/>
                  </a:cubicBezTo>
                  <a:cubicBezTo>
                    <a:pt x="1362" y="782"/>
                    <a:pt x="1488" y="731"/>
                    <a:pt x="1639" y="706"/>
                  </a:cubicBezTo>
                  <a:cubicBezTo>
                    <a:pt x="1689" y="706"/>
                    <a:pt x="1740" y="681"/>
                    <a:pt x="1790" y="656"/>
                  </a:cubicBezTo>
                  <a:cubicBezTo>
                    <a:pt x="1841" y="631"/>
                    <a:pt x="1891" y="605"/>
                    <a:pt x="1941" y="605"/>
                  </a:cubicBezTo>
                  <a:cubicBezTo>
                    <a:pt x="2093" y="555"/>
                    <a:pt x="2093" y="328"/>
                    <a:pt x="1941" y="278"/>
                  </a:cubicBezTo>
                  <a:lnTo>
                    <a:pt x="1916" y="278"/>
                  </a:lnTo>
                  <a:cubicBezTo>
                    <a:pt x="1891" y="278"/>
                    <a:pt x="1866" y="253"/>
                    <a:pt x="1841" y="253"/>
                  </a:cubicBezTo>
                  <a:lnTo>
                    <a:pt x="1815" y="253"/>
                  </a:lnTo>
                  <a:cubicBezTo>
                    <a:pt x="1841" y="253"/>
                    <a:pt x="1815" y="253"/>
                    <a:pt x="1765" y="227"/>
                  </a:cubicBezTo>
                  <a:cubicBezTo>
                    <a:pt x="1715" y="202"/>
                    <a:pt x="1664" y="177"/>
                    <a:pt x="1614" y="177"/>
                  </a:cubicBezTo>
                  <a:cubicBezTo>
                    <a:pt x="1488" y="127"/>
                    <a:pt x="1337" y="76"/>
                    <a:pt x="1211" y="51"/>
                  </a:cubicBezTo>
                  <a:cubicBezTo>
                    <a:pt x="959" y="1"/>
                    <a:pt x="732" y="1"/>
                    <a:pt x="4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2" name="Google Shape;2512;p39"/>
            <p:cNvSpPr/>
            <p:nvPr/>
          </p:nvSpPr>
          <p:spPr>
            <a:xfrm>
              <a:off x="3283225" y="756450"/>
              <a:ext cx="40975" cy="39650"/>
            </a:xfrm>
            <a:custGeom>
              <a:rect b="b" l="l" r="r" t="t"/>
              <a:pathLst>
                <a:path extrusionOk="0" h="1586" w="1639">
                  <a:moveTo>
                    <a:pt x="1170" y="1"/>
                  </a:moveTo>
                  <a:cubicBezTo>
                    <a:pt x="1084" y="1"/>
                    <a:pt x="1008" y="29"/>
                    <a:pt x="933" y="86"/>
                  </a:cubicBezTo>
                  <a:cubicBezTo>
                    <a:pt x="756" y="262"/>
                    <a:pt x="580" y="464"/>
                    <a:pt x="429" y="691"/>
                  </a:cubicBezTo>
                  <a:cubicBezTo>
                    <a:pt x="353" y="817"/>
                    <a:pt x="277" y="918"/>
                    <a:pt x="202" y="1044"/>
                  </a:cubicBezTo>
                  <a:cubicBezTo>
                    <a:pt x="176" y="1094"/>
                    <a:pt x="151" y="1144"/>
                    <a:pt x="126" y="1195"/>
                  </a:cubicBezTo>
                  <a:cubicBezTo>
                    <a:pt x="101" y="1245"/>
                    <a:pt x="76" y="1296"/>
                    <a:pt x="50" y="1346"/>
                  </a:cubicBezTo>
                  <a:cubicBezTo>
                    <a:pt x="0" y="1397"/>
                    <a:pt x="0" y="1497"/>
                    <a:pt x="76" y="1548"/>
                  </a:cubicBezTo>
                  <a:cubicBezTo>
                    <a:pt x="101" y="1573"/>
                    <a:pt x="139" y="1586"/>
                    <a:pt x="176" y="1586"/>
                  </a:cubicBezTo>
                  <a:cubicBezTo>
                    <a:pt x="214" y="1586"/>
                    <a:pt x="252" y="1573"/>
                    <a:pt x="277" y="1548"/>
                  </a:cubicBezTo>
                  <a:lnTo>
                    <a:pt x="277" y="1573"/>
                  </a:lnTo>
                  <a:cubicBezTo>
                    <a:pt x="303" y="1548"/>
                    <a:pt x="328" y="1548"/>
                    <a:pt x="353" y="1548"/>
                  </a:cubicBezTo>
                  <a:lnTo>
                    <a:pt x="403" y="1523"/>
                  </a:lnTo>
                  <a:cubicBezTo>
                    <a:pt x="454" y="1497"/>
                    <a:pt x="504" y="1472"/>
                    <a:pt x="555" y="1447"/>
                  </a:cubicBezTo>
                  <a:cubicBezTo>
                    <a:pt x="681" y="1397"/>
                    <a:pt x="807" y="1321"/>
                    <a:pt x="933" y="1245"/>
                  </a:cubicBezTo>
                  <a:cubicBezTo>
                    <a:pt x="1134" y="1094"/>
                    <a:pt x="1311" y="943"/>
                    <a:pt x="1462" y="766"/>
                  </a:cubicBezTo>
                  <a:cubicBezTo>
                    <a:pt x="1563" y="691"/>
                    <a:pt x="1613" y="590"/>
                    <a:pt x="1638" y="489"/>
                  </a:cubicBezTo>
                  <a:cubicBezTo>
                    <a:pt x="1638" y="363"/>
                    <a:pt x="1613" y="262"/>
                    <a:pt x="1538" y="162"/>
                  </a:cubicBezTo>
                  <a:cubicBezTo>
                    <a:pt x="1462" y="86"/>
                    <a:pt x="1361" y="10"/>
                    <a:pt x="1260" y="10"/>
                  </a:cubicBezTo>
                  <a:cubicBezTo>
                    <a:pt x="1229" y="4"/>
                    <a:pt x="1199" y="1"/>
                    <a:pt x="11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3" name="Google Shape;2513;p39"/>
            <p:cNvSpPr/>
            <p:nvPr/>
          </p:nvSpPr>
          <p:spPr>
            <a:xfrm>
              <a:off x="3179250" y="862450"/>
              <a:ext cx="42350" cy="40050"/>
            </a:xfrm>
            <a:custGeom>
              <a:rect b="b" l="l" r="r" t="t"/>
              <a:pathLst>
                <a:path extrusionOk="0" h="1602" w="1694">
                  <a:moveTo>
                    <a:pt x="1480" y="0"/>
                  </a:moveTo>
                  <a:cubicBezTo>
                    <a:pt x="1450" y="0"/>
                    <a:pt x="1418" y="9"/>
                    <a:pt x="1387" y="30"/>
                  </a:cubicBezTo>
                  <a:lnTo>
                    <a:pt x="1361" y="30"/>
                  </a:lnTo>
                  <a:cubicBezTo>
                    <a:pt x="1336" y="30"/>
                    <a:pt x="1311" y="55"/>
                    <a:pt x="1286" y="55"/>
                  </a:cubicBezTo>
                  <a:lnTo>
                    <a:pt x="1210" y="55"/>
                  </a:lnTo>
                  <a:cubicBezTo>
                    <a:pt x="1160" y="80"/>
                    <a:pt x="1109" y="105"/>
                    <a:pt x="1059" y="131"/>
                  </a:cubicBezTo>
                  <a:cubicBezTo>
                    <a:pt x="933" y="181"/>
                    <a:pt x="807" y="257"/>
                    <a:pt x="706" y="332"/>
                  </a:cubicBezTo>
                  <a:cubicBezTo>
                    <a:pt x="504" y="484"/>
                    <a:pt x="328" y="660"/>
                    <a:pt x="177" y="836"/>
                  </a:cubicBezTo>
                  <a:cubicBezTo>
                    <a:pt x="76" y="912"/>
                    <a:pt x="26" y="1013"/>
                    <a:pt x="0" y="1139"/>
                  </a:cubicBezTo>
                  <a:cubicBezTo>
                    <a:pt x="0" y="1240"/>
                    <a:pt x="26" y="1340"/>
                    <a:pt x="101" y="1441"/>
                  </a:cubicBezTo>
                  <a:cubicBezTo>
                    <a:pt x="152" y="1542"/>
                    <a:pt x="278" y="1593"/>
                    <a:pt x="378" y="1593"/>
                  </a:cubicBezTo>
                  <a:cubicBezTo>
                    <a:pt x="404" y="1599"/>
                    <a:pt x="430" y="1602"/>
                    <a:pt x="458" y="1602"/>
                  </a:cubicBezTo>
                  <a:cubicBezTo>
                    <a:pt x="541" y="1602"/>
                    <a:pt x="630" y="1574"/>
                    <a:pt x="706" y="1517"/>
                  </a:cubicBezTo>
                  <a:cubicBezTo>
                    <a:pt x="908" y="1340"/>
                    <a:pt x="1084" y="1114"/>
                    <a:pt x="1261" y="912"/>
                  </a:cubicBezTo>
                  <a:cubicBezTo>
                    <a:pt x="1336" y="786"/>
                    <a:pt x="1412" y="685"/>
                    <a:pt x="1462" y="559"/>
                  </a:cubicBezTo>
                  <a:cubicBezTo>
                    <a:pt x="1487" y="509"/>
                    <a:pt x="1538" y="458"/>
                    <a:pt x="1538" y="408"/>
                  </a:cubicBezTo>
                  <a:cubicBezTo>
                    <a:pt x="1563" y="357"/>
                    <a:pt x="1588" y="307"/>
                    <a:pt x="1613" y="257"/>
                  </a:cubicBezTo>
                  <a:cubicBezTo>
                    <a:pt x="1694" y="136"/>
                    <a:pt x="1598" y="0"/>
                    <a:pt x="14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4" name="Google Shape;2514;p39"/>
            <p:cNvSpPr/>
            <p:nvPr/>
          </p:nvSpPr>
          <p:spPr>
            <a:xfrm>
              <a:off x="3284475" y="860350"/>
              <a:ext cx="40350" cy="41475"/>
            </a:xfrm>
            <a:custGeom>
              <a:rect b="b" l="l" r="r" t="t"/>
              <a:pathLst>
                <a:path extrusionOk="0" h="1659" w="1614">
                  <a:moveTo>
                    <a:pt x="155" y="0"/>
                  </a:moveTo>
                  <a:cubicBezTo>
                    <a:pt x="114" y="0"/>
                    <a:pt x="76" y="13"/>
                    <a:pt x="51" y="38"/>
                  </a:cubicBezTo>
                  <a:cubicBezTo>
                    <a:pt x="0" y="114"/>
                    <a:pt x="0" y="189"/>
                    <a:pt x="51" y="265"/>
                  </a:cubicBezTo>
                  <a:lnTo>
                    <a:pt x="51" y="290"/>
                  </a:lnTo>
                  <a:cubicBezTo>
                    <a:pt x="76" y="315"/>
                    <a:pt x="76" y="341"/>
                    <a:pt x="76" y="366"/>
                  </a:cubicBezTo>
                  <a:lnTo>
                    <a:pt x="76" y="391"/>
                  </a:lnTo>
                  <a:cubicBezTo>
                    <a:pt x="76" y="384"/>
                    <a:pt x="76" y="381"/>
                    <a:pt x="77" y="381"/>
                  </a:cubicBezTo>
                  <a:cubicBezTo>
                    <a:pt x="78" y="381"/>
                    <a:pt x="83" y="405"/>
                    <a:pt x="101" y="441"/>
                  </a:cubicBezTo>
                  <a:cubicBezTo>
                    <a:pt x="126" y="492"/>
                    <a:pt x="152" y="542"/>
                    <a:pt x="177" y="593"/>
                  </a:cubicBezTo>
                  <a:cubicBezTo>
                    <a:pt x="227" y="719"/>
                    <a:pt x="303" y="820"/>
                    <a:pt x="379" y="946"/>
                  </a:cubicBezTo>
                  <a:cubicBezTo>
                    <a:pt x="505" y="1147"/>
                    <a:pt x="656" y="1324"/>
                    <a:pt x="857" y="1500"/>
                  </a:cubicBezTo>
                  <a:cubicBezTo>
                    <a:pt x="908" y="1576"/>
                    <a:pt x="1009" y="1651"/>
                    <a:pt x="1135" y="1651"/>
                  </a:cubicBezTo>
                  <a:cubicBezTo>
                    <a:pt x="1153" y="1656"/>
                    <a:pt x="1173" y="1658"/>
                    <a:pt x="1192" y="1658"/>
                  </a:cubicBezTo>
                  <a:cubicBezTo>
                    <a:pt x="1280" y="1658"/>
                    <a:pt x="1375" y="1617"/>
                    <a:pt x="1437" y="1576"/>
                  </a:cubicBezTo>
                  <a:cubicBezTo>
                    <a:pt x="1538" y="1500"/>
                    <a:pt x="1588" y="1399"/>
                    <a:pt x="1614" y="1273"/>
                  </a:cubicBezTo>
                  <a:cubicBezTo>
                    <a:pt x="1614" y="1172"/>
                    <a:pt x="1588" y="1046"/>
                    <a:pt x="1513" y="971"/>
                  </a:cubicBezTo>
                  <a:cubicBezTo>
                    <a:pt x="1336" y="769"/>
                    <a:pt x="1135" y="568"/>
                    <a:pt x="908" y="416"/>
                  </a:cubicBezTo>
                  <a:cubicBezTo>
                    <a:pt x="807" y="341"/>
                    <a:pt x="681" y="265"/>
                    <a:pt x="555" y="189"/>
                  </a:cubicBezTo>
                  <a:cubicBezTo>
                    <a:pt x="505" y="164"/>
                    <a:pt x="454" y="139"/>
                    <a:pt x="404" y="114"/>
                  </a:cubicBezTo>
                  <a:cubicBezTo>
                    <a:pt x="353" y="89"/>
                    <a:pt x="303" y="63"/>
                    <a:pt x="278" y="38"/>
                  </a:cubicBezTo>
                  <a:cubicBezTo>
                    <a:pt x="240" y="13"/>
                    <a:pt x="196" y="0"/>
                    <a:pt x="1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5" name="Google Shape;2515;p39"/>
            <p:cNvSpPr/>
            <p:nvPr/>
          </p:nvSpPr>
          <p:spPr>
            <a:xfrm>
              <a:off x="3178625" y="756525"/>
              <a:ext cx="40975" cy="41400"/>
            </a:xfrm>
            <a:custGeom>
              <a:rect b="b" l="l" r="r" t="t"/>
              <a:pathLst>
                <a:path extrusionOk="0" h="1656" w="1639">
                  <a:moveTo>
                    <a:pt x="437" y="1"/>
                  </a:moveTo>
                  <a:cubicBezTo>
                    <a:pt x="341" y="1"/>
                    <a:pt x="259" y="42"/>
                    <a:pt x="177" y="83"/>
                  </a:cubicBezTo>
                  <a:cubicBezTo>
                    <a:pt x="101" y="159"/>
                    <a:pt x="25" y="259"/>
                    <a:pt x="25" y="385"/>
                  </a:cubicBezTo>
                  <a:cubicBezTo>
                    <a:pt x="0" y="486"/>
                    <a:pt x="25" y="612"/>
                    <a:pt x="101" y="688"/>
                  </a:cubicBezTo>
                  <a:cubicBezTo>
                    <a:pt x="303" y="889"/>
                    <a:pt x="504" y="1091"/>
                    <a:pt x="706" y="1242"/>
                  </a:cubicBezTo>
                  <a:cubicBezTo>
                    <a:pt x="832" y="1318"/>
                    <a:pt x="958" y="1394"/>
                    <a:pt x="1084" y="1469"/>
                  </a:cubicBezTo>
                  <a:cubicBezTo>
                    <a:pt x="1109" y="1494"/>
                    <a:pt x="1160" y="1520"/>
                    <a:pt x="1210" y="1545"/>
                  </a:cubicBezTo>
                  <a:cubicBezTo>
                    <a:pt x="1260" y="1570"/>
                    <a:pt x="1311" y="1595"/>
                    <a:pt x="1361" y="1620"/>
                  </a:cubicBezTo>
                  <a:cubicBezTo>
                    <a:pt x="1395" y="1643"/>
                    <a:pt x="1429" y="1656"/>
                    <a:pt x="1461" y="1656"/>
                  </a:cubicBezTo>
                  <a:cubicBezTo>
                    <a:pt x="1500" y="1656"/>
                    <a:pt x="1535" y="1637"/>
                    <a:pt x="1563" y="1595"/>
                  </a:cubicBezTo>
                  <a:cubicBezTo>
                    <a:pt x="1638" y="1545"/>
                    <a:pt x="1638" y="1444"/>
                    <a:pt x="1563" y="1394"/>
                  </a:cubicBezTo>
                  <a:lnTo>
                    <a:pt x="1563" y="1368"/>
                  </a:lnTo>
                  <a:cubicBezTo>
                    <a:pt x="1563" y="1343"/>
                    <a:pt x="1563" y="1318"/>
                    <a:pt x="1538" y="1293"/>
                  </a:cubicBezTo>
                  <a:lnTo>
                    <a:pt x="1538" y="1242"/>
                  </a:lnTo>
                  <a:cubicBezTo>
                    <a:pt x="1538" y="1167"/>
                    <a:pt x="1487" y="1116"/>
                    <a:pt x="1462" y="1066"/>
                  </a:cubicBezTo>
                  <a:cubicBezTo>
                    <a:pt x="1412" y="965"/>
                    <a:pt x="1336" y="839"/>
                    <a:pt x="1260" y="713"/>
                  </a:cubicBezTo>
                  <a:cubicBezTo>
                    <a:pt x="1134" y="511"/>
                    <a:pt x="958" y="335"/>
                    <a:pt x="781" y="159"/>
                  </a:cubicBezTo>
                  <a:cubicBezTo>
                    <a:pt x="706" y="83"/>
                    <a:pt x="605" y="32"/>
                    <a:pt x="504" y="7"/>
                  </a:cubicBezTo>
                  <a:cubicBezTo>
                    <a:pt x="481" y="3"/>
                    <a:pt x="459" y="1"/>
                    <a:pt x="4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16" name="Google Shape;2516;p39"/>
          <p:cNvSpPr txBox="1"/>
          <p:nvPr>
            <p:ph type="title"/>
          </p:nvPr>
        </p:nvSpPr>
        <p:spPr>
          <a:xfrm>
            <a:off x="713225" y="5395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WHAT’S GOING ON?</a:t>
            </a:r>
            <a:endParaRPr sz="3000"/>
          </a:p>
        </p:txBody>
      </p:sp>
      <p:sp>
        <p:nvSpPr>
          <p:cNvPr id="2517" name="Google Shape;2517;p39"/>
          <p:cNvSpPr txBox="1"/>
          <p:nvPr>
            <p:ph idx="4294967295" type="subTitle"/>
          </p:nvPr>
        </p:nvSpPr>
        <p:spPr>
          <a:xfrm>
            <a:off x="443500" y="806050"/>
            <a:ext cx="5106900" cy="35703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b="1" lang="en" sz="1100"/>
              <a:t>Time Needed:</a:t>
            </a:r>
            <a:r>
              <a:rPr lang="en" sz="1100"/>
              <a:t>  3+ min</a:t>
            </a:r>
            <a:endParaRPr sz="1100"/>
          </a:p>
          <a:p>
            <a:pPr indent="-298450" lvl="0" marL="457200" rtl="0" algn="l">
              <a:spcBef>
                <a:spcPts val="0"/>
              </a:spcBef>
              <a:spcAft>
                <a:spcPts val="0"/>
              </a:spcAft>
              <a:buSzPts val="1100"/>
              <a:buChar char="●"/>
            </a:pPr>
            <a:r>
              <a:rPr b="1" lang="en" sz="1100"/>
              <a:t>Materials Needed </a:t>
            </a:r>
            <a:r>
              <a:rPr lang="en" sz="1100"/>
              <a:t>: </a:t>
            </a:r>
            <a:r>
              <a:rPr lang="en" sz="1100" u="sng">
                <a:solidFill>
                  <a:srgbClr val="0000FF"/>
                </a:solidFill>
                <a:hlinkClick r:id="rId3">
                  <a:extLst>
                    <a:ext uri="{A12FA001-AC4F-418D-AE19-62706E023703}">
                      <ahyp:hlinkClr val="tx"/>
                    </a:ext>
                  </a:extLst>
                </a:hlinkClick>
              </a:rPr>
              <a:t>What’s Going On? Slides</a:t>
            </a:r>
            <a:endParaRPr sz="1100">
              <a:solidFill>
                <a:srgbClr val="0000FF"/>
              </a:solidFill>
            </a:endParaRPr>
          </a:p>
          <a:p>
            <a:pPr indent="-298450" lvl="0" marL="457200" rtl="0" algn="l">
              <a:spcBef>
                <a:spcPts val="0"/>
              </a:spcBef>
              <a:spcAft>
                <a:spcPts val="0"/>
              </a:spcAft>
              <a:buSzPts val="1100"/>
              <a:buChar char="●"/>
            </a:pPr>
            <a:r>
              <a:rPr b="1" lang="en" sz="1100"/>
              <a:t>Format:</a:t>
            </a:r>
            <a:r>
              <a:rPr lang="en" sz="1100"/>
              <a:t>  Whole Group/ Small Group/Pairs</a:t>
            </a:r>
            <a:endParaRPr sz="1100"/>
          </a:p>
          <a:p>
            <a:pPr indent="-298450" lvl="0" marL="457200" rtl="0" algn="l">
              <a:spcBef>
                <a:spcPts val="0"/>
              </a:spcBef>
              <a:spcAft>
                <a:spcPts val="0"/>
              </a:spcAft>
              <a:buSzPts val="1100"/>
              <a:buChar char="●"/>
            </a:pPr>
            <a:r>
              <a:rPr b="1" lang="en" sz="1100"/>
              <a:t>Directions: </a:t>
            </a:r>
            <a:endParaRPr b="1" sz="1100"/>
          </a:p>
          <a:p>
            <a:pPr indent="-298450" lvl="1" marL="914400" rtl="0" algn="l">
              <a:spcBef>
                <a:spcPts val="0"/>
              </a:spcBef>
              <a:spcAft>
                <a:spcPts val="0"/>
              </a:spcAft>
              <a:buSzPts val="1100"/>
              <a:buChar char="○"/>
            </a:pPr>
            <a:r>
              <a:rPr lang="en" sz="1100"/>
              <a:t>Show students the image and give them one minute of thinking time. (There are 40 to be found at the link above.)</a:t>
            </a:r>
            <a:endParaRPr sz="1100"/>
          </a:p>
          <a:p>
            <a:pPr indent="-298450" lvl="1" marL="914400" rtl="0" algn="l">
              <a:spcBef>
                <a:spcPts val="0"/>
              </a:spcBef>
              <a:spcAft>
                <a:spcPts val="0"/>
              </a:spcAft>
              <a:buSzPts val="1100"/>
              <a:buChar char="○"/>
            </a:pPr>
            <a:r>
              <a:rPr lang="en" sz="1100"/>
              <a:t>Ask students to share their thoughts with their partners.</a:t>
            </a:r>
            <a:endParaRPr sz="1100"/>
          </a:p>
          <a:p>
            <a:pPr indent="-298450" lvl="1" marL="914400" rtl="0" algn="l">
              <a:spcBef>
                <a:spcPts val="0"/>
              </a:spcBef>
              <a:spcAft>
                <a:spcPts val="0"/>
              </a:spcAft>
              <a:buSzPts val="1100"/>
              <a:buChar char="○"/>
            </a:pPr>
            <a:r>
              <a:rPr lang="en" sz="1100"/>
              <a:t>If needed, provide prompts:</a:t>
            </a:r>
            <a:endParaRPr sz="1100"/>
          </a:p>
          <a:p>
            <a:pPr indent="-298450" lvl="2" marL="1371600" rtl="0" algn="l">
              <a:spcBef>
                <a:spcPts val="0"/>
              </a:spcBef>
              <a:spcAft>
                <a:spcPts val="0"/>
              </a:spcAft>
              <a:buSzPts val="1100"/>
              <a:buChar char="■"/>
            </a:pPr>
            <a:r>
              <a:rPr lang="en" sz="1100"/>
              <a:t>What sounds or smells might be happening?</a:t>
            </a:r>
            <a:endParaRPr sz="1100"/>
          </a:p>
          <a:p>
            <a:pPr indent="-298450" lvl="2" marL="1371600" rtl="0" algn="l">
              <a:spcBef>
                <a:spcPts val="0"/>
              </a:spcBef>
              <a:spcAft>
                <a:spcPts val="0"/>
              </a:spcAft>
              <a:buSzPts val="1100"/>
              <a:buChar char="■"/>
            </a:pPr>
            <a:r>
              <a:rPr lang="en" sz="1100"/>
              <a:t>When or where was this picture taken?</a:t>
            </a:r>
            <a:endParaRPr sz="1100"/>
          </a:p>
          <a:p>
            <a:pPr indent="-298450" lvl="2" marL="1371600" rtl="0" algn="l">
              <a:spcBef>
                <a:spcPts val="0"/>
              </a:spcBef>
              <a:spcAft>
                <a:spcPts val="0"/>
              </a:spcAft>
              <a:buSzPts val="1100"/>
              <a:buChar char="■"/>
            </a:pPr>
            <a:r>
              <a:rPr lang="en" sz="1100"/>
              <a:t>What was happening before/after this picture?</a:t>
            </a:r>
            <a:endParaRPr sz="1100"/>
          </a:p>
          <a:p>
            <a:pPr indent="-298450" lvl="1" marL="914400" rtl="0" algn="l">
              <a:lnSpc>
                <a:spcPct val="100000"/>
              </a:lnSpc>
              <a:spcBef>
                <a:spcPts val="0"/>
              </a:spcBef>
              <a:spcAft>
                <a:spcPts val="0"/>
              </a:spcAft>
              <a:buSzPts val="1100"/>
              <a:buChar char="○"/>
            </a:pPr>
            <a:r>
              <a:rPr b="1" lang="en" sz="1100"/>
              <a:t>Possible Adaptations: </a:t>
            </a:r>
            <a:endParaRPr b="1" sz="1100"/>
          </a:p>
          <a:p>
            <a:pPr indent="-298450" lvl="2" marL="1371600" rtl="0" algn="l">
              <a:lnSpc>
                <a:spcPct val="100000"/>
              </a:lnSpc>
              <a:spcBef>
                <a:spcPts val="0"/>
              </a:spcBef>
              <a:spcAft>
                <a:spcPts val="0"/>
              </a:spcAft>
              <a:buSzPts val="1100"/>
              <a:buChar char="■"/>
            </a:pPr>
            <a:r>
              <a:rPr lang="en" sz="1100"/>
              <a:t>Have students find pictures from the news to use for future iterations</a:t>
            </a:r>
            <a:endParaRPr sz="1100"/>
          </a:p>
          <a:p>
            <a:pPr indent="-298450" lvl="2" marL="1371600" rtl="0" algn="l">
              <a:lnSpc>
                <a:spcPct val="100000"/>
              </a:lnSpc>
              <a:spcBef>
                <a:spcPts val="0"/>
              </a:spcBef>
              <a:spcAft>
                <a:spcPts val="0"/>
              </a:spcAft>
              <a:buSzPts val="1100"/>
              <a:buChar char="■"/>
            </a:pPr>
            <a:r>
              <a:rPr lang="en" sz="1100"/>
              <a:t>Use the link in the lower right of each slide to learn more about what is </a:t>
            </a:r>
            <a:r>
              <a:rPr i="1" lang="en" sz="1100"/>
              <a:t>really</a:t>
            </a:r>
            <a:r>
              <a:rPr lang="en" sz="1100"/>
              <a:t> happening in the picture.</a:t>
            </a:r>
            <a:endParaRPr sz="1100"/>
          </a:p>
          <a:p>
            <a:pPr indent="-298450" lvl="2" marL="1371600" rtl="0" algn="l">
              <a:lnSpc>
                <a:spcPct val="100000"/>
              </a:lnSpc>
              <a:spcBef>
                <a:spcPts val="0"/>
              </a:spcBef>
              <a:spcAft>
                <a:spcPts val="0"/>
              </a:spcAft>
              <a:buSzPts val="1100"/>
              <a:buChar char="■"/>
            </a:pPr>
            <a:r>
              <a:rPr lang="en" sz="1100"/>
              <a:t>This can be done in-person or online with students in breakout rooms for the small groups.</a:t>
            </a:r>
            <a:endParaRPr sz="1100"/>
          </a:p>
          <a:p>
            <a:pPr indent="0" lvl="0" marL="0" rtl="0" algn="l">
              <a:spcBef>
                <a:spcPts val="1600"/>
              </a:spcBef>
              <a:spcAft>
                <a:spcPts val="1600"/>
              </a:spcAft>
              <a:buNone/>
            </a:pPr>
            <a:r>
              <a:rPr b="1" lang="en" sz="1100"/>
              <a:t>Credits: Images from NYT What’s Going On</a:t>
            </a:r>
            <a:endParaRPr b="1" sz="1100"/>
          </a:p>
        </p:txBody>
      </p:sp>
      <p:pic>
        <p:nvPicPr>
          <p:cNvPr id="2518" name="Google Shape;2518;p39"/>
          <p:cNvPicPr preferRelativeResize="0"/>
          <p:nvPr/>
        </p:nvPicPr>
        <p:blipFill>
          <a:blip r:embed="rId4">
            <a:alphaModFix/>
          </a:blip>
          <a:stretch>
            <a:fillRect/>
          </a:stretch>
        </p:blipFill>
        <p:spPr>
          <a:xfrm>
            <a:off x="5986350" y="753850"/>
            <a:ext cx="2551874" cy="1866300"/>
          </a:xfrm>
          <a:prstGeom prst="rect">
            <a:avLst/>
          </a:prstGeom>
          <a:no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grpSp>
        <p:nvGrpSpPr>
          <p:cNvPr id="2519" name="Google Shape;2519;p39"/>
          <p:cNvGrpSpPr/>
          <p:nvPr/>
        </p:nvGrpSpPr>
        <p:grpSpPr>
          <a:xfrm flipH="1">
            <a:off x="6309809" y="3334797"/>
            <a:ext cx="1167323" cy="1348440"/>
            <a:chOff x="1730275" y="1850500"/>
            <a:chExt cx="1128502" cy="1250640"/>
          </a:xfrm>
        </p:grpSpPr>
        <p:sp>
          <p:nvSpPr>
            <p:cNvPr id="2520" name="Google Shape;2520;p39"/>
            <p:cNvSpPr/>
            <p:nvPr/>
          </p:nvSpPr>
          <p:spPr>
            <a:xfrm>
              <a:off x="1933258" y="2594849"/>
              <a:ext cx="208873" cy="178321"/>
            </a:xfrm>
            <a:custGeom>
              <a:rect b="b" l="l" r="r" t="t"/>
              <a:pathLst>
                <a:path extrusionOk="0" h="6196" w="7345">
                  <a:moveTo>
                    <a:pt x="6956" y="1"/>
                  </a:moveTo>
                  <a:cubicBezTo>
                    <a:pt x="6930" y="1"/>
                    <a:pt x="6902" y="4"/>
                    <a:pt x="6872" y="12"/>
                  </a:cubicBezTo>
                  <a:cubicBezTo>
                    <a:pt x="5972" y="12"/>
                    <a:pt x="5104" y="346"/>
                    <a:pt x="4404" y="913"/>
                  </a:cubicBezTo>
                  <a:cubicBezTo>
                    <a:pt x="3937" y="1380"/>
                    <a:pt x="3570" y="1947"/>
                    <a:pt x="3336" y="2547"/>
                  </a:cubicBezTo>
                  <a:cubicBezTo>
                    <a:pt x="3236" y="2814"/>
                    <a:pt x="3136" y="3014"/>
                    <a:pt x="3003" y="3214"/>
                  </a:cubicBezTo>
                  <a:cubicBezTo>
                    <a:pt x="2436" y="4282"/>
                    <a:pt x="1468" y="5049"/>
                    <a:pt x="301" y="5416"/>
                  </a:cubicBezTo>
                  <a:cubicBezTo>
                    <a:pt x="101" y="5483"/>
                    <a:pt x="1" y="5683"/>
                    <a:pt x="34" y="5916"/>
                  </a:cubicBezTo>
                  <a:cubicBezTo>
                    <a:pt x="67" y="5983"/>
                    <a:pt x="101" y="6016"/>
                    <a:pt x="134" y="6083"/>
                  </a:cubicBezTo>
                  <a:cubicBezTo>
                    <a:pt x="234" y="6158"/>
                    <a:pt x="353" y="6196"/>
                    <a:pt x="462" y="6196"/>
                  </a:cubicBezTo>
                  <a:cubicBezTo>
                    <a:pt x="499" y="6196"/>
                    <a:pt x="534" y="6192"/>
                    <a:pt x="568" y="6183"/>
                  </a:cubicBezTo>
                  <a:cubicBezTo>
                    <a:pt x="1935" y="5750"/>
                    <a:pt x="3070" y="4849"/>
                    <a:pt x="3737" y="3615"/>
                  </a:cubicBezTo>
                  <a:cubicBezTo>
                    <a:pt x="3870" y="3381"/>
                    <a:pt x="3970" y="3114"/>
                    <a:pt x="4104" y="2881"/>
                  </a:cubicBezTo>
                  <a:cubicBezTo>
                    <a:pt x="4270" y="2381"/>
                    <a:pt x="4571" y="1914"/>
                    <a:pt x="4971" y="1513"/>
                  </a:cubicBezTo>
                  <a:cubicBezTo>
                    <a:pt x="5505" y="1080"/>
                    <a:pt x="6172" y="813"/>
                    <a:pt x="6872" y="813"/>
                  </a:cubicBezTo>
                  <a:cubicBezTo>
                    <a:pt x="6902" y="821"/>
                    <a:pt x="6930" y="824"/>
                    <a:pt x="6956" y="824"/>
                  </a:cubicBezTo>
                  <a:cubicBezTo>
                    <a:pt x="7345" y="824"/>
                    <a:pt x="7345" y="1"/>
                    <a:pt x="69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1" name="Google Shape;2521;p39"/>
            <p:cNvSpPr/>
            <p:nvPr/>
          </p:nvSpPr>
          <p:spPr>
            <a:xfrm>
              <a:off x="1730275" y="2166999"/>
              <a:ext cx="922996" cy="934141"/>
            </a:xfrm>
            <a:custGeom>
              <a:rect b="b" l="l" r="r" t="t"/>
              <a:pathLst>
                <a:path extrusionOk="0" h="32458" w="32457">
                  <a:moveTo>
                    <a:pt x="31389" y="1"/>
                  </a:moveTo>
                  <a:lnTo>
                    <a:pt x="0" y="31390"/>
                  </a:lnTo>
                  <a:lnTo>
                    <a:pt x="1068" y="32457"/>
                  </a:lnTo>
                  <a:lnTo>
                    <a:pt x="32457" y="1068"/>
                  </a:lnTo>
                  <a:lnTo>
                    <a:pt x="3138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2" name="Google Shape;2522;p39"/>
            <p:cNvSpPr/>
            <p:nvPr/>
          </p:nvSpPr>
          <p:spPr>
            <a:xfrm>
              <a:off x="1730275" y="2166999"/>
              <a:ext cx="907839" cy="918773"/>
            </a:xfrm>
            <a:custGeom>
              <a:rect b="b" l="l" r="r" t="t"/>
              <a:pathLst>
                <a:path extrusionOk="0" h="31924" w="31924">
                  <a:moveTo>
                    <a:pt x="31389" y="1"/>
                  </a:moveTo>
                  <a:lnTo>
                    <a:pt x="0" y="31390"/>
                  </a:lnTo>
                  <a:lnTo>
                    <a:pt x="534" y="31924"/>
                  </a:lnTo>
                  <a:lnTo>
                    <a:pt x="31923" y="535"/>
                  </a:lnTo>
                  <a:lnTo>
                    <a:pt x="3138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3" name="Google Shape;2523;p39"/>
            <p:cNvSpPr/>
            <p:nvPr/>
          </p:nvSpPr>
          <p:spPr>
            <a:xfrm>
              <a:off x="2014844" y="2023960"/>
              <a:ext cx="669732" cy="675409"/>
            </a:xfrm>
            <a:custGeom>
              <a:rect b="b" l="l" r="r" t="t"/>
              <a:pathLst>
                <a:path extrusionOk="0" h="23468" w="23551">
                  <a:moveTo>
                    <a:pt x="16479" y="1"/>
                  </a:moveTo>
                  <a:lnTo>
                    <a:pt x="334" y="16146"/>
                  </a:lnTo>
                  <a:cubicBezTo>
                    <a:pt x="0" y="16479"/>
                    <a:pt x="0" y="17046"/>
                    <a:pt x="334" y="17380"/>
                  </a:cubicBezTo>
                  <a:lnTo>
                    <a:pt x="6205" y="23217"/>
                  </a:lnTo>
                  <a:cubicBezTo>
                    <a:pt x="6372" y="23384"/>
                    <a:pt x="6588" y="23467"/>
                    <a:pt x="6805" y="23467"/>
                  </a:cubicBezTo>
                  <a:cubicBezTo>
                    <a:pt x="7022" y="23467"/>
                    <a:pt x="7239" y="23384"/>
                    <a:pt x="7406" y="23217"/>
                  </a:cubicBezTo>
                  <a:lnTo>
                    <a:pt x="23551" y="7072"/>
                  </a:lnTo>
                  <a:lnTo>
                    <a:pt x="1647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4" name="Google Shape;2524;p39"/>
            <p:cNvSpPr/>
            <p:nvPr/>
          </p:nvSpPr>
          <p:spPr>
            <a:xfrm>
              <a:off x="2014844" y="2162221"/>
              <a:ext cx="669732" cy="536920"/>
            </a:xfrm>
            <a:custGeom>
              <a:rect b="b" l="l" r="r" t="t"/>
              <a:pathLst>
                <a:path extrusionOk="0" h="18656" w="23551">
                  <a:moveTo>
                    <a:pt x="21316" y="0"/>
                  </a:moveTo>
                  <a:cubicBezTo>
                    <a:pt x="21182" y="234"/>
                    <a:pt x="21082" y="434"/>
                    <a:pt x="20949" y="634"/>
                  </a:cubicBezTo>
                  <a:cubicBezTo>
                    <a:pt x="20143" y="1738"/>
                    <a:pt x="14073" y="9309"/>
                    <a:pt x="5729" y="9309"/>
                  </a:cubicBezTo>
                  <a:cubicBezTo>
                    <a:pt x="4750" y="9309"/>
                    <a:pt x="3739" y="9204"/>
                    <a:pt x="2702" y="8973"/>
                  </a:cubicBezTo>
                  <a:lnTo>
                    <a:pt x="334" y="11342"/>
                  </a:lnTo>
                  <a:cubicBezTo>
                    <a:pt x="0" y="11675"/>
                    <a:pt x="0" y="12209"/>
                    <a:pt x="334" y="12542"/>
                  </a:cubicBezTo>
                  <a:lnTo>
                    <a:pt x="6171" y="18380"/>
                  </a:lnTo>
                  <a:cubicBezTo>
                    <a:pt x="6338" y="18563"/>
                    <a:pt x="6563" y="18655"/>
                    <a:pt x="6789" y="18655"/>
                  </a:cubicBezTo>
                  <a:cubicBezTo>
                    <a:pt x="7014" y="18655"/>
                    <a:pt x="7239" y="18563"/>
                    <a:pt x="7406" y="18380"/>
                  </a:cubicBezTo>
                  <a:lnTo>
                    <a:pt x="23551" y="2268"/>
                  </a:lnTo>
                  <a:lnTo>
                    <a:pt x="2131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25" name="Google Shape;2525;p39"/>
            <p:cNvGrpSpPr/>
            <p:nvPr/>
          </p:nvGrpSpPr>
          <p:grpSpPr>
            <a:xfrm>
              <a:off x="2033812" y="2023960"/>
              <a:ext cx="611853" cy="674468"/>
              <a:chOff x="2033812" y="2023960"/>
              <a:chExt cx="611853" cy="674468"/>
            </a:xfrm>
          </p:grpSpPr>
          <p:sp>
            <p:nvSpPr>
              <p:cNvPr id="2526" name="Google Shape;2526;p39"/>
              <p:cNvSpPr/>
              <p:nvPr/>
            </p:nvSpPr>
            <p:spPr>
              <a:xfrm>
                <a:off x="2163769" y="2281257"/>
                <a:ext cx="252354" cy="125797"/>
              </a:xfrm>
              <a:custGeom>
                <a:rect b="b" l="l" r="r" t="t"/>
                <a:pathLst>
                  <a:path extrusionOk="0" h="4371" w="8874">
                    <a:moveTo>
                      <a:pt x="2302" y="0"/>
                    </a:moveTo>
                    <a:lnTo>
                      <a:pt x="0" y="2302"/>
                    </a:lnTo>
                    <a:lnTo>
                      <a:pt x="5171" y="4370"/>
                    </a:lnTo>
                    <a:cubicBezTo>
                      <a:pt x="6472" y="3937"/>
                      <a:pt x="7706" y="3369"/>
                      <a:pt x="8873" y="2669"/>
                    </a:cubicBezTo>
                    <a:lnTo>
                      <a:pt x="230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7" name="Google Shape;2527;p39"/>
              <p:cNvSpPr/>
              <p:nvPr/>
            </p:nvSpPr>
            <p:spPr>
              <a:xfrm>
                <a:off x="2424622" y="2023960"/>
                <a:ext cx="196389" cy="140187"/>
              </a:xfrm>
              <a:custGeom>
                <a:rect b="b" l="l" r="r" t="t"/>
                <a:pathLst>
                  <a:path extrusionOk="0" h="4871" w="6906">
                    <a:moveTo>
                      <a:pt x="2069" y="1"/>
                    </a:moveTo>
                    <a:lnTo>
                      <a:pt x="1" y="2069"/>
                    </a:lnTo>
                    <a:lnTo>
                      <a:pt x="6872" y="4871"/>
                    </a:lnTo>
                    <a:lnTo>
                      <a:pt x="6906" y="4804"/>
                    </a:lnTo>
                    <a:lnTo>
                      <a:pt x="20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8" name="Google Shape;2528;p39"/>
              <p:cNvSpPr/>
              <p:nvPr/>
            </p:nvSpPr>
            <p:spPr>
              <a:xfrm>
                <a:off x="2091681" y="2412784"/>
                <a:ext cx="44618" cy="15397"/>
              </a:xfrm>
              <a:custGeom>
                <a:rect b="b" l="l" r="r" t="t"/>
                <a:pathLst>
                  <a:path extrusionOk="0" h="535" w="1569">
                    <a:moveTo>
                      <a:pt x="267" y="0"/>
                    </a:moveTo>
                    <a:lnTo>
                      <a:pt x="0" y="267"/>
                    </a:lnTo>
                    <a:cubicBezTo>
                      <a:pt x="501" y="401"/>
                      <a:pt x="1034" y="467"/>
                      <a:pt x="1568" y="534"/>
                    </a:cubicBezTo>
                    <a:lnTo>
                      <a:pt x="26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9" name="Google Shape;2529;p39"/>
              <p:cNvSpPr/>
              <p:nvPr/>
            </p:nvSpPr>
            <p:spPr>
              <a:xfrm>
                <a:off x="2294665" y="2149731"/>
                <a:ext cx="271322" cy="148821"/>
              </a:xfrm>
              <a:custGeom>
                <a:rect b="b" l="l" r="r" t="t"/>
                <a:pathLst>
                  <a:path extrusionOk="0" h="5171" w="9541">
                    <a:moveTo>
                      <a:pt x="2269" y="0"/>
                    </a:moveTo>
                    <a:lnTo>
                      <a:pt x="1" y="2302"/>
                    </a:lnTo>
                    <a:lnTo>
                      <a:pt x="7139" y="5171"/>
                    </a:lnTo>
                    <a:cubicBezTo>
                      <a:pt x="7973" y="4470"/>
                      <a:pt x="8774" y="3736"/>
                      <a:pt x="9541" y="2936"/>
                    </a:cubicBezTo>
                    <a:lnTo>
                      <a:pt x="226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0" name="Google Shape;2530;p39"/>
              <p:cNvSpPr/>
              <p:nvPr/>
            </p:nvSpPr>
            <p:spPr>
              <a:xfrm>
                <a:off x="2033812" y="2420468"/>
                <a:ext cx="351004" cy="175702"/>
              </a:xfrm>
              <a:custGeom>
                <a:rect b="b" l="l" r="r" t="t"/>
                <a:pathLst>
                  <a:path extrusionOk="0" h="6105" w="12343">
                    <a:moveTo>
                      <a:pt x="2035" y="0"/>
                    </a:moveTo>
                    <a:lnTo>
                      <a:pt x="1" y="2035"/>
                    </a:lnTo>
                    <a:lnTo>
                      <a:pt x="10074" y="6105"/>
                    </a:lnTo>
                    <a:lnTo>
                      <a:pt x="12343" y="3836"/>
                    </a:lnTo>
                    <a:lnTo>
                      <a:pt x="3603" y="267"/>
                    </a:lnTo>
                    <a:cubicBezTo>
                      <a:pt x="3069" y="200"/>
                      <a:pt x="2536" y="134"/>
                      <a:pt x="20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1" name="Google Shape;2531;p39"/>
              <p:cNvSpPr/>
              <p:nvPr/>
            </p:nvSpPr>
            <p:spPr>
              <a:xfrm>
                <a:off x="2497676" y="2234201"/>
                <a:ext cx="147989" cy="98917"/>
              </a:xfrm>
              <a:custGeom>
                <a:rect b="b" l="l" r="r" t="t"/>
                <a:pathLst>
                  <a:path extrusionOk="0" h="3437" w="5204">
                    <a:moveTo>
                      <a:pt x="2369" y="1"/>
                    </a:moveTo>
                    <a:cubicBezTo>
                      <a:pt x="1635" y="801"/>
                      <a:pt x="834" y="1535"/>
                      <a:pt x="0" y="2236"/>
                    </a:cubicBezTo>
                    <a:lnTo>
                      <a:pt x="2902" y="3437"/>
                    </a:lnTo>
                    <a:lnTo>
                      <a:pt x="5204" y="1135"/>
                    </a:lnTo>
                    <a:lnTo>
                      <a:pt x="23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2" name="Google Shape;2532;p39"/>
              <p:cNvSpPr/>
              <p:nvPr/>
            </p:nvSpPr>
            <p:spPr>
              <a:xfrm>
                <a:off x="2311755" y="2358044"/>
                <a:ext cx="203954" cy="107551"/>
              </a:xfrm>
              <a:custGeom>
                <a:rect b="b" l="l" r="r" t="t"/>
                <a:pathLst>
                  <a:path extrusionOk="0" h="3737" w="7172">
                    <a:moveTo>
                      <a:pt x="3669" y="1"/>
                    </a:moveTo>
                    <a:cubicBezTo>
                      <a:pt x="2502" y="701"/>
                      <a:pt x="1268" y="1269"/>
                      <a:pt x="0" y="1702"/>
                    </a:cubicBezTo>
                    <a:lnTo>
                      <a:pt x="4870" y="3737"/>
                    </a:lnTo>
                    <a:lnTo>
                      <a:pt x="7172" y="1435"/>
                    </a:lnTo>
                    <a:lnTo>
                      <a:pt x="36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3" name="Google Shape;2533;p39"/>
              <p:cNvSpPr/>
              <p:nvPr/>
            </p:nvSpPr>
            <p:spPr>
              <a:xfrm>
                <a:off x="2098307" y="2597094"/>
                <a:ext cx="156548" cy="101334"/>
              </a:xfrm>
              <a:custGeom>
                <a:rect b="b" l="l" r="r" t="t"/>
                <a:pathLst>
                  <a:path extrusionOk="0" h="3521" w="5505">
                    <a:moveTo>
                      <a:pt x="1" y="1"/>
                    </a:moveTo>
                    <a:lnTo>
                      <a:pt x="3270" y="3270"/>
                    </a:lnTo>
                    <a:cubicBezTo>
                      <a:pt x="3437" y="3437"/>
                      <a:pt x="3653" y="3520"/>
                      <a:pt x="3874" y="3520"/>
                    </a:cubicBezTo>
                    <a:cubicBezTo>
                      <a:pt x="4095" y="3520"/>
                      <a:pt x="4321" y="3437"/>
                      <a:pt x="4504" y="3270"/>
                    </a:cubicBezTo>
                    <a:lnTo>
                      <a:pt x="5505" y="2269"/>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534" name="Google Shape;2534;p39"/>
            <p:cNvSpPr/>
            <p:nvPr/>
          </p:nvSpPr>
          <p:spPr>
            <a:xfrm>
              <a:off x="2620041" y="2162221"/>
              <a:ext cx="2872" cy="2907"/>
            </a:xfrm>
            <a:custGeom>
              <a:rect b="b" l="l" r="r" t="t"/>
              <a:pathLst>
                <a:path extrusionOk="0" h="101" w="101">
                  <a:moveTo>
                    <a:pt x="34" y="0"/>
                  </a:moveTo>
                  <a:lnTo>
                    <a:pt x="0" y="67"/>
                  </a:lnTo>
                  <a:lnTo>
                    <a:pt x="100" y="100"/>
                  </a:lnTo>
                  <a:lnTo>
                    <a:pt x="100" y="100"/>
                  </a:lnTo>
                  <a:lnTo>
                    <a:pt x="34" y="0"/>
                  </a:lnTo>
                  <a:close/>
                </a:path>
              </a:pathLst>
            </a:custGeom>
            <a:solidFill>
              <a:srgbClr val="FBBC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535" name="Google Shape;2535;p39"/>
            <p:cNvGrpSpPr/>
            <p:nvPr/>
          </p:nvGrpSpPr>
          <p:grpSpPr>
            <a:xfrm>
              <a:off x="2424622" y="1850500"/>
              <a:ext cx="434155" cy="432910"/>
              <a:chOff x="2424622" y="1850500"/>
              <a:chExt cx="434155" cy="432910"/>
            </a:xfrm>
          </p:grpSpPr>
          <p:sp>
            <p:nvSpPr>
              <p:cNvPr id="2536" name="Google Shape;2536;p39"/>
              <p:cNvSpPr/>
              <p:nvPr/>
            </p:nvSpPr>
            <p:spPr>
              <a:xfrm>
                <a:off x="2424622" y="1850500"/>
                <a:ext cx="434155" cy="432189"/>
              </a:xfrm>
              <a:custGeom>
                <a:rect b="b" l="l" r="r" t="t"/>
                <a:pathLst>
                  <a:path extrusionOk="0" h="15017" w="15267">
                    <a:moveTo>
                      <a:pt x="14485" y="0"/>
                    </a:moveTo>
                    <a:cubicBezTo>
                      <a:pt x="14428" y="0"/>
                      <a:pt x="14370" y="8"/>
                      <a:pt x="14311" y="23"/>
                    </a:cubicBezTo>
                    <a:lnTo>
                      <a:pt x="501" y="3426"/>
                    </a:lnTo>
                    <a:cubicBezTo>
                      <a:pt x="134" y="3526"/>
                      <a:pt x="1" y="3993"/>
                      <a:pt x="268" y="4260"/>
                    </a:cubicBezTo>
                    <a:lnTo>
                      <a:pt x="10908" y="14867"/>
                    </a:lnTo>
                    <a:cubicBezTo>
                      <a:pt x="11009" y="14968"/>
                      <a:pt x="11138" y="15016"/>
                      <a:pt x="11265" y="15016"/>
                    </a:cubicBezTo>
                    <a:cubicBezTo>
                      <a:pt x="11475" y="15016"/>
                      <a:pt x="11680" y="14883"/>
                      <a:pt x="11742" y="14634"/>
                    </a:cubicBezTo>
                    <a:lnTo>
                      <a:pt x="15178" y="857"/>
                    </a:lnTo>
                    <a:cubicBezTo>
                      <a:pt x="15266" y="416"/>
                      <a:pt x="14913" y="0"/>
                      <a:pt x="144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7" name="Google Shape;2537;p39"/>
              <p:cNvSpPr/>
              <p:nvPr/>
            </p:nvSpPr>
            <p:spPr>
              <a:xfrm>
                <a:off x="2427465" y="1956758"/>
                <a:ext cx="386124" cy="326653"/>
              </a:xfrm>
              <a:custGeom>
                <a:rect b="b" l="l" r="r" t="t"/>
                <a:pathLst>
                  <a:path extrusionOk="0" h="11350" w="13578">
                    <a:moveTo>
                      <a:pt x="101" y="1"/>
                    </a:moveTo>
                    <a:lnTo>
                      <a:pt x="101" y="1"/>
                    </a:lnTo>
                    <a:cubicBezTo>
                      <a:pt x="1" y="167"/>
                      <a:pt x="34" y="434"/>
                      <a:pt x="168" y="568"/>
                    </a:cubicBezTo>
                    <a:lnTo>
                      <a:pt x="10808" y="11209"/>
                    </a:lnTo>
                    <a:cubicBezTo>
                      <a:pt x="10905" y="11305"/>
                      <a:pt x="11027" y="11349"/>
                      <a:pt x="11148" y="11349"/>
                    </a:cubicBezTo>
                    <a:cubicBezTo>
                      <a:pt x="11364" y="11349"/>
                      <a:pt x="11578" y="11210"/>
                      <a:pt x="11642" y="10975"/>
                    </a:cubicBezTo>
                    <a:lnTo>
                      <a:pt x="13577" y="3136"/>
                    </a:lnTo>
                    <a:lnTo>
                      <a:pt x="13577" y="3136"/>
                    </a:lnTo>
                    <a:cubicBezTo>
                      <a:pt x="12759" y="3295"/>
                      <a:pt x="11920" y="3390"/>
                      <a:pt x="11076" y="3390"/>
                    </a:cubicBezTo>
                    <a:cubicBezTo>
                      <a:pt x="10854" y="3390"/>
                      <a:pt x="10631" y="3384"/>
                      <a:pt x="10408" y="3370"/>
                    </a:cubicBezTo>
                    <a:cubicBezTo>
                      <a:pt x="10213" y="3379"/>
                      <a:pt x="10019" y="3383"/>
                      <a:pt x="9824" y="3383"/>
                    </a:cubicBezTo>
                    <a:cubicBezTo>
                      <a:pt x="7819" y="3383"/>
                      <a:pt x="5828" y="2914"/>
                      <a:pt x="4004" y="2002"/>
                    </a:cubicBezTo>
                    <a:cubicBezTo>
                      <a:pt x="2603" y="1568"/>
                      <a:pt x="1268" y="868"/>
                      <a:pt x="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538" name="Google Shape;2538;p39"/>
          <p:cNvGrpSpPr/>
          <p:nvPr/>
        </p:nvGrpSpPr>
        <p:grpSpPr>
          <a:xfrm rot="5400000">
            <a:off x="6732403" y="4059320"/>
            <a:ext cx="891527" cy="1066895"/>
            <a:chOff x="1430050" y="1008725"/>
            <a:chExt cx="1681175" cy="2058450"/>
          </a:xfrm>
        </p:grpSpPr>
        <p:sp>
          <p:nvSpPr>
            <p:cNvPr id="2539" name="Google Shape;2539;p39"/>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0" name="Google Shape;2540;p39"/>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1" name="Google Shape;2541;p39"/>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2" name="Google Shape;2542;p39"/>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3" name="Google Shape;2543;p39"/>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4" name="Google Shape;2544;p39"/>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5" name="Google Shape;2545;p39"/>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6" name="Google Shape;2546;p39"/>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7" name="Google Shape;2547;p39"/>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8" name="Google Shape;2548;p39"/>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9" name="Google Shape;2549;p39"/>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0" name="Google Shape;2550;p39"/>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1" name="Google Shape;2551;p39"/>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2" name="Google Shape;2552;p39"/>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3" name="Google Shape;2553;p39"/>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4" name="Google Shape;2554;p39"/>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5" name="Google Shape;2555;p39"/>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6" name="Google Shape;2556;p39"/>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7" name="Google Shape;2557;p39"/>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8" name="Google Shape;2558;p39"/>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59" name="Google Shape;2559;p39"/>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0" name="Google Shape;2560;p39"/>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1" name="Google Shape;2561;p39"/>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2" name="Google Shape;2562;p39"/>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3" name="Google Shape;2563;p39"/>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4" name="Google Shape;2564;p39"/>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5" name="Google Shape;2565;p39"/>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6" name="Google Shape;2566;p39"/>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7" name="Google Shape;2567;p39"/>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8" name="Google Shape;2568;p39"/>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9" name="Google Shape;2569;p39"/>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0" name="Google Shape;2570;p39"/>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4" name="Shape 2574"/>
        <p:cNvGrpSpPr/>
        <p:nvPr/>
      </p:nvGrpSpPr>
      <p:grpSpPr>
        <a:xfrm>
          <a:off x="0" y="0"/>
          <a:ext cx="0" cy="0"/>
          <a:chOff x="0" y="0"/>
          <a:chExt cx="0" cy="0"/>
        </a:xfrm>
      </p:grpSpPr>
      <p:sp>
        <p:nvSpPr>
          <p:cNvPr id="2575" name="Google Shape;2575;p40"/>
          <p:cNvSpPr txBox="1"/>
          <p:nvPr>
            <p:ph type="title"/>
          </p:nvPr>
        </p:nvSpPr>
        <p:spPr>
          <a:xfrm>
            <a:off x="713250" y="1306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MEMORY</a:t>
            </a:r>
            <a:endParaRPr/>
          </a:p>
        </p:txBody>
      </p:sp>
      <p:pic>
        <p:nvPicPr>
          <p:cNvPr id="2576" name="Google Shape;2576;p40"/>
          <p:cNvPicPr preferRelativeResize="0"/>
          <p:nvPr/>
        </p:nvPicPr>
        <p:blipFill>
          <a:blip r:embed="rId3">
            <a:alphaModFix/>
          </a:blip>
          <a:stretch>
            <a:fillRect/>
          </a:stretch>
        </p:blipFill>
        <p:spPr>
          <a:xfrm>
            <a:off x="5334675" y="782400"/>
            <a:ext cx="3570450" cy="2677838"/>
          </a:xfrm>
          <a:prstGeom prst="rect">
            <a:avLst/>
          </a:prstGeom>
          <a:noFill/>
          <a:ln cap="flat" cmpd="sng" w="38100">
            <a:solidFill>
              <a:schemeClr val="dk2"/>
            </a:solidFill>
            <a:prstDash val="solid"/>
            <a:round/>
            <a:headEnd len="sm" w="sm" type="none"/>
            <a:tailEnd len="sm" w="sm" type="none"/>
          </a:ln>
        </p:spPr>
      </p:pic>
      <p:sp>
        <p:nvSpPr>
          <p:cNvPr id="2577" name="Google Shape;2577;p40"/>
          <p:cNvSpPr txBox="1"/>
          <p:nvPr/>
        </p:nvSpPr>
        <p:spPr>
          <a:xfrm>
            <a:off x="100425" y="525100"/>
            <a:ext cx="5100600" cy="43698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Time Needed:</a:t>
            </a:r>
            <a:r>
              <a:rPr lang="en" sz="1100">
                <a:solidFill>
                  <a:srgbClr val="1E4F70"/>
                </a:solidFill>
                <a:latin typeface="Montserrat"/>
                <a:ea typeface="Montserrat"/>
                <a:cs typeface="Montserrat"/>
                <a:sym typeface="Montserrat"/>
              </a:rPr>
              <a:t>  1</a:t>
            </a:r>
            <a:r>
              <a:rPr lang="en" sz="1100">
                <a:solidFill>
                  <a:schemeClr val="accent4"/>
                </a:solidFill>
                <a:latin typeface="Montserrat"/>
                <a:ea typeface="Montserrat"/>
                <a:cs typeface="Montserrat"/>
                <a:sym typeface="Montserrat"/>
              </a:rPr>
              <a:t>0 min. (or whichever time amount </a:t>
            </a:r>
            <a:r>
              <a:rPr i="1" lang="en" sz="1100">
                <a:solidFill>
                  <a:schemeClr val="accent4"/>
                </a:solidFill>
                <a:latin typeface="Montserrat"/>
                <a:ea typeface="Montserrat"/>
                <a:cs typeface="Montserrat"/>
                <a:sym typeface="Montserrat"/>
              </a:rPr>
              <a:t>you</a:t>
            </a:r>
            <a:r>
              <a:rPr lang="en" sz="1100">
                <a:solidFill>
                  <a:schemeClr val="accent4"/>
                </a:solidFill>
                <a:latin typeface="Montserrat"/>
                <a:ea typeface="Montserrat"/>
                <a:cs typeface="Montserrat"/>
                <a:sym typeface="Montserrat"/>
              </a:rPr>
              <a:t> choose)</a:t>
            </a:r>
            <a:endParaRPr sz="1100">
              <a:solidFill>
                <a:srgbClr val="1E4F70"/>
              </a:solidFill>
              <a:latin typeface="Montserrat"/>
              <a:ea typeface="Montserrat"/>
              <a:cs typeface="Montserrat"/>
              <a:sym typeface="Montserrat"/>
            </a:endParaRPr>
          </a:p>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Materials Needed </a:t>
            </a:r>
            <a:r>
              <a:rPr lang="en" sz="1100">
                <a:solidFill>
                  <a:srgbClr val="1E4F70"/>
                </a:solidFill>
                <a:latin typeface="Montserrat"/>
                <a:ea typeface="Montserrat"/>
                <a:cs typeface="Montserrat"/>
                <a:sym typeface="Montserrat"/>
              </a:rPr>
              <a:t>: </a:t>
            </a:r>
            <a:r>
              <a:rPr lang="en" sz="1100" u="sng">
                <a:solidFill>
                  <a:srgbClr val="0000FF"/>
                </a:solidFill>
                <a:latin typeface="Montserrat"/>
                <a:ea typeface="Montserrat"/>
                <a:cs typeface="Montserrat"/>
                <a:sym typeface="Montserrat"/>
                <a:hlinkClick r:id="rId4">
                  <a:extLst>
                    <a:ext uri="{A12FA001-AC4F-418D-AE19-62706E023703}">
                      <ahyp:hlinkClr val="tx"/>
                    </a:ext>
                  </a:extLst>
                </a:hlinkClick>
              </a:rPr>
              <a:t>Memory Game Slides</a:t>
            </a:r>
            <a:r>
              <a:rPr lang="en" sz="1100">
                <a:solidFill>
                  <a:srgbClr val="1E4F70"/>
                </a:solidFill>
                <a:latin typeface="Montserrat"/>
                <a:ea typeface="Montserrat"/>
                <a:cs typeface="Montserrat"/>
                <a:sym typeface="Montserrat"/>
              </a:rPr>
              <a:t> or create your own with a document cam and items around the house</a:t>
            </a:r>
            <a:endParaRPr sz="1100">
              <a:solidFill>
                <a:schemeClr val="lt2"/>
              </a:solidFill>
              <a:latin typeface="Montserrat"/>
              <a:ea typeface="Montserrat"/>
              <a:cs typeface="Montserrat"/>
              <a:sym typeface="Montserrat"/>
            </a:endParaRPr>
          </a:p>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Format:</a:t>
            </a:r>
            <a:r>
              <a:rPr lang="en" sz="1100">
                <a:solidFill>
                  <a:srgbClr val="1E4F70"/>
                </a:solidFill>
                <a:latin typeface="Montserrat"/>
                <a:ea typeface="Montserrat"/>
                <a:cs typeface="Montserrat"/>
                <a:sym typeface="Montserrat"/>
              </a:rPr>
              <a:t>  Whole Group/ Small Group</a:t>
            </a:r>
            <a:endParaRPr sz="1100">
              <a:solidFill>
                <a:srgbClr val="1E4F70"/>
              </a:solidFill>
              <a:latin typeface="Montserrat"/>
              <a:ea typeface="Montserrat"/>
              <a:cs typeface="Montserrat"/>
              <a:sym typeface="Montserrat"/>
            </a:endParaRPr>
          </a:p>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Directions (Two Ways to Play): </a:t>
            </a:r>
            <a:endParaRPr sz="1100">
              <a:solidFill>
                <a:srgbClr val="1E4F70"/>
              </a:solidFill>
              <a:latin typeface="Montserrat"/>
              <a:ea typeface="Montserrat"/>
              <a:cs typeface="Montserrat"/>
              <a:sym typeface="Montserrat"/>
            </a:endParaRPr>
          </a:p>
          <a:p>
            <a:pPr indent="-298450" lvl="1" marL="914400" rtl="0" algn="l">
              <a:spcBef>
                <a:spcPts val="0"/>
              </a:spcBef>
              <a:spcAft>
                <a:spcPts val="0"/>
              </a:spcAft>
              <a:buClr>
                <a:srgbClr val="1E4F70"/>
              </a:buClr>
              <a:buSzPts val="1100"/>
              <a:buFont typeface="Montserrat"/>
              <a:buChar char="○"/>
            </a:pPr>
            <a:r>
              <a:rPr lang="en" sz="1100">
                <a:solidFill>
                  <a:schemeClr val="accent4"/>
                </a:solidFill>
                <a:latin typeface="Montserrat"/>
                <a:ea typeface="Montserrat"/>
                <a:cs typeface="Montserrat"/>
                <a:sym typeface="Montserrat"/>
              </a:rPr>
              <a:t>#1 </a:t>
            </a:r>
            <a:r>
              <a:rPr lang="en" sz="1100">
                <a:solidFill>
                  <a:schemeClr val="accent4"/>
                </a:solidFill>
                <a:latin typeface="Montserrat"/>
                <a:ea typeface="Montserrat"/>
                <a:cs typeface="Montserrat"/>
                <a:sym typeface="Montserrat"/>
              </a:rPr>
              <a:t>Students will watch as teacher presents their screen and shows </a:t>
            </a:r>
            <a:r>
              <a:rPr lang="en" sz="1100">
                <a:solidFill>
                  <a:schemeClr val="accent4"/>
                </a:solidFill>
                <a:latin typeface="Montserrat"/>
                <a:ea typeface="Montserrat"/>
                <a:cs typeface="Montserrat"/>
                <a:sym typeface="Montserrat"/>
              </a:rPr>
              <a:t>a board with random items such as a brush, a pencil, a spool of thread, etc. Tell your students you are going to give them 20 (or however many you think is appropriate) seconds to memorize the items they see. Students cannot write down a list of the items or take a screenshot; they must memorize by sight only. Move the board out of sight and take one item away. Show the board on screen again and see who can name the missing item fastest. </a:t>
            </a:r>
            <a:endParaRPr b="1" sz="1100">
              <a:solidFill>
                <a:srgbClr val="1E4F70"/>
              </a:solidFill>
              <a:latin typeface="Montserrat"/>
              <a:ea typeface="Montserrat"/>
              <a:cs typeface="Montserrat"/>
              <a:sym typeface="Montserrat"/>
            </a:endParaRPr>
          </a:p>
          <a:p>
            <a:pPr indent="-298450" lvl="1" marL="914400" rtl="0" algn="l">
              <a:spcBef>
                <a:spcPts val="0"/>
              </a:spcBef>
              <a:spcAft>
                <a:spcPts val="0"/>
              </a:spcAft>
              <a:buClr>
                <a:srgbClr val="1E4F70"/>
              </a:buClr>
              <a:buSzPts val="1100"/>
              <a:buFont typeface="Montserrat"/>
              <a:buChar char="○"/>
            </a:pPr>
            <a:r>
              <a:rPr lang="en" sz="1100">
                <a:solidFill>
                  <a:schemeClr val="accent4"/>
                </a:solidFill>
                <a:latin typeface="Montserrat"/>
                <a:ea typeface="Montserrat"/>
                <a:cs typeface="Montserrat"/>
                <a:sym typeface="Montserrat"/>
              </a:rPr>
              <a:t>#2 Using the Memory Game Slides. Each player should have scratch paper and a pen/pencil. The teacher shares a picture on the screen and allows student 20 seconds to study the picture. After the picture is removed students get 1 minute (or other selected time) to write down as many items as they can remember. </a:t>
            </a:r>
            <a:endParaRPr sz="1100">
              <a:solidFill>
                <a:schemeClr val="accent4"/>
              </a:solidFill>
              <a:latin typeface="Montserrat"/>
              <a:ea typeface="Montserrat"/>
              <a:cs typeface="Montserrat"/>
              <a:sym typeface="Montserrat"/>
            </a:endParaRPr>
          </a:p>
          <a:p>
            <a:pPr indent="-298450" lvl="0" marL="457200" rtl="0" algn="l">
              <a:spcBef>
                <a:spcPts val="0"/>
              </a:spcBef>
              <a:spcAft>
                <a:spcPts val="0"/>
              </a:spcAft>
              <a:buClr>
                <a:schemeClr val="accent4"/>
              </a:buClr>
              <a:buSzPts val="1100"/>
              <a:buFont typeface="Montserrat"/>
              <a:buChar char="●"/>
            </a:pPr>
            <a:r>
              <a:rPr b="1" lang="en" sz="1200">
                <a:solidFill>
                  <a:schemeClr val="accent4"/>
                </a:solidFill>
                <a:latin typeface="Montserrat"/>
                <a:ea typeface="Montserrat"/>
                <a:cs typeface="Montserrat"/>
                <a:sym typeface="Montserrat"/>
              </a:rPr>
              <a:t>Possible Adaptations:</a:t>
            </a:r>
            <a:endParaRPr b="1" sz="1200">
              <a:solidFill>
                <a:schemeClr val="accent4"/>
              </a:solidFill>
              <a:latin typeface="Montserrat"/>
              <a:ea typeface="Montserrat"/>
              <a:cs typeface="Montserrat"/>
              <a:sym typeface="Montserrat"/>
            </a:endParaRPr>
          </a:p>
          <a:p>
            <a:pPr indent="-304800" lvl="1" marL="914400" rtl="0" algn="l">
              <a:spcBef>
                <a:spcPts val="0"/>
              </a:spcBef>
              <a:spcAft>
                <a:spcPts val="0"/>
              </a:spcAft>
              <a:buClr>
                <a:schemeClr val="accent4"/>
              </a:buClr>
              <a:buSzPts val="1200"/>
              <a:buFont typeface="Montserrat"/>
              <a:buChar char="○"/>
            </a:pPr>
            <a:r>
              <a:rPr lang="en" sz="1200">
                <a:solidFill>
                  <a:schemeClr val="accent4"/>
                </a:solidFill>
                <a:latin typeface="Montserrat"/>
                <a:ea typeface="Montserrat"/>
                <a:cs typeface="Montserrat"/>
                <a:sym typeface="Montserrat"/>
              </a:rPr>
              <a:t>Use pictures that reinforce classroom content or vocabulary (science, math, social st., etc)</a:t>
            </a:r>
            <a:endParaRPr sz="1200">
              <a:solidFill>
                <a:schemeClr val="accent4"/>
              </a:solidFill>
              <a:latin typeface="Montserrat"/>
              <a:ea typeface="Montserrat"/>
              <a:cs typeface="Montserrat"/>
              <a:sym typeface="Montserrat"/>
            </a:endParaRPr>
          </a:p>
          <a:p>
            <a:pPr indent="0" lvl="0" marL="457200" rtl="0" algn="l">
              <a:spcBef>
                <a:spcPts val="1600"/>
              </a:spcBef>
              <a:spcAft>
                <a:spcPts val="1600"/>
              </a:spcAft>
              <a:buNone/>
            </a:pPr>
            <a:r>
              <a:t/>
            </a:r>
            <a:endParaRPr sz="1100">
              <a:solidFill>
                <a:schemeClr val="accent4"/>
              </a:solidFill>
              <a:latin typeface="Montserrat"/>
              <a:ea typeface="Montserrat"/>
              <a:cs typeface="Montserrat"/>
              <a:sym typeface="Montserrat"/>
            </a:endParaRPr>
          </a:p>
        </p:txBody>
      </p:sp>
      <p:grpSp>
        <p:nvGrpSpPr>
          <p:cNvPr id="2578" name="Google Shape;2578;p40"/>
          <p:cNvGrpSpPr/>
          <p:nvPr/>
        </p:nvGrpSpPr>
        <p:grpSpPr>
          <a:xfrm rot="5400000">
            <a:off x="7395834" y="3730644"/>
            <a:ext cx="906994" cy="1162818"/>
            <a:chOff x="1430050" y="1008725"/>
            <a:chExt cx="1681175" cy="2058450"/>
          </a:xfrm>
        </p:grpSpPr>
        <p:sp>
          <p:nvSpPr>
            <p:cNvPr id="2579" name="Google Shape;2579;p40"/>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0" name="Google Shape;2580;p40"/>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1" name="Google Shape;2581;p40"/>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2" name="Google Shape;2582;p40"/>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3" name="Google Shape;2583;p40"/>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4" name="Google Shape;2584;p40"/>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5" name="Google Shape;2585;p40"/>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6" name="Google Shape;2586;p40"/>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7" name="Google Shape;2587;p40"/>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8" name="Google Shape;2588;p40"/>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9" name="Google Shape;2589;p40"/>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0" name="Google Shape;2590;p40"/>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1" name="Google Shape;2591;p40"/>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2" name="Google Shape;2592;p40"/>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3" name="Google Shape;2593;p40"/>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4" name="Google Shape;2594;p40"/>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5" name="Google Shape;2595;p40"/>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6" name="Google Shape;2596;p40"/>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7" name="Google Shape;2597;p40"/>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8" name="Google Shape;2598;p40"/>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99" name="Google Shape;2599;p40"/>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0" name="Google Shape;2600;p40"/>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1" name="Google Shape;2601;p40"/>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2" name="Google Shape;2602;p40"/>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3" name="Google Shape;2603;p40"/>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4" name="Google Shape;2604;p40"/>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5" name="Google Shape;2605;p40"/>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6" name="Google Shape;2606;p40"/>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7" name="Google Shape;2607;p40"/>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8" name="Google Shape;2608;p40"/>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9" name="Google Shape;2609;p40"/>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0" name="Google Shape;2610;p40"/>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11" name="Google Shape;2611;p40"/>
          <p:cNvGrpSpPr/>
          <p:nvPr/>
        </p:nvGrpSpPr>
        <p:grpSpPr>
          <a:xfrm rot="5400000">
            <a:off x="6221096" y="3429008"/>
            <a:ext cx="1388962" cy="1542806"/>
            <a:chOff x="2712950" y="295225"/>
            <a:chExt cx="1077550" cy="1068425"/>
          </a:xfrm>
        </p:grpSpPr>
        <p:sp>
          <p:nvSpPr>
            <p:cNvPr id="2612" name="Google Shape;2612;p40"/>
            <p:cNvSpPr/>
            <p:nvPr/>
          </p:nvSpPr>
          <p:spPr>
            <a:xfrm>
              <a:off x="3347750" y="373800"/>
              <a:ext cx="96250" cy="198325"/>
            </a:xfrm>
            <a:custGeom>
              <a:rect b="b" l="l" r="r" t="t"/>
              <a:pathLst>
                <a:path extrusionOk="0" h="7933" w="3850">
                  <a:moveTo>
                    <a:pt x="3300" y="0"/>
                  </a:moveTo>
                  <a:cubicBezTo>
                    <a:pt x="3147" y="0"/>
                    <a:pt x="2995" y="80"/>
                    <a:pt x="2914" y="269"/>
                  </a:cubicBezTo>
                  <a:cubicBezTo>
                    <a:pt x="2536" y="1227"/>
                    <a:pt x="2132" y="2185"/>
                    <a:pt x="1754" y="3168"/>
                  </a:cubicBezTo>
                  <a:cubicBezTo>
                    <a:pt x="1376" y="4125"/>
                    <a:pt x="1023" y="5083"/>
                    <a:pt x="670" y="6066"/>
                  </a:cubicBezTo>
                  <a:cubicBezTo>
                    <a:pt x="469" y="6621"/>
                    <a:pt x="267" y="7175"/>
                    <a:pt x="66" y="7705"/>
                  </a:cubicBezTo>
                  <a:cubicBezTo>
                    <a:pt x="1" y="7834"/>
                    <a:pt x="103" y="7933"/>
                    <a:pt x="211" y="7933"/>
                  </a:cubicBezTo>
                  <a:cubicBezTo>
                    <a:pt x="270" y="7933"/>
                    <a:pt x="332" y="7902"/>
                    <a:pt x="368" y="7831"/>
                  </a:cubicBezTo>
                  <a:cubicBezTo>
                    <a:pt x="570" y="7377"/>
                    <a:pt x="822" y="6923"/>
                    <a:pt x="1074" y="6444"/>
                  </a:cubicBezTo>
                  <a:cubicBezTo>
                    <a:pt x="1301" y="5991"/>
                    <a:pt x="1553" y="5512"/>
                    <a:pt x="1779" y="5058"/>
                  </a:cubicBezTo>
                  <a:cubicBezTo>
                    <a:pt x="2208" y="4100"/>
                    <a:pt x="2636" y="3168"/>
                    <a:pt x="3040" y="2210"/>
                  </a:cubicBezTo>
                  <a:cubicBezTo>
                    <a:pt x="3267" y="1681"/>
                    <a:pt x="3493" y="1126"/>
                    <a:pt x="3720" y="597"/>
                  </a:cubicBezTo>
                  <a:cubicBezTo>
                    <a:pt x="3850" y="257"/>
                    <a:pt x="3574" y="0"/>
                    <a:pt x="33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3" name="Google Shape;2613;p40"/>
            <p:cNvSpPr/>
            <p:nvPr/>
          </p:nvSpPr>
          <p:spPr>
            <a:xfrm>
              <a:off x="3060300" y="1086800"/>
              <a:ext cx="96000" cy="198100"/>
            </a:xfrm>
            <a:custGeom>
              <a:rect b="b" l="l" r="r" t="t"/>
              <a:pathLst>
                <a:path extrusionOk="0" h="7924" w="3840">
                  <a:moveTo>
                    <a:pt x="3634" y="1"/>
                  </a:moveTo>
                  <a:cubicBezTo>
                    <a:pt x="3573" y="1"/>
                    <a:pt x="3510" y="31"/>
                    <a:pt x="3473" y="104"/>
                  </a:cubicBezTo>
                  <a:cubicBezTo>
                    <a:pt x="3246" y="558"/>
                    <a:pt x="2994" y="1012"/>
                    <a:pt x="2767" y="1465"/>
                  </a:cubicBezTo>
                  <a:cubicBezTo>
                    <a:pt x="2515" y="1944"/>
                    <a:pt x="2288" y="2423"/>
                    <a:pt x="2061" y="2877"/>
                  </a:cubicBezTo>
                  <a:cubicBezTo>
                    <a:pt x="1608" y="3835"/>
                    <a:pt x="1179" y="4767"/>
                    <a:pt x="801" y="5725"/>
                  </a:cubicBezTo>
                  <a:cubicBezTo>
                    <a:pt x="574" y="6254"/>
                    <a:pt x="348" y="6783"/>
                    <a:pt x="146" y="7338"/>
                  </a:cubicBezTo>
                  <a:cubicBezTo>
                    <a:pt x="0" y="7677"/>
                    <a:pt x="270" y="7923"/>
                    <a:pt x="541" y="7923"/>
                  </a:cubicBezTo>
                  <a:cubicBezTo>
                    <a:pt x="693" y="7923"/>
                    <a:pt x="846" y="7846"/>
                    <a:pt x="927" y="7666"/>
                  </a:cubicBezTo>
                  <a:cubicBezTo>
                    <a:pt x="1305" y="6708"/>
                    <a:pt x="1709" y="5725"/>
                    <a:pt x="2087" y="4767"/>
                  </a:cubicBezTo>
                  <a:cubicBezTo>
                    <a:pt x="2465" y="3809"/>
                    <a:pt x="2818" y="2826"/>
                    <a:pt x="3196" y="1869"/>
                  </a:cubicBezTo>
                  <a:cubicBezTo>
                    <a:pt x="3372" y="1314"/>
                    <a:pt x="3574" y="760"/>
                    <a:pt x="3775" y="205"/>
                  </a:cubicBezTo>
                  <a:cubicBezTo>
                    <a:pt x="3840" y="93"/>
                    <a:pt x="3740" y="1"/>
                    <a:pt x="36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4" name="Google Shape;2614;p40"/>
            <p:cNvSpPr/>
            <p:nvPr/>
          </p:nvSpPr>
          <p:spPr>
            <a:xfrm>
              <a:off x="3507600" y="925675"/>
              <a:ext cx="204525" cy="92725"/>
            </a:xfrm>
            <a:custGeom>
              <a:rect b="b" l="l" r="r" t="t"/>
              <a:pathLst>
                <a:path extrusionOk="0" h="3709" w="8181">
                  <a:moveTo>
                    <a:pt x="205" y="1"/>
                  </a:moveTo>
                  <a:cubicBezTo>
                    <a:pt x="70" y="1"/>
                    <a:pt x="1" y="237"/>
                    <a:pt x="174" y="324"/>
                  </a:cubicBezTo>
                  <a:lnTo>
                    <a:pt x="149" y="349"/>
                  </a:lnTo>
                  <a:cubicBezTo>
                    <a:pt x="628" y="551"/>
                    <a:pt x="1082" y="803"/>
                    <a:pt x="1535" y="1055"/>
                  </a:cubicBezTo>
                  <a:cubicBezTo>
                    <a:pt x="1989" y="1282"/>
                    <a:pt x="2493" y="1508"/>
                    <a:pt x="2947" y="1735"/>
                  </a:cubicBezTo>
                  <a:cubicBezTo>
                    <a:pt x="3879" y="2189"/>
                    <a:pt x="4837" y="2617"/>
                    <a:pt x="5770" y="2995"/>
                  </a:cubicBezTo>
                  <a:cubicBezTo>
                    <a:pt x="6324" y="3222"/>
                    <a:pt x="6853" y="3449"/>
                    <a:pt x="7408" y="3676"/>
                  </a:cubicBezTo>
                  <a:cubicBezTo>
                    <a:pt x="7465" y="3699"/>
                    <a:pt x="7519" y="3709"/>
                    <a:pt x="7571" y="3709"/>
                  </a:cubicBezTo>
                  <a:cubicBezTo>
                    <a:pt x="7975" y="3709"/>
                    <a:pt x="8180" y="3074"/>
                    <a:pt x="7710" y="2895"/>
                  </a:cubicBezTo>
                  <a:cubicBezTo>
                    <a:pt x="6778" y="2491"/>
                    <a:pt x="5795" y="2113"/>
                    <a:pt x="4837" y="1710"/>
                  </a:cubicBezTo>
                  <a:cubicBezTo>
                    <a:pt x="3879" y="1332"/>
                    <a:pt x="2896" y="979"/>
                    <a:pt x="1939" y="626"/>
                  </a:cubicBezTo>
                  <a:cubicBezTo>
                    <a:pt x="1384" y="425"/>
                    <a:pt x="830" y="248"/>
                    <a:pt x="275" y="21"/>
                  </a:cubicBezTo>
                  <a:cubicBezTo>
                    <a:pt x="250" y="7"/>
                    <a:pt x="227" y="1"/>
                    <a:pt x="2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5" name="Google Shape;2615;p40"/>
            <p:cNvSpPr/>
            <p:nvPr/>
          </p:nvSpPr>
          <p:spPr>
            <a:xfrm>
              <a:off x="2791325" y="639925"/>
              <a:ext cx="204625" cy="92550"/>
            </a:xfrm>
            <a:custGeom>
              <a:rect b="b" l="l" r="r" t="t"/>
              <a:pathLst>
                <a:path extrusionOk="0" h="3702" w="8185">
                  <a:moveTo>
                    <a:pt x="603" y="1"/>
                  </a:moveTo>
                  <a:cubicBezTo>
                    <a:pt x="186" y="1"/>
                    <a:pt x="1" y="636"/>
                    <a:pt x="470" y="815"/>
                  </a:cubicBezTo>
                  <a:cubicBezTo>
                    <a:pt x="1403" y="1218"/>
                    <a:pt x="2386" y="1622"/>
                    <a:pt x="3344" y="2000"/>
                  </a:cubicBezTo>
                  <a:cubicBezTo>
                    <a:pt x="4301" y="2378"/>
                    <a:pt x="5284" y="2731"/>
                    <a:pt x="6267" y="3083"/>
                  </a:cubicBezTo>
                  <a:cubicBezTo>
                    <a:pt x="6797" y="3285"/>
                    <a:pt x="7351" y="3461"/>
                    <a:pt x="7906" y="3688"/>
                  </a:cubicBezTo>
                  <a:cubicBezTo>
                    <a:pt x="7929" y="3697"/>
                    <a:pt x="7952" y="3701"/>
                    <a:pt x="7972" y="3701"/>
                  </a:cubicBezTo>
                  <a:cubicBezTo>
                    <a:pt x="8127" y="3701"/>
                    <a:pt x="8184" y="3475"/>
                    <a:pt x="8006" y="3386"/>
                  </a:cubicBezTo>
                  <a:lnTo>
                    <a:pt x="8032" y="3386"/>
                  </a:lnTo>
                  <a:cubicBezTo>
                    <a:pt x="7553" y="3159"/>
                    <a:pt x="7099" y="2907"/>
                    <a:pt x="6645" y="2680"/>
                  </a:cubicBezTo>
                  <a:cubicBezTo>
                    <a:pt x="6192" y="2453"/>
                    <a:pt x="5713" y="2201"/>
                    <a:pt x="5234" y="1974"/>
                  </a:cubicBezTo>
                  <a:cubicBezTo>
                    <a:pt x="4301" y="1546"/>
                    <a:pt x="3344" y="1092"/>
                    <a:pt x="2411" y="714"/>
                  </a:cubicBezTo>
                  <a:lnTo>
                    <a:pt x="773" y="34"/>
                  </a:lnTo>
                  <a:cubicBezTo>
                    <a:pt x="713" y="11"/>
                    <a:pt x="656" y="1"/>
                    <a:pt x="6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6" name="Google Shape;2616;p40"/>
            <p:cNvSpPr/>
            <p:nvPr/>
          </p:nvSpPr>
          <p:spPr>
            <a:xfrm>
              <a:off x="3501625" y="630125"/>
              <a:ext cx="207025" cy="90200"/>
            </a:xfrm>
            <a:custGeom>
              <a:rect b="b" l="l" r="r" t="t"/>
              <a:pathLst>
                <a:path extrusionOk="0" h="3608" w="8281">
                  <a:moveTo>
                    <a:pt x="7666" y="0"/>
                  </a:moveTo>
                  <a:cubicBezTo>
                    <a:pt x="7605" y="0"/>
                    <a:pt x="7539" y="15"/>
                    <a:pt x="7471" y="48"/>
                  </a:cubicBezTo>
                  <a:cubicBezTo>
                    <a:pt x="6538" y="451"/>
                    <a:pt x="5555" y="854"/>
                    <a:pt x="4622" y="1257"/>
                  </a:cubicBezTo>
                  <a:cubicBezTo>
                    <a:pt x="3665" y="1661"/>
                    <a:pt x="2732" y="2114"/>
                    <a:pt x="1774" y="2543"/>
                  </a:cubicBezTo>
                  <a:cubicBezTo>
                    <a:pt x="1245" y="2795"/>
                    <a:pt x="741" y="3047"/>
                    <a:pt x="186" y="3274"/>
                  </a:cubicBezTo>
                  <a:cubicBezTo>
                    <a:pt x="0" y="3344"/>
                    <a:pt x="94" y="3607"/>
                    <a:pt x="268" y="3607"/>
                  </a:cubicBezTo>
                  <a:cubicBezTo>
                    <a:pt x="282" y="3607"/>
                    <a:pt x="297" y="3605"/>
                    <a:pt x="312" y="3601"/>
                  </a:cubicBezTo>
                  <a:lnTo>
                    <a:pt x="312" y="3576"/>
                  </a:lnTo>
                  <a:cubicBezTo>
                    <a:pt x="791" y="3400"/>
                    <a:pt x="1295" y="3274"/>
                    <a:pt x="1800" y="3097"/>
                  </a:cubicBezTo>
                  <a:cubicBezTo>
                    <a:pt x="2278" y="2946"/>
                    <a:pt x="2783" y="2795"/>
                    <a:pt x="3261" y="2618"/>
                  </a:cubicBezTo>
                  <a:cubicBezTo>
                    <a:pt x="4244" y="2266"/>
                    <a:pt x="5227" y="1913"/>
                    <a:pt x="6185" y="1509"/>
                  </a:cubicBezTo>
                  <a:lnTo>
                    <a:pt x="7798" y="829"/>
                  </a:lnTo>
                  <a:cubicBezTo>
                    <a:pt x="8281" y="653"/>
                    <a:pt x="8076" y="0"/>
                    <a:pt x="76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7" name="Google Shape;2617;p40"/>
            <p:cNvSpPr/>
            <p:nvPr/>
          </p:nvSpPr>
          <p:spPr>
            <a:xfrm>
              <a:off x="2795225" y="938650"/>
              <a:ext cx="206575" cy="90025"/>
            </a:xfrm>
            <a:custGeom>
              <a:rect b="b" l="l" r="r" t="t"/>
              <a:pathLst>
                <a:path extrusionOk="0" h="3601" w="8263">
                  <a:moveTo>
                    <a:pt x="7999" y="0"/>
                  </a:moveTo>
                  <a:cubicBezTo>
                    <a:pt x="7984" y="0"/>
                    <a:pt x="7968" y="2"/>
                    <a:pt x="7951" y="6"/>
                  </a:cubicBezTo>
                  <a:lnTo>
                    <a:pt x="7976" y="32"/>
                  </a:lnTo>
                  <a:cubicBezTo>
                    <a:pt x="7472" y="183"/>
                    <a:pt x="6968" y="334"/>
                    <a:pt x="6489" y="485"/>
                  </a:cubicBezTo>
                  <a:cubicBezTo>
                    <a:pt x="5985" y="662"/>
                    <a:pt x="5506" y="813"/>
                    <a:pt x="5002" y="989"/>
                  </a:cubicBezTo>
                  <a:cubicBezTo>
                    <a:pt x="4019" y="1342"/>
                    <a:pt x="3062" y="1695"/>
                    <a:pt x="2079" y="2098"/>
                  </a:cubicBezTo>
                  <a:lnTo>
                    <a:pt x="465" y="2779"/>
                  </a:lnTo>
                  <a:cubicBezTo>
                    <a:pt x="0" y="2956"/>
                    <a:pt x="216" y="3600"/>
                    <a:pt x="617" y="3600"/>
                  </a:cubicBezTo>
                  <a:cubicBezTo>
                    <a:pt x="673" y="3600"/>
                    <a:pt x="732" y="3588"/>
                    <a:pt x="793" y="3560"/>
                  </a:cubicBezTo>
                  <a:cubicBezTo>
                    <a:pt x="1751" y="3157"/>
                    <a:pt x="2683" y="2754"/>
                    <a:pt x="3666" y="2350"/>
                  </a:cubicBezTo>
                  <a:cubicBezTo>
                    <a:pt x="4624" y="1922"/>
                    <a:pt x="5557" y="1493"/>
                    <a:pt x="6489" y="1065"/>
                  </a:cubicBezTo>
                  <a:cubicBezTo>
                    <a:pt x="7019" y="813"/>
                    <a:pt x="7548" y="536"/>
                    <a:pt x="8077" y="309"/>
                  </a:cubicBezTo>
                  <a:cubicBezTo>
                    <a:pt x="8262" y="239"/>
                    <a:pt x="8171" y="0"/>
                    <a:pt x="79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8" name="Google Shape;2618;p40"/>
            <p:cNvSpPr/>
            <p:nvPr/>
          </p:nvSpPr>
          <p:spPr>
            <a:xfrm>
              <a:off x="3360125" y="1081800"/>
              <a:ext cx="91975" cy="198900"/>
            </a:xfrm>
            <a:custGeom>
              <a:rect b="b" l="l" r="r" t="t"/>
              <a:pathLst>
                <a:path extrusionOk="0" h="7956" w="3679">
                  <a:moveTo>
                    <a:pt x="212" y="0"/>
                  </a:moveTo>
                  <a:cubicBezTo>
                    <a:pt x="109" y="0"/>
                    <a:pt x="1" y="99"/>
                    <a:pt x="49" y="229"/>
                  </a:cubicBezTo>
                  <a:lnTo>
                    <a:pt x="49" y="203"/>
                  </a:lnTo>
                  <a:cubicBezTo>
                    <a:pt x="226" y="708"/>
                    <a:pt x="377" y="1212"/>
                    <a:pt x="528" y="1690"/>
                  </a:cubicBezTo>
                  <a:cubicBezTo>
                    <a:pt x="680" y="2195"/>
                    <a:pt x="831" y="2673"/>
                    <a:pt x="1032" y="3178"/>
                  </a:cubicBezTo>
                  <a:cubicBezTo>
                    <a:pt x="1360" y="4135"/>
                    <a:pt x="1738" y="5118"/>
                    <a:pt x="2116" y="6076"/>
                  </a:cubicBezTo>
                  <a:cubicBezTo>
                    <a:pt x="2343" y="6631"/>
                    <a:pt x="2570" y="7160"/>
                    <a:pt x="2797" y="7714"/>
                  </a:cubicBezTo>
                  <a:cubicBezTo>
                    <a:pt x="2871" y="7862"/>
                    <a:pt x="3025" y="7956"/>
                    <a:pt x="3182" y="7956"/>
                  </a:cubicBezTo>
                  <a:cubicBezTo>
                    <a:pt x="3240" y="7956"/>
                    <a:pt x="3297" y="7943"/>
                    <a:pt x="3351" y="7916"/>
                  </a:cubicBezTo>
                  <a:cubicBezTo>
                    <a:pt x="3578" y="7840"/>
                    <a:pt x="3679" y="7588"/>
                    <a:pt x="3578" y="7361"/>
                  </a:cubicBezTo>
                  <a:cubicBezTo>
                    <a:pt x="3175" y="6429"/>
                    <a:pt x="2797" y="5471"/>
                    <a:pt x="2368" y="4539"/>
                  </a:cubicBezTo>
                  <a:cubicBezTo>
                    <a:pt x="1965" y="3581"/>
                    <a:pt x="1536" y="2648"/>
                    <a:pt x="1083" y="1690"/>
                  </a:cubicBezTo>
                  <a:cubicBezTo>
                    <a:pt x="856" y="1161"/>
                    <a:pt x="579" y="657"/>
                    <a:pt x="352" y="103"/>
                  </a:cubicBezTo>
                  <a:cubicBezTo>
                    <a:pt x="325" y="31"/>
                    <a:pt x="269" y="0"/>
                    <a:pt x="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9" name="Google Shape;2619;p40"/>
            <p:cNvSpPr/>
            <p:nvPr/>
          </p:nvSpPr>
          <p:spPr>
            <a:xfrm>
              <a:off x="3050175" y="377725"/>
              <a:ext cx="93175" cy="199000"/>
            </a:xfrm>
            <a:custGeom>
              <a:rect b="b" l="l" r="r" t="t"/>
              <a:pathLst>
                <a:path extrusionOk="0" h="7960" w="3727">
                  <a:moveTo>
                    <a:pt x="553" y="1"/>
                  </a:moveTo>
                  <a:cubicBezTo>
                    <a:pt x="278" y="1"/>
                    <a:pt x="0" y="264"/>
                    <a:pt x="148" y="591"/>
                  </a:cubicBezTo>
                  <a:cubicBezTo>
                    <a:pt x="551" y="1549"/>
                    <a:pt x="954" y="2481"/>
                    <a:pt x="1357" y="3439"/>
                  </a:cubicBezTo>
                  <a:cubicBezTo>
                    <a:pt x="1761" y="4372"/>
                    <a:pt x="2214" y="5330"/>
                    <a:pt x="2643" y="6262"/>
                  </a:cubicBezTo>
                  <a:cubicBezTo>
                    <a:pt x="2895" y="6791"/>
                    <a:pt x="3147" y="7321"/>
                    <a:pt x="3374" y="7875"/>
                  </a:cubicBezTo>
                  <a:cubicBezTo>
                    <a:pt x="3399" y="7934"/>
                    <a:pt x="3449" y="7959"/>
                    <a:pt x="3503" y="7959"/>
                  </a:cubicBezTo>
                  <a:cubicBezTo>
                    <a:pt x="3609" y="7959"/>
                    <a:pt x="3727" y="7858"/>
                    <a:pt x="3676" y="7724"/>
                  </a:cubicBezTo>
                  <a:lnTo>
                    <a:pt x="3676" y="7724"/>
                  </a:lnTo>
                  <a:lnTo>
                    <a:pt x="3676" y="7749"/>
                  </a:lnTo>
                  <a:cubicBezTo>
                    <a:pt x="3500" y="7270"/>
                    <a:pt x="3349" y="6766"/>
                    <a:pt x="3197" y="6287"/>
                  </a:cubicBezTo>
                  <a:cubicBezTo>
                    <a:pt x="3046" y="5783"/>
                    <a:pt x="2895" y="5304"/>
                    <a:pt x="2718" y="4800"/>
                  </a:cubicBezTo>
                  <a:cubicBezTo>
                    <a:pt x="2366" y="3817"/>
                    <a:pt x="1988" y="2859"/>
                    <a:pt x="1609" y="1877"/>
                  </a:cubicBezTo>
                  <a:cubicBezTo>
                    <a:pt x="1383" y="1347"/>
                    <a:pt x="1156" y="793"/>
                    <a:pt x="929" y="263"/>
                  </a:cubicBezTo>
                  <a:cubicBezTo>
                    <a:pt x="849" y="78"/>
                    <a:pt x="701" y="1"/>
                    <a:pt x="55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0" name="Google Shape;2620;p40"/>
            <p:cNvSpPr/>
            <p:nvPr/>
          </p:nvSpPr>
          <p:spPr>
            <a:xfrm>
              <a:off x="3242875" y="489750"/>
              <a:ext cx="22775" cy="151300"/>
            </a:xfrm>
            <a:custGeom>
              <a:rect b="b" l="l" r="r" t="t"/>
              <a:pathLst>
                <a:path extrusionOk="0" h="6052" w="911">
                  <a:moveTo>
                    <a:pt x="445" y="1"/>
                  </a:moveTo>
                  <a:cubicBezTo>
                    <a:pt x="251" y="1"/>
                    <a:pt x="61" y="117"/>
                    <a:pt x="26" y="370"/>
                  </a:cubicBezTo>
                  <a:cubicBezTo>
                    <a:pt x="26" y="1302"/>
                    <a:pt x="1" y="2235"/>
                    <a:pt x="26" y="3167"/>
                  </a:cubicBezTo>
                  <a:cubicBezTo>
                    <a:pt x="51" y="3621"/>
                    <a:pt x="51" y="4075"/>
                    <a:pt x="77" y="4528"/>
                  </a:cubicBezTo>
                  <a:cubicBezTo>
                    <a:pt x="102" y="4982"/>
                    <a:pt x="152" y="5411"/>
                    <a:pt x="152" y="5864"/>
                  </a:cubicBezTo>
                  <a:cubicBezTo>
                    <a:pt x="152" y="5988"/>
                    <a:pt x="242" y="6051"/>
                    <a:pt x="323" y="6051"/>
                  </a:cubicBezTo>
                  <a:cubicBezTo>
                    <a:pt x="392" y="6051"/>
                    <a:pt x="455" y="6007"/>
                    <a:pt x="455" y="5915"/>
                  </a:cubicBezTo>
                  <a:lnTo>
                    <a:pt x="480" y="5915"/>
                  </a:lnTo>
                  <a:cubicBezTo>
                    <a:pt x="505" y="5461"/>
                    <a:pt x="581" y="5007"/>
                    <a:pt x="631" y="4554"/>
                  </a:cubicBezTo>
                  <a:cubicBezTo>
                    <a:pt x="707" y="4100"/>
                    <a:pt x="732" y="3646"/>
                    <a:pt x="782" y="3193"/>
                  </a:cubicBezTo>
                  <a:cubicBezTo>
                    <a:pt x="858" y="2285"/>
                    <a:pt x="858" y="1378"/>
                    <a:pt x="883" y="470"/>
                  </a:cubicBezTo>
                  <a:cubicBezTo>
                    <a:pt x="911" y="168"/>
                    <a:pt x="676" y="1"/>
                    <a:pt x="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1" name="Google Shape;2621;p40"/>
            <p:cNvSpPr/>
            <p:nvPr/>
          </p:nvSpPr>
          <p:spPr>
            <a:xfrm>
              <a:off x="3237800" y="1017600"/>
              <a:ext cx="22750" cy="151625"/>
            </a:xfrm>
            <a:custGeom>
              <a:rect b="b" l="l" r="r" t="t"/>
              <a:pathLst>
                <a:path extrusionOk="0" h="6065" w="910">
                  <a:moveTo>
                    <a:pt x="588" y="1"/>
                  </a:moveTo>
                  <a:cubicBezTo>
                    <a:pt x="519" y="1"/>
                    <a:pt x="456" y="47"/>
                    <a:pt x="456" y="150"/>
                  </a:cubicBezTo>
                  <a:lnTo>
                    <a:pt x="431" y="150"/>
                  </a:lnTo>
                  <a:cubicBezTo>
                    <a:pt x="406" y="604"/>
                    <a:pt x="330" y="1058"/>
                    <a:pt x="280" y="1511"/>
                  </a:cubicBezTo>
                  <a:cubicBezTo>
                    <a:pt x="204" y="1965"/>
                    <a:pt x="179" y="2419"/>
                    <a:pt x="128" y="2872"/>
                  </a:cubicBezTo>
                  <a:cubicBezTo>
                    <a:pt x="53" y="3780"/>
                    <a:pt x="53" y="4687"/>
                    <a:pt x="28" y="5594"/>
                  </a:cubicBezTo>
                  <a:cubicBezTo>
                    <a:pt x="0" y="5897"/>
                    <a:pt x="235" y="6064"/>
                    <a:pt x="466" y="6064"/>
                  </a:cubicBezTo>
                  <a:cubicBezTo>
                    <a:pt x="659" y="6064"/>
                    <a:pt x="850" y="5947"/>
                    <a:pt x="884" y="5695"/>
                  </a:cubicBezTo>
                  <a:cubicBezTo>
                    <a:pt x="884" y="4737"/>
                    <a:pt x="910" y="3830"/>
                    <a:pt x="884" y="2897"/>
                  </a:cubicBezTo>
                  <a:cubicBezTo>
                    <a:pt x="859" y="2444"/>
                    <a:pt x="859" y="1990"/>
                    <a:pt x="834" y="1536"/>
                  </a:cubicBezTo>
                  <a:cubicBezTo>
                    <a:pt x="809" y="1083"/>
                    <a:pt x="758" y="629"/>
                    <a:pt x="758" y="175"/>
                  </a:cubicBezTo>
                  <a:cubicBezTo>
                    <a:pt x="758" y="66"/>
                    <a:pt x="669" y="1"/>
                    <a:pt x="5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2" name="Google Shape;2622;p40"/>
            <p:cNvSpPr/>
            <p:nvPr/>
          </p:nvSpPr>
          <p:spPr>
            <a:xfrm>
              <a:off x="3438225" y="820675"/>
              <a:ext cx="153775" cy="21800"/>
            </a:xfrm>
            <a:custGeom>
              <a:rect b="b" l="l" r="r" t="t"/>
              <a:pathLst>
                <a:path extrusionOk="0" h="872" w="6151">
                  <a:moveTo>
                    <a:pt x="3889" y="1"/>
                  </a:moveTo>
                  <a:cubicBezTo>
                    <a:pt x="3582" y="1"/>
                    <a:pt x="3277" y="4"/>
                    <a:pt x="2974" y="12"/>
                  </a:cubicBezTo>
                  <a:cubicBezTo>
                    <a:pt x="2521" y="12"/>
                    <a:pt x="2067" y="37"/>
                    <a:pt x="1613" y="63"/>
                  </a:cubicBezTo>
                  <a:cubicBezTo>
                    <a:pt x="1160" y="88"/>
                    <a:pt x="706" y="138"/>
                    <a:pt x="252" y="138"/>
                  </a:cubicBezTo>
                  <a:cubicBezTo>
                    <a:pt x="51" y="138"/>
                    <a:pt x="0" y="441"/>
                    <a:pt x="227" y="441"/>
                  </a:cubicBezTo>
                  <a:lnTo>
                    <a:pt x="202" y="466"/>
                  </a:lnTo>
                  <a:cubicBezTo>
                    <a:pt x="656" y="491"/>
                    <a:pt x="1109" y="592"/>
                    <a:pt x="1563" y="642"/>
                  </a:cubicBezTo>
                  <a:cubicBezTo>
                    <a:pt x="2017" y="693"/>
                    <a:pt x="2470" y="743"/>
                    <a:pt x="2924" y="768"/>
                  </a:cubicBezTo>
                  <a:cubicBezTo>
                    <a:pt x="3831" y="844"/>
                    <a:pt x="4739" y="844"/>
                    <a:pt x="5646" y="869"/>
                  </a:cubicBezTo>
                  <a:cubicBezTo>
                    <a:pt x="5661" y="871"/>
                    <a:pt x="5675" y="871"/>
                    <a:pt x="5689" y="871"/>
                  </a:cubicBezTo>
                  <a:cubicBezTo>
                    <a:pt x="5898" y="871"/>
                    <a:pt x="6078" y="703"/>
                    <a:pt x="6125" y="491"/>
                  </a:cubicBezTo>
                  <a:cubicBezTo>
                    <a:pt x="6150" y="264"/>
                    <a:pt x="5974" y="37"/>
                    <a:pt x="5747" y="12"/>
                  </a:cubicBezTo>
                  <a:cubicBezTo>
                    <a:pt x="5125" y="12"/>
                    <a:pt x="4504" y="1"/>
                    <a:pt x="38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3" name="Google Shape;2623;p40"/>
            <p:cNvSpPr/>
            <p:nvPr/>
          </p:nvSpPr>
          <p:spPr>
            <a:xfrm>
              <a:off x="2907200" y="816350"/>
              <a:ext cx="158025" cy="21300"/>
            </a:xfrm>
            <a:custGeom>
              <a:rect b="b" l="l" r="r" t="t"/>
              <a:pathLst>
                <a:path extrusionOk="0" h="852" w="6321">
                  <a:moveTo>
                    <a:pt x="583" y="1"/>
                  </a:moveTo>
                  <a:cubicBezTo>
                    <a:pt x="61" y="1"/>
                    <a:pt x="1" y="817"/>
                    <a:pt x="574" y="840"/>
                  </a:cubicBezTo>
                  <a:cubicBezTo>
                    <a:pt x="1195" y="840"/>
                    <a:pt x="1817" y="852"/>
                    <a:pt x="2431" y="852"/>
                  </a:cubicBezTo>
                  <a:cubicBezTo>
                    <a:pt x="2738" y="852"/>
                    <a:pt x="3044" y="849"/>
                    <a:pt x="3346" y="840"/>
                  </a:cubicBezTo>
                  <a:cubicBezTo>
                    <a:pt x="3800" y="840"/>
                    <a:pt x="4254" y="815"/>
                    <a:pt x="4707" y="790"/>
                  </a:cubicBezTo>
                  <a:cubicBezTo>
                    <a:pt x="5161" y="765"/>
                    <a:pt x="5615" y="740"/>
                    <a:pt x="6068" y="740"/>
                  </a:cubicBezTo>
                  <a:cubicBezTo>
                    <a:pt x="6270" y="740"/>
                    <a:pt x="6320" y="412"/>
                    <a:pt x="6119" y="412"/>
                  </a:cubicBezTo>
                  <a:cubicBezTo>
                    <a:pt x="5665" y="362"/>
                    <a:pt x="5211" y="286"/>
                    <a:pt x="4758" y="236"/>
                  </a:cubicBezTo>
                  <a:cubicBezTo>
                    <a:pt x="4304" y="185"/>
                    <a:pt x="3850" y="135"/>
                    <a:pt x="3397" y="110"/>
                  </a:cubicBezTo>
                  <a:cubicBezTo>
                    <a:pt x="2489" y="34"/>
                    <a:pt x="1582" y="9"/>
                    <a:pt x="675" y="9"/>
                  </a:cubicBezTo>
                  <a:cubicBezTo>
                    <a:pt x="643" y="3"/>
                    <a:pt x="612" y="1"/>
                    <a:pt x="5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4" name="Google Shape;2624;p40"/>
            <p:cNvSpPr/>
            <p:nvPr/>
          </p:nvSpPr>
          <p:spPr>
            <a:xfrm>
              <a:off x="3381700" y="587875"/>
              <a:ext cx="116400" cy="108900"/>
            </a:xfrm>
            <a:custGeom>
              <a:rect b="b" l="l" r="r" t="t"/>
              <a:pathLst>
                <a:path extrusionOk="0" h="4356" w="4656">
                  <a:moveTo>
                    <a:pt x="4188" y="0"/>
                  </a:moveTo>
                  <a:cubicBezTo>
                    <a:pt x="4096" y="0"/>
                    <a:pt x="4003" y="32"/>
                    <a:pt x="3925" y="99"/>
                  </a:cubicBezTo>
                  <a:cubicBezTo>
                    <a:pt x="3244" y="729"/>
                    <a:pt x="2589" y="1385"/>
                    <a:pt x="1934" y="2065"/>
                  </a:cubicBezTo>
                  <a:cubicBezTo>
                    <a:pt x="1631" y="2368"/>
                    <a:pt x="1304" y="2721"/>
                    <a:pt x="1026" y="3048"/>
                  </a:cubicBezTo>
                  <a:cubicBezTo>
                    <a:pt x="724" y="3376"/>
                    <a:pt x="421" y="3729"/>
                    <a:pt x="119" y="4056"/>
                  </a:cubicBezTo>
                  <a:cubicBezTo>
                    <a:pt x="1" y="4175"/>
                    <a:pt x="83" y="4355"/>
                    <a:pt x="209" y="4355"/>
                  </a:cubicBezTo>
                  <a:cubicBezTo>
                    <a:pt x="244" y="4355"/>
                    <a:pt x="282" y="4341"/>
                    <a:pt x="321" y="4308"/>
                  </a:cubicBezTo>
                  <a:cubicBezTo>
                    <a:pt x="648" y="4031"/>
                    <a:pt x="1026" y="3754"/>
                    <a:pt x="1379" y="3477"/>
                  </a:cubicBezTo>
                  <a:cubicBezTo>
                    <a:pt x="1732" y="3199"/>
                    <a:pt x="2085" y="2922"/>
                    <a:pt x="2438" y="2620"/>
                  </a:cubicBezTo>
                  <a:cubicBezTo>
                    <a:pt x="3144" y="2040"/>
                    <a:pt x="3799" y="1385"/>
                    <a:pt x="4429" y="755"/>
                  </a:cubicBezTo>
                  <a:cubicBezTo>
                    <a:pt x="4605" y="603"/>
                    <a:pt x="4656" y="351"/>
                    <a:pt x="4505" y="150"/>
                  </a:cubicBezTo>
                  <a:cubicBezTo>
                    <a:pt x="4420" y="51"/>
                    <a:pt x="4305" y="0"/>
                    <a:pt x="41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5" name="Google Shape;2625;p40"/>
            <p:cNvSpPr/>
            <p:nvPr/>
          </p:nvSpPr>
          <p:spPr>
            <a:xfrm>
              <a:off x="3005325" y="961650"/>
              <a:ext cx="116600" cy="108950"/>
            </a:xfrm>
            <a:custGeom>
              <a:rect b="b" l="l" r="r" t="t"/>
              <a:pathLst>
                <a:path extrusionOk="0" h="4358" w="4664">
                  <a:moveTo>
                    <a:pt x="4455" y="0"/>
                  </a:moveTo>
                  <a:cubicBezTo>
                    <a:pt x="4424" y="0"/>
                    <a:pt x="4392" y="13"/>
                    <a:pt x="4361" y="44"/>
                  </a:cubicBezTo>
                  <a:cubicBezTo>
                    <a:pt x="4008" y="347"/>
                    <a:pt x="3630" y="599"/>
                    <a:pt x="3277" y="876"/>
                  </a:cubicBezTo>
                  <a:cubicBezTo>
                    <a:pt x="2899" y="1153"/>
                    <a:pt x="2572" y="1456"/>
                    <a:pt x="2219" y="1733"/>
                  </a:cubicBezTo>
                  <a:cubicBezTo>
                    <a:pt x="1513" y="2338"/>
                    <a:pt x="858" y="2968"/>
                    <a:pt x="228" y="3598"/>
                  </a:cubicBezTo>
                  <a:cubicBezTo>
                    <a:pt x="51" y="3749"/>
                    <a:pt x="1" y="4026"/>
                    <a:pt x="152" y="4203"/>
                  </a:cubicBezTo>
                  <a:cubicBezTo>
                    <a:pt x="226" y="4306"/>
                    <a:pt x="351" y="4357"/>
                    <a:pt x="477" y="4357"/>
                  </a:cubicBezTo>
                  <a:cubicBezTo>
                    <a:pt x="567" y="4357"/>
                    <a:pt x="658" y="4331"/>
                    <a:pt x="732" y="4278"/>
                  </a:cubicBezTo>
                  <a:cubicBezTo>
                    <a:pt x="1412" y="3623"/>
                    <a:pt x="2068" y="2993"/>
                    <a:pt x="2723" y="2313"/>
                  </a:cubicBezTo>
                  <a:cubicBezTo>
                    <a:pt x="3025" y="1985"/>
                    <a:pt x="3328" y="1657"/>
                    <a:pt x="3630" y="1304"/>
                  </a:cubicBezTo>
                  <a:cubicBezTo>
                    <a:pt x="3958" y="977"/>
                    <a:pt x="4235" y="624"/>
                    <a:pt x="4563" y="296"/>
                  </a:cubicBezTo>
                  <a:cubicBezTo>
                    <a:pt x="4663" y="196"/>
                    <a:pt x="4572" y="0"/>
                    <a:pt x="44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6" name="Google Shape;2626;p40"/>
            <p:cNvSpPr/>
            <p:nvPr/>
          </p:nvSpPr>
          <p:spPr>
            <a:xfrm>
              <a:off x="3382975" y="960675"/>
              <a:ext cx="114675" cy="113900"/>
            </a:xfrm>
            <a:custGeom>
              <a:rect b="b" l="l" r="r" t="t"/>
              <a:pathLst>
                <a:path extrusionOk="0" h="4556" w="4587">
                  <a:moveTo>
                    <a:pt x="227" y="1"/>
                  </a:moveTo>
                  <a:cubicBezTo>
                    <a:pt x="112" y="1"/>
                    <a:pt x="1" y="130"/>
                    <a:pt x="93" y="260"/>
                  </a:cubicBezTo>
                  <a:cubicBezTo>
                    <a:pt x="396" y="612"/>
                    <a:pt x="648" y="991"/>
                    <a:pt x="925" y="1343"/>
                  </a:cubicBezTo>
                  <a:cubicBezTo>
                    <a:pt x="1202" y="1696"/>
                    <a:pt x="1505" y="2049"/>
                    <a:pt x="1782" y="2402"/>
                  </a:cubicBezTo>
                  <a:cubicBezTo>
                    <a:pt x="2387" y="3082"/>
                    <a:pt x="3017" y="3738"/>
                    <a:pt x="3647" y="4393"/>
                  </a:cubicBezTo>
                  <a:cubicBezTo>
                    <a:pt x="3741" y="4508"/>
                    <a:pt x="3859" y="4556"/>
                    <a:pt x="3974" y="4556"/>
                  </a:cubicBezTo>
                  <a:cubicBezTo>
                    <a:pt x="4290" y="4556"/>
                    <a:pt x="4586" y="4196"/>
                    <a:pt x="4328" y="3864"/>
                  </a:cubicBezTo>
                  <a:cubicBezTo>
                    <a:pt x="3672" y="3209"/>
                    <a:pt x="3042" y="2528"/>
                    <a:pt x="2362" y="1898"/>
                  </a:cubicBezTo>
                  <a:cubicBezTo>
                    <a:pt x="2034" y="1570"/>
                    <a:pt x="1706" y="1268"/>
                    <a:pt x="1353" y="965"/>
                  </a:cubicBezTo>
                  <a:cubicBezTo>
                    <a:pt x="1026" y="663"/>
                    <a:pt x="673" y="386"/>
                    <a:pt x="345" y="58"/>
                  </a:cubicBezTo>
                  <a:cubicBezTo>
                    <a:pt x="312" y="18"/>
                    <a:pt x="269" y="1"/>
                    <a:pt x="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7" name="Google Shape;2627;p40"/>
            <p:cNvSpPr/>
            <p:nvPr/>
          </p:nvSpPr>
          <p:spPr>
            <a:xfrm>
              <a:off x="3005825" y="584125"/>
              <a:ext cx="115150" cy="114075"/>
            </a:xfrm>
            <a:custGeom>
              <a:rect b="b" l="l" r="r" t="t"/>
              <a:pathLst>
                <a:path extrusionOk="0" h="4563" w="4606">
                  <a:moveTo>
                    <a:pt x="608" y="0"/>
                  </a:moveTo>
                  <a:cubicBezTo>
                    <a:pt x="294" y="0"/>
                    <a:pt x="1" y="372"/>
                    <a:pt x="258" y="703"/>
                  </a:cubicBezTo>
                  <a:cubicBezTo>
                    <a:pt x="913" y="1358"/>
                    <a:pt x="1544" y="2039"/>
                    <a:pt x="2224" y="2669"/>
                  </a:cubicBezTo>
                  <a:cubicBezTo>
                    <a:pt x="2552" y="2971"/>
                    <a:pt x="2879" y="3274"/>
                    <a:pt x="3232" y="3576"/>
                  </a:cubicBezTo>
                  <a:cubicBezTo>
                    <a:pt x="3560" y="3904"/>
                    <a:pt x="3913" y="4181"/>
                    <a:pt x="4240" y="4509"/>
                  </a:cubicBezTo>
                  <a:cubicBezTo>
                    <a:pt x="4278" y="4547"/>
                    <a:pt x="4322" y="4562"/>
                    <a:pt x="4365" y="4562"/>
                  </a:cubicBezTo>
                  <a:cubicBezTo>
                    <a:pt x="4492" y="4562"/>
                    <a:pt x="4606" y="4421"/>
                    <a:pt x="4492" y="4307"/>
                  </a:cubicBezTo>
                  <a:cubicBezTo>
                    <a:pt x="4190" y="3954"/>
                    <a:pt x="3938" y="3576"/>
                    <a:pt x="3661" y="3223"/>
                  </a:cubicBezTo>
                  <a:cubicBezTo>
                    <a:pt x="3383" y="2871"/>
                    <a:pt x="3081" y="2518"/>
                    <a:pt x="2804" y="2165"/>
                  </a:cubicBezTo>
                  <a:cubicBezTo>
                    <a:pt x="2199" y="1459"/>
                    <a:pt x="1569" y="829"/>
                    <a:pt x="939" y="174"/>
                  </a:cubicBezTo>
                  <a:cubicBezTo>
                    <a:pt x="843" y="51"/>
                    <a:pt x="724" y="0"/>
                    <a:pt x="6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8" name="Google Shape;2628;p40"/>
            <p:cNvSpPr/>
            <p:nvPr/>
          </p:nvSpPr>
          <p:spPr>
            <a:xfrm>
              <a:off x="3134500" y="295225"/>
              <a:ext cx="55475" cy="232100"/>
            </a:xfrm>
            <a:custGeom>
              <a:rect b="b" l="l" r="r" t="t"/>
              <a:pathLst>
                <a:path extrusionOk="0" h="9284" w="2219">
                  <a:moveTo>
                    <a:pt x="482" y="1"/>
                  </a:moveTo>
                  <a:cubicBezTo>
                    <a:pt x="457" y="1"/>
                    <a:pt x="430" y="4"/>
                    <a:pt x="404" y="10"/>
                  </a:cubicBezTo>
                  <a:cubicBezTo>
                    <a:pt x="177" y="35"/>
                    <a:pt x="1" y="262"/>
                    <a:pt x="51" y="488"/>
                  </a:cubicBezTo>
                  <a:cubicBezTo>
                    <a:pt x="278" y="1623"/>
                    <a:pt x="480" y="2757"/>
                    <a:pt x="732" y="3891"/>
                  </a:cubicBezTo>
                  <a:cubicBezTo>
                    <a:pt x="959" y="5025"/>
                    <a:pt x="1211" y="6159"/>
                    <a:pt x="1463" y="7294"/>
                  </a:cubicBezTo>
                  <a:cubicBezTo>
                    <a:pt x="1614" y="7924"/>
                    <a:pt x="1790" y="8554"/>
                    <a:pt x="1891" y="9184"/>
                  </a:cubicBezTo>
                  <a:cubicBezTo>
                    <a:pt x="1925" y="9251"/>
                    <a:pt x="1988" y="9283"/>
                    <a:pt x="2050" y="9283"/>
                  </a:cubicBezTo>
                  <a:cubicBezTo>
                    <a:pt x="2128" y="9283"/>
                    <a:pt x="2205" y="9232"/>
                    <a:pt x="2219" y="9134"/>
                  </a:cubicBezTo>
                  <a:cubicBezTo>
                    <a:pt x="2143" y="8554"/>
                    <a:pt x="2093" y="7974"/>
                    <a:pt x="2017" y="7420"/>
                  </a:cubicBezTo>
                  <a:cubicBezTo>
                    <a:pt x="1942" y="6840"/>
                    <a:pt x="1891" y="6260"/>
                    <a:pt x="1816" y="5681"/>
                  </a:cubicBezTo>
                  <a:cubicBezTo>
                    <a:pt x="1639" y="4546"/>
                    <a:pt x="1463" y="3412"/>
                    <a:pt x="1261" y="2278"/>
                  </a:cubicBezTo>
                  <a:cubicBezTo>
                    <a:pt x="1135" y="1648"/>
                    <a:pt x="1009" y="993"/>
                    <a:pt x="883" y="362"/>
                  </a:cubicBezTo>
                  <a:cubicBezTo>
                    <a:pt x="838" y="162"/>
                    <a:pt x="676" y="1"/>
                    <a:pt x="4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9" name="Google Shape;2629;p40"/>
            <p:cNvSpPr/>
            <p:nvPr/>
          </p:nvSpPr>
          <p:spPr>
            <a:xfrm>
              <a:off x="3313450" y="1131650"/>
              <a:ext cx="55625" cy="232000"/>
            </a:xfrm>
            <a:custGeom>
              <a:rect b="b" l="l" r="r" t="t"/>
              <a:pathLst>
                <a:path extrusionOk="0" h="9280" w="2225">
                  <a:moveTo>
                    <a:pt x="172" y="0"/>
                  </a:moveTo>
                  <a:cubicBezTo>
                    <a:pt x="97" y="0"/>
                    <a:pt x="26" y="52"/>
                    <a:pt x="26" y="150"/>
                  </a:cubicBezTo>
                  <a:lnTo>
                    <a:pt x="1" y="150"/>
                  </a:lnTo>
                  <a:cubicBezTo>
                    <a:pt x="76" y="705"/>
                    <a:pt x="127" y="1284"/>
                    <a:pt x="203" y="1864"/>
                  </a:cubicBezTo>
                  <a:cubicBezTo>
                    <a:pt x="253" y="2444"/>
                    <a:pt x="329" y="3023"/>
                    <a:pt x="404" y="3578"/>
                  </a:cubicBezTo>
                  <a:cubicBezTo>
                    <a:pt x="581" y="4737"/>
                    <a:pt x="757" y="5872"/>
                    <a:pt x="959" y="7006"/>
                  </a:cubicBezTo>
                  <a:cubicBezTo>
                    <a:pt x="1085" y="7636"/>
                    <a:pt x="1211" y="8266"/>
                    <a:pt x="1337" y="8921"/>
                  </a:cubicBezTo>
                  <a:cubicBezTo>
                    <a:pt x="1370" y="9167"/>
                    <a:pt x="1558" y="9280"/>
                    <a:pt x="1747" y="9280"/>
                  </a:cubicBezTo>
                  <a:cubicBezTo>
                    <a:pt x="1984" y="9280"/>
                    <a:pt x="2225" y="9104"/>
                    <a:pt x="2168" y="8795"/>
                  </a:cubicBezTo>
                  <a:cubicBezTo>
                    <a:pt x="1942" y="7661"/>
                    <a:pt x="1740" y="6527"/>
                    <a:pt x="1513" y="5393"/>
                  </a:cubicBezTo>
                  <a:cubicBezTo>
                    <a:pt x="1261" y="4259"/>
                    <a:pt x="1009" y="3124"/>
                    <a:pt x="757" y="1990"/>
                  </a:cubicBezTo>
                  <a:cubicBezTo>
                    <a:pt x="606" y="1360"/>
                    <a:pt x="455" y="730"/>
                    <a:pt x="329" y="100"/>
                  </a:cubicBezTo>
                  <a:cubicBezTo>
                    <a:pt x="295" y="33"/>
                    <a:pt x="232" y="0"/>
                    <a:pt x="1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0" name="Google Shape;2630;p40"/>
            <p:cNvSpPr/>
            <p:nvPr/>
          </p:nvSpPr>
          <p:spPr>
            <a:xfrm>
              <a:off x="3552375" y="713100"/>
              <a:ext cx="238125" cy="54325"/>
            </a:xfrm>
            <a:custGeom>
              <a:rect b="b" l="l" r="r" t="t"/>
              <a:pathLst>
                <a:path extrusionOk="0" h="2173" w="9525">
                  <a:moveTo>
                    <a:pt x="8938" y="0"/>
                  </a:moveTo>
                  <a:cubicBezTo>
                    <a:pt x="8916" y="0"/>
                    <a:pt x="8892" y="2"/>
                    <a:pt x="8868" y="5"/>
                  </a:cubicBezTo>
                  <a:cubicBezTo>
                    <a:pt x="7709" y="232"/>
                    <a:pt x="6575" y="459"/>
                    <a:pt x="5441" y="686"/>
                  </a:cubicBezTo>
                  <a:cubicBezTo>
                    <a:pt x="4332" y="913"/>
                    <a:pt x="3197" y="1165"/>
                    <a:pt x="2063" y="1417"/>
                  </a:cubicBezTo>
                  <a:cubicBezTo>
                    <a:pt x="1433" y="1568"/>
                    <a:pt x="803" y="1744"/>
                    <a:pt x="173" y="1845"/>
                  </a:cubicBezTo>
                  <a:cubicBezTo>
                    <a:pt x="0" y="1919"/>
                    <a:pt x="45" y="2138"/>
                    <a:pt x="212" y="2171"/>
                  </a:cubicBezTo>
                  <a:lnTo>
                    <a:pt x="212" y="2171"/>
                  </a:lnTo>
                  <a:cubicBezTo>
                    <a:pt x="787" y="2096"/>
                    <a:pt x="1362" y="2046"/>
                    <a:pt x="1937" y="1971"/>
                  </a:cubicBezTo>
                  <a:cubicBezTo>
                    <a:pt x="2517" y="1921"/>
                    <a:pt x="3071" y="1845"/>
                    <a:pt x="3651" y="1769"/>
                  </a:cubicBezTo>
                  <a:cubicBezTo>
                    <a:pt x="4810" y="1593"/>
                    <a:pt x="5945" y="1442"/>
                    <a:pt x="7079" y="1215"/>
                  </a:cubicBezTo>
                  <a:lnTo>
                    <a:pt x="8994" y="862"/>
                  </a:lnTo>
                  <a:cubicBezTo>
                    <a:pt x="9525" y="766"/>
                    <a:pt x="9433" y="0"/>
                    <a:pt x="8938" y="0"/>
                  </a:cubicBezTo>
                  <a:close/>
                  <a:moveTo>
                    <a:pt x="212" y="2171"/>
                  </a:moveTo>
                  <a:lnTo>
                    <a:pt x="212" y="2171"/>
                  </a:lnTo>
                  <a:cubicBezTo>
                    <a:pt x="208" y="2172"/>
                    <a:pt x="203" y="2172"/>
                    <a:pt x="198" y="2173"/>
                  </a:cubicBezTo>
                  <a:lnTo>
                    <a:pt x="223" y="2173"/>
                  </a:lnTo>
                  <a:cubicBezTo>
                    <a:pt x="220" y="2172"/>
                    <a:pt x="216" y="2172"/>
                    <a:pt x="212" y="217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1" name="Google Shape;2631;p40"/>
            <p:cNvSpPr/>
            <p:nvPr/>
          </p:nvSpPr>
          <p:spPr>
            <a:xfrm>
              <a:off x="2712950" y="891550"/>
              <a:ext cx="238075" cy="54325"/>
            </a:xfrm>
            <a:custGeom>
              <a:rect b="b" l="l" r="r" t="t"/>
              <a:pathLst>
                <a:path extrusionOk="0" h="2173" w="9523">
                  <a:moveTo>
                    <a:pt x="9301" y="0"/>
                  </a:moveTo>
                  <a:cubicBezTo>
                    <a:pt x="9308" y="0"/>
                    <a:pt x="9314" y="0"/>
                    <a:pt x="9320" y="1"/>
                  </a:cubicBezTo>
                  <a:lnTo>
                    <a:pt x="9320" y="1"/>
                  </a:lnTo>
                  <a:cubicBezTo>
                    <a:pt x="9322" y="1"/>
                    <a:pt x="9324" y="0"/>
                    <a:pt x="9327" y="0"/>
                  </a:cubicBezTo>
                  <a:close/>
                  <a:moveTo>
                    <a:pt x="9320" y="1"/>
                  </a:moveTo>
                  <a:lnTo>
                    <a:pt x="9320" y="1"/>
                  </a:lnTo>
                  <a:cubicBezTo>
                    <a:pt x="8742" y="76"/>
                    <a:pt x="8165" y="101"/>
                    <a:pt x="7588" y="176"/>
                  </a:cubicBezTo>
                  <a:cubicBezTo>
                    <a:pt x="7008" y="252"/>
                    <a:pt x="6453" y="302"/>
                    <a:pt x="5874" y="403"/>
                  </a:cubicBezTo>
                  <a:cubicBezTo>
                    <a:pt x="4739" y="555"/>
                    <a:pt x="3580" y="731"/>
                    <a:pt x="2446" y="958"/>
                  </a:cubicBezTo>
                  <a:lnTo>
                    <a:pt x="556" y="1336"/>
                  </a:lnTo>
                  <a:cubicBezTo>
                    <a:pt x="1" y="1408"/>
                    <a:pt x="115" y="2172"/>
                    <a:pt x="612" y="2172"/>
                  </a:cubicBezTo>
                  <a:cubicBezTo>
                    <a:pt x="634" y="2172"/>
                    <a:pt x="657" y="2171"/>
                    <a:pt x="682" y="2168"/>
                  </a:cubicBezTo>
                  <a:cubicBezTo>
                    <a:pt x="1816" y="1941"/>
                    <a:pt x="2950" y="1714"/>
                    <a:pt x="4084" y="1487"/>
                  </a:cubicBezTo>
                  <a:cubicBezTo>
                    <a:pt x="5218" y="1260"/>
                    <a:pt x="6353" y="983"/>
                    <a:pt x="7462" y="731"/>
                  </a:cubicBezTo>
                  <a:cubicBezTo>
                    <a:pt x="8092" y="605"/>
                    <a:pt x="8722" y="429"/>
                    <a:pt x="9352" y="302"/>
                  </a:cubicBezTo>
                  <a:cubicBezTo>
                    <a:pt x="9522" y="254"/>
                    <a:pt x="9481" y="18"/>
                    <a:pt x="93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2" name="Google Shape;2632;p40"/>
            <p:cNvSpPr/>
            <p:nvPr/>
          </p:nvSpPr>
          <p:spPr>
            <a:xfrm>
              <a:off x="3415575" y="373550"/>
              <a:ext cx="146250" cy="197450"/>
            </a:xfrm>
            <a:custGeom>
              <a:rect b="b" l="l" r="r" t="t"/>
              <a:pathLst>
                <a:path extrusionOk="0" h="7898" w="5850">
                  <a:moveTo>
                    <a:pt x="5264" y="0"/>
                  </a:moveTo>
                  <a:cubicBezTo>
                    <a:pt x="5148" y="0"/>
                    <a:pt x="5030" y="53"/>
                    <a:pt x="4939" y="178"/>
                  </a:cubicBezTo>
                  <a:cubicBezTo>
                    <a:pt x="4309" y="1136"/>
                    <a:pt x="3628" y="2094"/>
                    <a:pt x="2998" y="3052"/>
                  </a:cubicBezTo>
                  <a:cubicBezTo>
                    <a:pt x="2368" y="4035"/>
                    <a:pt x="1738" y="4992"/>
                    <a:pt x="1133" y="5975"/>
                  </a:cubicBezTo>
                  <a:cubicBezTo>
                    <a:pt x="780" y="6530"/>
                    <a:pt x="453" y="7110"/>
                    <a:pt x="75" y="7639"/>
                  </a:cubicBezTo>
                  <a:cubicBezTo>
                    <a:pt x="1" y="7768"/>
                    <a:pt x="117" y="7898"/>
                    <a:pt x="233" y="7898"/>
                  </a:cubicBezTo>
                  <a:cubicBezTo>
                    <a:pt x="276" y="7898"/>
                    <a:pt x="318" y="7881"/>
                    <a:pt x="352" y="7841"/>
                  </a:cubicBezTo>
                  <a:cubicBezTo>
                    <a:pt x="705" y="7387"/>
                    <a:pt x="1083" y="6933"/>
                    <a:pt x="1436" y="6480"/>
                  </a:cubicBezTo>
                  <a:cubicBezTo>
                    <a:pt x="1789" y="6026"/>
                    <a:pt x="2141" y="5572"/>
                    <a:pt x="2494" y="5118"/>
                  </a:cubicBezTo>
                  <a:cubicBezTo>
                    <a:pt x="3175" y="4186"/>
                    <a:pt x="3855" y="3253"/>
                    <a:pt x="4511" y="2321"/>
                  </a:cubicBezTo>
                  <a:cubicBezTo>
                    <a:pt x="4889" y="1766"/>
                    <a:pt x="5242" y="1237"/>
                    <a:pt x="5594" y="682"/>
                  </a:cubicBezTo>
                  <a:cubicBezTo>
                    <a:pt x="5849" y="355"/>
                    <a:pt x="5565" y="0"/>
                    <a:pt x="52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3" name="Google Shape;2633;p40"/>
            <p:cNvSpPr/>
            <p:nvPr/>
          </p:nvSpPr>
          <p:spPr>
            <a:xfrm>
              <a:off x="2941125" y="1087700"/>
              <a:ext cx="146725" cy="197900"/>
            </a:xfrm>
            <a:custGeom>
              <a:rect b="b" l="l" r="r" t="t"/>
              <a:pathLst>
                <a:path extrusionOk="0" h="7916" w="5869">
                  <a:moveTo>
                    <a:pt x="5640" y="0"/>
                  </a:moveTo>
                  <a:cubicBezTo>
                    <a:pt x="5596" y="0"/>
                    <a:pt x="5552" y="20"/>
                    <a:pt x="5518" y="68"/>
                  </a:cubicBezTo>
                  <a:cubicBezTo>
                    <a:pt x="5165" y="522"/>
                    <a:pt x="4787" y="976"/>
                    <a:pt x="4434" y="1429"/>
                  </a:cubicBezTo>
                  <a:cubicBezTo>
                    <a:pt x="4081" y="1883"/>
                    <a:pt x="3728" y="2337"/>
                    <a:pt x="3375" y="2790"/>
                  </a:cubicBezTo>
                  <a:cubicBezTo>
                    <a:pt x="2695" y="3698"/>
                    <a:pt x="2014" y="4630"/>
                    <a:pt x="1359" y="5588"/>
                  </a:cubicBezTo>
                  <a:cubicBezTo>
                    <a:pt x="981" y="6143"/>
                    <a:pt x="628" y="6672"/>
                    <a:pt x="275" y="7226"/>
                  </a:cubicBezTo>
                  <a:cubicBezTo>
                    <a:pt x="1" y="7538"/>
                    <a:pt x="298" y="7915"/>
                    <a:pt x="607" y="7915"/>
                  </a:cubicBezTo>
                  <a:cubicBezTo>
                    <a:pt x="723" y="7915"/>
                    <a:pt x="841" y="7861"/>
                    <a:pt x="931" y="7730"/>
                  </a:cubicBezTo>
                  <a:cubicBezTo>
                    <a:pt x="1561" y="6773"/>
                    <a:pt x="2241" y="5815"/>
                    <a:pt x="2871" y="4832"/>
                  </a:cubicBezTo>
                  <a:cubicBezTo>
                    <a:pt x="3501" y="3874"/>
                    <a:pt x="4132" y="2891"/>
                    <a:pt x="4736" y="1908"/>
                  </a:cubicBezTo>
                  <a:cubicBezTo>
                    <a:pt x="5089" y="1354"/>
                    <a:pt x="5417" y="799"/>
                    <a:pt x="5795" y="270"/>
                  </a:cubicBezTo>
                  <a:cubicBezTo>
                    <a:pt x="5868" y="142"/>
                    <a:pt x="5755" y="0"/>
                    <a:pt x="56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4" name="Google Shape;2634;p40"/>
            <p:cNvSpPr/>
            <p:nvPr/>
          </p:nvSpPr>
          <p:spPr>
            <a:xfrm>
              <a:off x="3508825" y="994875"/>
              <a:ext cx="202800" cy="140650"/>
            </a:xfrm>
            <a:custGeom>
              <a:rect b="b" l="l" r="r" t="t"/>
              <a:pathLst>
                <a:path extrusionOk="0" h="5626" w="8112">
                  <a:moveTo>
                    <a:pt x="214" y="1"/>
                  </a:moveTo>
                  <a:cubicBezTo>
                    <a:pt x="82" y="1"/>
                    <a:pt x="0" y="178"/>
                    <a:pt x="125" y="303"/>
                  </a:cubicBezTo>
                  <a:cubicBezTo>
                    <a:pt x="579" y="631"/>
                    <a:pt x="1007" y="1009"/>
                    <a:pt x="1486" y="1387"/>
                  </a:cubicBezTo>
                  <a:cubicBezTo>
                    <a:pt x="1940" y="1740"/>
                    <a:pt x="2368" y="2093"/>
                    <a:pt x="2822" y="2445"/>
                  </a:cubicBezTo>
                  <a:cubicBezTo>
                    <a:pt x="3755" y="3126"/>
                    <a:pt x="4687" y="3806"/>
                    <a:pt x="5645" y="4462"/>
                  </a:cubicBezTo>
                  <a:cubicBezTo>
                    <a:pt x="6174" y="4815"/>
                    <a:pt x="6729" y="5193"/>
                    <a:pt x="7258" y="5546"/>
                  </a:cubicBezTo>
                  <a:cubicBezTo>
                    <a:pt x="7342" y="5601"/>
                    <a:pt x="7426" y="5625"/>
                    <a:pt x="7506" y="5625"/>
                  </a:cubicBezTo>
                  <a:cubicBezTo>
                    <a:pt x="7857" y="5625"/>
                    <a:pt x="8112" y="5153"/>
                    <a:pt x="7762" y="4865"/>
                  </a:cubicBezTo>
                  <a:cubicBezTo>
                    <a:pt x="6804" y="4235"/>
                    <a:pt x="5847" y="3580"/>
                    <a:pt x="4889" y="2949"/>
                  </a:cubicBezTo>
                  <a:cubicBezTo>
                    <a:pt x="3931" y="2319"/>
                    <a:pt x="2948" y="1689"/>
                    <a:pt x="1965" y="1084"/>
                  </a:cubicBezTo>
                  <a:cubicBezTo>
                    <a:pt x="1411" y="732"/>
                    <a:pt x="856" y="404"/>
                    <a:pt x="302" y="26"/>
                  </a:cubicBezTo>
                  <a:cubicBezTo>
                    <a:pt x="271" y="8"/>
                    <a:pt x="242" y="1"/>
                    <a:pt x="2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5" name="Google Shape;2635;p40"/>
            <p:cNvSpPr/>
            <p:nvPr/>
          </p:nvSpPr>
          <p:spPr>
            <a:xfrm>
              <a:off x="2791800" y="523450"/>
              <a:ext cx="202925" cy="140650"/>
            </a:xfrm>
            <a:custGeom>
              <a:rect b="b" l="l" r="r" t="t"/>
              <a:pathLst>
                <a:path extrusionOk="0" h="5626" w="8117">
                  <a:moveTo>
                    <a:pt x="607" y="0"/>
                  </a:moveTo>
                  <a:cubicBezTo>
                    <a:pt x="255" y="0"/>
                    <a:pt x="1" y="473"/>
                    <a:pt x="350" y="761"/>
                  </a:cubicBezTo>
                  <a:cubicBezTo>
                    <a:pt x="1283" y="1391"/>
                    <a:pt x="2266" y="2046"/>
                    <a:pt x="3224" y="2676"/>
                  </a:cubicBezTo>
                  <a:cubicBezTo>
                    <a:pt x="4182" y="3306"/>
                    <a:pt x="5164" y="3937"/>
                    <a:pt x="6147" y="4541"/>
                  </a:cubicBezTo>
                  <a:cubicBezTo>
                    <a:pt x="6702" y="4894"/>
                    <a:pt x="7256" y="5222"/>
                    <a:pt x="7811" y="5600"/>
                  </a:cubicBezTo>
                  <a:cubicBezTo>
                    <a:pt x="7842" y="5618"/>
                    <a:pt x="7871" y="5625"/>
                    <a:pt x="7899" y="5625"/>
                  </a:cubicBezTo>
                  <a:cubicBezTo>
                    <a:pt x="8032" y="5625"/>
                    <a:pt x="8117" y="5452"/>
                    <a:pt x="8013" y="5348"/>
                  </a:cubicBezTo>
                  <a:cubicBezTo>
                    <a:pt x="7534" y="4995"/>
                    <a:pt x="7105" y="4617"/>
                    <a:pt x="6626" y="4239"/>
                  </a:cubicBezTo>
                  <a:cubicBezTo>
                    <a:pt x="6173" y="3886"/>
                    <a:pt x="5744" y="3533"/>
                    <a:pt x="5291" y="3206"/>
                  </a:cubicBezTo>
                  <a:cubicBezTo>
                    <a:pt x="4358" y="2500"/>
                    <a:pt x="3425" y="1819"/>
                    <a:pt x="2468" y="1164"/>
                  </a:cubicBezTo>
                  <a:cubicBezTo>
                    <a:pt x="1938" y="811"/>
                    <a:pt x="1384" y="433"/>
                    <a:pt x="855" y="80"/>
                  </a:cubicBezTo>
                  <a:cubicBezTo>
                    <a:pt x="771" y="25"/>
                    <a:pt x="687" y="0"/>
                    <a:pt x="6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6" name="Google Shape;2636;p40"/>
            <p:cNvSpPr/>
            <p:nvPr/>
          </p:nvSpPr>
          <p:spPr>
            <a:xfrm>
              <a:off x="3308050" y="296075"/>
              <a:ext cx="65925" cy="231275"/>
            </a:xfrm>
            <a:custGeom>
              <a:rect b="b" l="l" r="r" t="t"/>
              <a:pathLst>
                <a:path extrusionOk="0" h="9251" w="2637">
                  <a:moveTo>
                    <a:pt x="2233" y="1"/>
                  </a:moveTo>
                  <a:cubicBezTo>
                    <a:pt x="2006" y="1"/>
                    <a:pt x="1805" y="152"/>
                    <a:pt x="1780" y="379"/>
                  </a:cubicBezTo>
                  <a:cubicBezTo>
                    <a:pt x="1528" y="1513"/>
                    <a:pt x="1275" y="2647"/>
                    <a:pt x="1049" y="3781"/>
                  </a:cubicBezTo>
                  <a:cubicBezTo>
                    <a:pt x="797" y="4890"/>
                    <a:pt x="595" y="6025"/>
                    <a:pt x="368" y="7159"/>
                  </a:cubicBezTo>
                  <a:cubicBezTo>
                    <a:pt x="267" y="7789"/>
                    <a:pt x="166" y="8444"/>
                    <a:pt x="15" y="9074"/>
                  </a:cubicBezTo>
                  <a:cubicBezTo>
                    <a:pt x="0" y="9181"/>
                    <a:pt x="104" y="9250"/>
                    <a:pt x="200" y="9250"/>
                  </a:cubicBezTo>
                  <a:cubicBezTo>
                    <a:pt x="263" y="9250"/>
                    <a:pt x="323" y="9220"/>
                    <a:pt x="343" y="9150"/>
                  </a:cubicBezTo>
                  <a:cubicBezTo>
                    <a:pt x="494" y="8596"/>
                    <a:pt x="671" y="8041"/>
                    <a:pt x="847" y="7487"/>
                  </a:cubicBezTo>
                  <a:cubicBezTo>
                    <a:pt x="998" y="6932"/>
                    <a:pt x="1175" y="6378"/>
                    <a:pt x="1326" y="5823"/>
                  </a:cubicBezTo>
                  <a:cubicBezTo>
                    <a:pt x="1654" y="4689"/>
                    <a:pt x="1931" y="3529"/>
                    <a:pt x="2208" y="2395"/>
                  </a:cubicBezTo>
                  <a:cubicBezTo>
                    <a:pt x="2334" y="1765"/>
                    <a:pt x="2485" y="1110"/>
                    <a:pt x="2611" y="480"/>
                  </a:cubicBezTo>
                  <a:cubicBezTo>
                    <a:pt x="2637" y="253"/>
                    <a:pt x="2460" y="26"/>
                    <a:pt x="22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7" name="Google Shape;2637;p40"/>
            <p:cNvSpPr/>
            <p:nvPr/>
          </p:nvSpPr>
          <p:spPr>
            <a:xfrm>
              <a:off x="3129475" y="1131625"/>
              <a:ext cx="65925" cy="230700"/>
            </a:xfrm>
            <a:custGeom>
              <a:rect b="b" l="l" r="r" t="t"/>
              <a:pathLst>
                <a:path extrusionOk="0" h="9228" w="2637">
                  <a:moveTo>
                    <a:pt x="2437" y="0"/>
                  </a:moveTo>
                  <a:cubicBezTo>
                    <a:pt x="2374" y="0"/>
                    <a:pt x="2314" y="31"/>
                    <a:pt x="2294" y="101"/>
                  </a:cubicBezTo>
                  <a:cubicBezTo>
                    <a:pt x="2143" y="655"/>
                    <a:pt x="1966" y="1210"/>
                    <a:pt x="1790" y="1764"/>
                  </a:cubicBezTo>
                  <a:cubicBezTo>
                    <a:pt x="1638" y="2319"/>
                    <a:pt x="1462" y="2873"/>
                    <a:pt x="1311" y="3428"/>
                  </a:cubicBezTo>
                  <a:cubicBezTo>
                    <a:pt x="983" y="4562"/>
                    <a:pt x="706" y="5696"/>
                    <a:pt x="429" y="6856"/>
                  </a:cubicBezTo>
                  <a:cubicBezTo>
                    <a:pt x="303" y="7486"/>
                    <a:pt x="151" y="8141"/>
                    <a:pt x="25" y="8771"/>
                  </a:cubicBezTo>
                  <a:cubicBezTo>
                    <a:pt x="0" y="8998"/>
                    <a:pt x="177" y="9200"/>
                    <a:pt x="403" y="9225"/>
                  </a:cubicBezTo>
                  <a:cubicBezTo>
                    <a:pt x="418" y="9226"/>
                    <a:pt x="432" y="9227"/>
                    <a:pt x="447" y="9227"/>
                  </a:cubicBezTo>
                  <a:cubicBezTo>
                    <a:pt x="655" y="9227"/>
                    <a:pt x="834" y="9059"/>
                    <a:pt x="857" y="8847"/>
                  </a:cubicBezTo>
                  <a:cubicBezTo>
                    <a:pt x="1109" y="7738"/>
                    <a:pt x="1361" y="6604"/>
                    <a:pt x="1588" y="5469"/>
                  </a:cubicBezTo>
                  <a:cubicBezTo>
                    <a:pt x="1840" y="4335"/>
                    <a:pt x="2042" y="3226"/>
                    <a:pt x="2243" y="2092"/>
                  </a:cubicBezTo>
                  <a:cubicBezTo>
                    <a:pt x="2369" y="1462"/>
                    <a:pt x="2470" y="806"/>
                    <a:pt x="2621" y="176"/>
                  </a:cubicBezTo>
                  <a:cubicBezTo>
                    <a:pt x="2637" y="70"/>
                    <a:pt x="2533" y="0"/>
                    <a:pt x="2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8" name="Google Shape;2638;p40"/>
            <p:cNvSpPr/>
            <p:nvPr/>
          </p:nvSpPr>
          <p:spPr>
            <a:xfrm>
              <a:off x="3552450" y="885825"/>
              <a:ext cx="233000" cy="65600"/>
            </a:xfrm>
            <a:custGeom>
              <a:rect b="b" l="l" r="r" t="t"/>
              <a:pathLst>
                <a:path extrusionOk="0" h="2624" w="9320">
                  <a:moveTo>
                    <a:pt x="225" y="1"/>
                  </a:moveTo>
                  <a:cubicBezTo>
                    <a:pt x="63" y="1"/>
                    <a:pt x="0" y="281"/>
                    <a:pt x="170" y="330"/>
                  </a:cubicBezTo>
                  <a:cubicBezTo>
                    <a:pt x="724" y="481"/>
                    <a:pt x="1254" y="683"/>
                    <a:pt x="1808" y="834"/>
                  </a:cubicBezTo>
                  <a:cubicBezTo>
                    <a:pt x="2363" y="1010"/>
                    <a:pt x="2917" y="1162"/>
                    <a:pt x="3497" y="1313"/>
                  </a:cubicBezTo>
                  <a:cubicBezTo>
                    <a:pt x="4631" y="1640"/>
                    <a:pt x="5765" y="1943"/>
                    <a:pt x="6925" y="2195"/>
                  </a:cubicBezTo>
                  <a:lnTo>
                    <a:pt x="8840" y="2623"/>
                  </a:lnTo>
                  <a:cubicBezTo>
                    <a:pt x="9067" y="2623"/>
                    <a:pt x="9269" y="2472"/>
                    <a:pt x="9294" y="2245"/>
                  </a:cubicBezTo>
                  <a:cubicBezTo>
                    <a:pt x="9319" y="2019"/>
                    <a:pt x="9143" y="1792"/>
                    <a:pt x="8916" y="1767"/>
                  </a:cubicBezTo>
                  <a:cubicBezTo>
                    <a:pt x="7782" y="1540"/>
                    <a:pt x="6673" y="1288"/>
                    <a:pt x="5538" y="1036"/>
                  </a:cubicBezTo>
                  <a:cubicBezTo>
                    <a:pt x="4404" y="809"/>
                    <a:pt x="3270" y="582"/>
                    <a:pt x="2161" y="380"/>
                  </a:cubicBezTo>
                  <a:cubicBezTo>
                    <a:pt x="1531" y="254"/>
                    <a:pt x="876" y="153"/>
                    <a:pt x="245" y="2"/>
                  </a:cubicBezTo>
                  <a:cubicBezTo>
                    <a:pt x="238" y="1"/>
                    <a:pt x="232" y="1"/>
                    <a:pt x="2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9" name="Google Shape;2639;p40"/>
            <p:cNvSpPr/>
            <p:nvPr/>
          </p:nvSpPr>
          <p:spPr>
            <a:xfrm>
              <a:off x="2718000" y="707475"/>
              <a:ext cx="233475" cy="65150"/>
            </a:xfrm>
            <a:custGeom>
              <a:rect b="b" l="l" r="r" t="t"/>
              <a:pathLst>
                <a:path extrusionOk="0" h="2606" w="9339">
                  <a:moveTo>
                    <a:pt x="457" y="1"/>
                  </a:moveTo>
                  <a:cubicBezTo>
                    <a:pt x="228" y="1"/>
                    <a:pt x="49" y="169"/>
                    <a:pt x="26" y="381"/>
                  </a:cubicBezTo>
                  <a:cubicBezTo>
                    <a:pt x="1" y="608"/>
                    <a:pt x="177" y="810"/>
                    <a:pt x="404" y="835"/>
                  </a:cubicBezTo>
                  <a:cubicBezTo>
                    <a:pt x="1538" y="1087"/>
                    <a:pt x="2647" y="1339"/>
                    <a:pt x="3781" y="1566"/>
                  </a:cubicBezTo>
                  <a:cubicBezTo>
                    <a:pt x="4916" y="1818"/>
                    <a:pt x="6050" y="2020"/>
                    <a:pt x="7184" y="2247"/>
                  </a:cubicBezTo>
                  <a:cubicBezTo>
                    <a:pt x="7814" y="2373"/>
                    <a:pt x="8444" y="2448"/>
                    <a:pt x="9074" y="2599"/>
                  </a:cubicBezTo>
                  <a:cubicBezTo>
                    <a:pt x="9090" y="2603"/>
                    <a:pt x="9104" y="2605"/>
                    <a:pt x="9118" y="2605"/>
                  </a:cubicBezTo>
                  <a:cubicBezTo>
                    <a:pt x="9286" y="2605"/>
                    <a:pt x="9338" y="2343"/>
                    <a:pt x="9175" y="2297"/>
                  </a:cubicBezTo>
                  <a:cubicBezTo>
                    <a:pt x="8595" y="2146"/>
                    <a:pt x="8066" y="1944"/>
                    <a:pt x="7512" y="1768"/>
                  </a:cubicBezTo>
                  <a:cubicBezTo>
                    <a:pt x="6957" y="1616"/>
                    <a:pt x="6403" y="1440"/>
                    <a:pt x="5848" y="1289"/>
                  </a:cubicBezTo>
                  <a:cubicBezTo>
                    <a:pt x="4689" y="986"/>
                    <a:pt x="3554" y="684"/>
                    <a:pt x="2395" y="432"/>
                  </a:cubicBezTo>
                  <a:cubicBezTo>
                    <a:pt x="1765" y="281"/>
                    <a:pt x="1135" y="155"/>
                    <a:pt x="505" y="3"/>
                  </a:cubicBezTo>
                  <a:cubicBezTo>
                    <a:pt x="489" y="2"/>
                    <a:pt x="473" y="1"/>
                    <a:pt x="4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0" name="Google Shape;2640;p40"/>
            <p:cNvSpPr/>
            <p:nvPr/>
          </p:nvSpPr>
          <p:spPr>
            <a:xfrm>
              <a:off x="3505575" y="528000"/>
              <a:ext cx="206150" cy="132225"/>
            </a:xfrm>
            <a:custGeom>
              <a:rect b="b" l="l" r="r" t="t"/>
              <a:pathLst>
                <a:path extrusionOk="0" h="5289" w="8246">
                  <a:moveTo>
                    <a:pt x="7786" y="1"/>
                  </a:moveTo>
                  <a:cubicBezTo>
                    <a:pt x="7690" y="1"/>
                    <a:pt x="7592" y="33"/>
                    <a:pt x="7514" y="100"/>
                  </a:cubicBezTo>
                  <a:cubicBezTo>
                    <a:pt x="6531" y="730"/>
                    <a:pt x="5573" y="1335"/>
                    <a:pt x="4616" y="1965"/>
                  </a:cubicBezTo>
                  <a:cubicBezTo>
                    <a:pt x="3658" y="2595"/>
                    <a:pt x="2700" y="3250"/>
                    <a:pt x="1742" y="3881"/>
                  </a:cubicBezTo>
                  <a:cubicBezTo>
                    <a:pt x="1188" y="4259"/>
                    <a:pt x="684" y="4637"/>
                    <a:pt x="129" y="4990"/>
                  </a:cubicBezTo>
                  <a:cubicBezTo>
                    <a:pt x="1" y="5075"/>
                    <a:pt x="91" y="5289"/>
                    <a:pt x="214" y="5289"/>
                  </a:cubicBezTo>
                  <a:cubicBezTo>
                    <a:pt x="235" y="5289"/>
                    <a:pt x="258" y="5282"/>
                    <a:pt x="280" y="5267"/>
                  </a:cubicBezTo>
                  <a:cubicBezTo>
                    <a:pt x="810" y="4990"/>
                    <a:pt x="1314" y="4738"/>
                    <a:pt x="1818" y="4460"/>
                  </a:cubicBezTo>
                  <a:cubicBezTo>
                    <a:pt x="2347" y="4183"/>
                    <a:pt x="2851" y="3906"/>
                    <a:pt x="3355" y="3603"/>
                  </a:cubicBezTo>
                  <a:cubicBezTo>
                    <a:pt x="4364" y="3024"/>
                    <a:pt x="5372" y="2444"/>
                    <a:pt x="6355" y="1814"/>
                  </a:cubicBezTo>
                  <a:lnTo>
                    <a:pt x="8018" y="755"/>
                  </a:lnTo>
                  <a:cubicBezTo>
                    <a:pt x="8220" y="604"/>
                    <a:pt x="8245" y="352"/>
                    <a:pt x="8094" y="150"/>
                  </a:cubicBezTo>
                  <a:cubicBezTo>
                    <a:pt x="8024" y="52"/>
                    <a:pt x="7906" y="1"/>
                    <a:pt x="77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1" name="Google Shape;2641;p40"/>
            <p:cNvSpPr/>
            <p:nvPr/>
          </p:nvSpPr>
          <p:spPr>
            <a:xfrm>
              <a:off x="2791725" y="998750"/>
              <a:ext cx="206125" cy="131700"/>
            </a:xfrm>
            <a:custGeom>
              <a:rect b="b" l="l" r="r" t="t"/>
              <a:pathLst>
                <a:path extrusionOk="0" h="5268" w="8245">
                  <a:moveTo>
                    <a:pt x="8032" y="0"/>
                  </a:moveTo>
                  <a:cubicBezTo>
                    <a:pt x="8010" y="0"/>
                    <a:pt x="7988" y="7"/>
                    <a:pt x="7965" y="22"/>
                  </a:cubicBezTo>
                  <a:cubicBezTo>
                    <a:pt x="7461" y="299"/>
                    <a:pt x="6932" y="551"/>
                    <a:pt x="6428" y="829"/>
                  </a:cubicBezTo>
                  <a:cubicBezTo>
                    <a:pt x="5898" y="1106"/>
                    <a:pt x="5394" y="1383"/>
                    <a:pt x="4890" y="1660"/>
                  </a:cubicBezTo>
                  <a:cubicBezTo>
                    <a:pt x="3882" y="2240"/>
                    <a:pt x="2874" y="2845"/>
                    <a:pt x="1891" y="3450"/>
                  </a:cubicBezTo>
                  <a:cubicBezTo>
                    <a:pt x="1336" y="3803"/>
                    <a:pt x="782" y="4181"/>
                    <a:pt x="227" y="4534"/>
                  </a:cubicBezTo>
                  <a:cubicBezTo>
                    <a:pt x="26" y="4660"/>
                    <a:pt x="1" y="4937"/>
                    <a:pt x="152" y="5113"/>
                  </a:cubicBezTo>
                  <a:cubicBezTo>
                    <a:pt x="225" y="5216"/>
                    <a:pt x="350" y="5268"/>
                    <a:pt x="477" y="5268"/>
                  </a:cubicBezTo>
                  <a:cubicBezTo>
                    <a:pt x="567" y="5268"/>
                    <a:pt x="658" y="5241"/>
                    <a:pt x="732" y="5189"/>
                  </a:cubicBezTo>
                  <a:cubicBezTo>
                    <a:pt x="1689" y="4559"/>
                    <a:pt x="2672" y="3954"/>
                    <a:pt x="3630" y="3324"/>
                  </a:cubicBezTo>
                  <a:cubicBezTo>
                    <a:pt x="4588" y="2694"/>
                    <a:pt x="5546" y="2038"/>
                    <a:pt x="6503" y="1383"/>
                  </a:cubicBezTo>
                  <a:cubicBezTo>
                    <a:pt x="7058" y="1030"/>
                    <a:pt x="7562" y="652"/>
                    <a:pt x="8116" y="299"/>
                  </a:cubicBezTo>
                  <a:cubicBezTo>
                    <a:pt x="8245" y="214"/>
                    <a:pt x="8155" y="0"/>
                    <a:pt x="8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2" name="Google Shape;2642;p40"/>
            <p:cNvSpPr/>
            <p:nvPr/>
          </p:nvSpPr>
          <p:spPr>
            <a:xfrm>
              <a:off x="3419875" y="1084700"/>
              <a:ext cx="134300" cy="203275"/>
            </a:xfrm>
            <a:custGeom>
              <a:rect b="b" l="l" r="r" t="t"/>
              <a:pathLst>
                <a:path extrusionOk="0" h="8131" w="5372">
                  <a:moveTo>
                    <a:pt x="229" y="0"/>
                  </a:moveTo>
                  <a:cubicBezTo>
                    <a:pt x="125" y="0"/>
                    <a:pt x="0" y="113"/>
                    <a:pt x="54" y="239"/>
                  </a:cubicBezTo>
                  <a:cubicBezTo>
                    <a:pt x="356" y="743"/>
                    <a:pt x="608" y="1272"/>
                    <a:pt x="886" y="1776"/>
                  </a:cubicBezTo>
                  <a:cubicBezTo>
                    <a:pt x="1163" y="2280"/>
                    <a:pt x="1440" y="2784"/>
                    <a:pt x="1717" y="3288"/>
                  </a:cubicBezTo>
                  <a:cubicBezTo>
                    <a:pt x="2297" y="4322"/>
                    <a:pt x="2877" y="5305"/>
                    <a:pt x="3507" y="6288"/>
                  </a:cubicBezTo>
                  <a:cubicBezTo>
                    <a:pt x="3860" y="6867"/>
                    <a:pt x="4213" y="7422"/>
                    <a:pt x="4565" y="7976"/>
                  </a:cubicBezTo>
                  <a:cubicBezTo>
                    <a:pt x="4654" y="8079"/>
                    <a:pt x="4785" y="8131"/>
                    <a:pt x="4914" y="8131"/>
                  </a:cubicBezTo>
                  <a:cubicBezTo>
                    <a:pt x="5006" y="8131"/>
                    <a:pt x="5097" y="8105"/>
                    <a:pt x="5170" y="8052"/>
                  </a:cubicBezTo>
                  <a:cubicBezTo>
                    <a:pt x="5347" y="7901"/>
                    <a:pt x="5372" y="7624"/>
                    <a:pt x="5246" y="7447"/>
                  </a:cubicBezTo>
                  <a:cubicBezTo>
                    <a:pt x="4616" y="6489"/>
                    <a:pt x="4011" y="5506"/>
                    <a:pt x="3381" y="4549"/>
                  </a:cubicBezTo>
                  <a:cubicBezTo>
                    <a:pt x="2751" y="3591"/>
                    <a:pt x="2095" y="2633"/>
                    <a:pt x="1440" y="1675"/>
                  </a:cubicBezTo>
                  <a:cubicBezTo>
                    <a:pt x="1062" y="1146"/>
                    <a:pt x="684" y="617"/>
                    <a:pt x="331" y="62"/>
                  </a:cubicBezTo>
                  <a:cubicBezTo>
                    <a:pt x="309" y="19"/>
                    <a:pt x="271" y="0"/>
                    <a:pt x="2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3" name="Google Shape;2643;p40"/>
            <p:cNvSpPr/>
            <p:nvPr/>
          </p:nvSpPr>
          <p:spPr>
            <a:xfrm>
              <a:off x="2949250" y="370725"/>
              <a:ext cx="134300" cy="203225"/>
            </a:xfrm>
            <a:custGeom>
              <a:rect b="b" l="l" r="r" t="t"/>
              <a:pathLst>
                <a:path extrusionOk="0" h="8129" w="5372">
                  <a:moveTo>
                    <a:pt x="452" y="0"/>
                  </a:moveTo>
                  <a:cubicBezTo>
                    <a:pt x="362" y="0"/>
                    <a:pt x="274" y="28"/>
                    <a:pt x="202" y="90"/>
                  </a:cubicBezTo>
                  <a:cubicBezTo>
                    <a:pt x="26" y="241"/>
                    <a:pt x="1" y="493"/>
                    <a:pt x="127" y="695"/>
                  </a:cubicBezTo>
                  <a:cubicBezTo>
                    <a:pt x="757" y="1652"/>
                    <a:pt x="1362" y="2610"/>
                    <a:pt x="1992" y="3593"/>
                  </a:cubicBezTo>
                  <a:cubicBezTo>
                    <a:pt x="2622" y="4551"/>
                    <a:pt x="3277" y="5509"/>
                    <a:pt x="3933" y="6466"/>
                  </a:cubicBezTo>
                  <a:cubicBezTo>
                    <a:pt x="4311" y="6996"/>
                    <a:pt x="4689" y="7525"/>
                    <a:pt x="5042" y="8054"/>
                  </a:cubicBezTo>
                  <a:cubicBezTo>
                    <a:pt x="5072" y="8107"/>
                    <a:pt x="5115" y="8128"/>
                    <a:pt x="5159" y="8128"/>
                  </a:cubicBezTo>
                  <a:cubicBezTo>
                    <a:pt x="5263" y="8128"/>
                    <a:pt x="5372" y="8009"/>
                    <a:pt x="5319" y="7903"/>
                  </a:cubicBezTo>
                  <a:cubicBezTo>
                    <a:pt x="5016" y="7399"/>
                    <a:pt x="4764" y="6870"/>
                    <a:pt x="4487" y="6366"/>
                  </a:cubicBezTo>
                  <a:cubicBezTo>
                    <a:pt x="4210" y="5862"/>
                    <a:pt x="3958" y="5332"/>
                    <a:pt x="3655" y="4828"/>
                  </a:cubicBezTo>
                  <a:cubicBezTo>
                    <a:pt x="3076" y="3820"/>
                    <a:pt x="2496" y="2812"/>
                    <a:pt x="1866" y="1829"/>
                  </a:cubicBezTo>
                  <a:cubicBezTo>
                    <a:pt x="1513" y="1274"/>
                    <a:pt x="1160" y="720"/>
                    <a:pt x="807" y="165"/>
                  </a:cubicBezTo>
                  <a:cubicBezTo>
                    <a:pt x="717" y="61"/>
                    <a:pt x="583" y="0"/>
                    <a:pt x="4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4" name="Google Shape;2644;p40"/>
            <p:cNvSpPr/>
            <p:nvPr/>
          </p:nvSpPr>
          <p:spPr>
            <a:xfrm>
              <a:off x="3166025" y="635075"/>
              <a:ext cx="45500" cy="91400"/>
            </a:xfrm>
            <a:custGeom>
              <a:rect b="b" l="l" r="r" t="t"/>
              <a:pathLst>
                <a:path extrusionOk="0" h="3656" w="1820">
                  <a:moveTo>
                    <a:pt x="444" y="1"/>
                  </a:moveTo>
                  <a:cubicBezTo>
                    <a:pt x="396" y="1"/>
                    <a:pt x="348" y="9"/>
                    <a:pt x="302" y="26"/>
                  </a:cubicBezTo>
                  <a:cubicBezTo>
                    <a:pt x="76" y="127"/>
                    <a:pt x="0" y="379"/>
                    <a:pt x="76" y="581"/>
                  </a:cubicBezTo>
                  <a:cubicBezTo>
                    <a:pt x="277" y="1110"/>
                    <a:pt x="479" y="1614"/>
                    <a:pt x="706" y="2118"/>
                  </a:cubicBezTo>
                  <a:cubicBezTo>
                    <a:pt x="832" y="2345"/>
                    <a:pt x="958" y="2597"/>
                    <a:pt x="1084" y="2824"/>
                  </a:cubicBezTo>
                  <a:cubicBezTo>
                    <a:pt x="1210" y="3076"/>
                    <a:pt x="1361" y="3303"/>
                    <a:pt x="1487" y="3555"/>
                  </a:cubicBezTo>
                  <a:cubicBezTo>
                    <a:pt x="1507" y="3625"/>
                    <a:pt x="1567" y="3655"/>
                    <a:pt x="1629" y="3655"/>
                  </a:cubicBezTo>
                  <a:cubicBezTo>
                    <a:pt x="1722" y="3655"/>
                    <a:pt x="1820" y="3585"/>
                    <a:pt x="1790" y="3479"/>
                  </a:cubicBezTo>
                  <a:cubicBezTo>
                    <a:pt x="1714" y="3227"/>
                    <a:pt x="1689" y="2950"/>
                    <a:pt x="1638" y="2672"/>
                  </a:cubicBezTo>
                  <a:cubicBezTo>
                    <a:pt x="1563" y="2420"/>
                    <a:pt x="1512" y="2143"/>
                    <a:pt x="1437" y="1866"/>
                  </a:cubicBezTo>
                  <a:cubicBezTo>
                    <a:pt x="1260" y="1337"/>
                    <a:pt x="1084" y="782"/>
                    <a:pt x="857" y="253"/>
                  </a:cubicBezTo>
                  <a:cubicBezTo>
                    <a:pt x="779" y="97"/>
                    <a:pt x="610" y="1"/>
                    <a:pt x="4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5" name="Google Shape;2645;p40"/>
            <p:cNvSpPr/>
            <p:nvPr/>
          </p:nvSpPr>
          <p:spPr>
            <a:xfrm>
              <a:off x="3291875" y="932350"/>
              <a:ext cx="47350" cy="91500"/>
            </a:xfrm>
            <a:custGeom>
              <a:rect b="b" l="l" r="r" t="t"/>
              <a:pathLst>
                <a:path extrusionOk="0" h="3660" w="1894">
                  <a:moveTo>
                    <a:pt x="205" y="1"/>
                  </a:moveTo>
                  <a:cubicBezTo>
                    <a:pt x="108" y="1"/>
                    <a:pt x="0" y="72"/>
                    <a:pt x="32" y="183"/>
                  </a:cubicBezTo>
                  <a:cubicBezTo>
                    <a:pt x="108" y="435"/>
                    <a:pt x="133" y="712"/>
                    <a:pt x="183" y="989"/>
                  </a:cubicBezTo>
                  <a:cubicBezTo>
                    <a:pt x="259" y="1241"/>
                    <a:pt x="309" y="1519"/>
                    <a:pt x="385" y="1771"/>
                  </a:cubicBezTo>
                  <a:cubicBezTo>
                    <a:pt x="561" y="2325"/>
                    <a:pt x="738" y="2880"/>
                    <a:pt x="965" y="3409"/>
                  </a:cubicBezTo>
                  <a:cubicBezTo>
                    <a:pt x="1044" y="3585"/>
                    <a:pt x="1191" y="3660"/>
                    <a:pt x="1339" y="3660"/>
                  </a:cubicBezTo>
                  <a:cubicBezTo>
                    <a:pt x="1614" y="3660"/>
                    <a:pt x="1894" y="3401"/>
                    <a:pt x="1746" y="3056"/>
                  </a:cubicBezTo>
                  <a:cubicBezTo>
                    <a:pt x="1544" y="2552"/>
                    <a:pt x="1343" y="2048"/>
                    <a:pt x="1116" y="1544"/>
                  </a:cubicBezTo>
                  <a:cubicBezTo>
                    <a:pt x="990" y="1292"/>
                    <a:pt x="864" y="1065"/>
                    <a:pt x="738" y="813"/>
                  </a:cubicBezTo>
                  <a:cubicBezTo>
                    <a:pt x="612" y="586"/>
                    <a:pt x="461" y="334"/>
                    <a:pt x="335" y="82"/>
                  </a:cubicBezTo>
                  <a:cubicBezTo>
                    <a:pt x="316" y="26"/>
                    <a:pt x="262" y="1"/>
                    <a:pt x="2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6" name="Google Shape;2646;p40"/>
            <p:cNvSpPr/>
            <p:nvPr/>
          </p:nvSpPr>
          <p:spPr>
            <a:xfrm>
              <a:off x="3352900" y="744725"/>
              <a:ext cx="94800" cy="44125"/>
            </a:xfrm>
            <a:custGeom>
              <a:rect b="b" l="l" r="r" t="t"/>
              <a:pathLst>
                <a:path extrusionOk="0" h="1765" w="3792">
                  <a:moveTo>
                    <a:pt x="3278" y="0"/>
                  </a:moveTo>
                  <a:cubicBezTo>
                    <a:pt x="3229" y="0"/>
                    <a:pt x="3182" y="9"/>
                    <a:pt x="3136" y="26"/>
                  </a:cubicBezTo>
                  <a:cubicBezTo>
                    <a:pt x="2632" y="252"/>
                    <a:pt x="2103" y="429"/>
                    <a:pt x="1624" y="656"/>
                  </a:cubicBezTo>
                  <a:cubicBezTo>
                    <a:pt x="1372" y="782"/>
                    <a:pt x="1145" y="908"/>
                    <a:pt x="893" y="1034"/>
                  </a:cubicBezTo>
                  <a:cubicBezTo>
                    <a:pt x="666" y="1160"/>
                    <a:pt x="414" y="1311"/>
                    <a:pt x="162" y="1437"/>
                  </a:cubicBezTo>
                  <a:cubicBezTo>
                    <a:pt x="0" y="1506"/>
                    <a:pt x="50" y="1746"/>
                    <a:pt x="196" y="1746"/>
                  </a:cubicBezTo>
                  <a:cubicBezTo>
                    <a:pt x="209" y="1746"/>
                    <a:pt x="223" y="1744"/>
                    <a:pt x="238" y="1740"/>
                  </a:cubicBezTo>
                  <a:lnTo>
                    <a:pt x="238" y="1765"/>
                  </a:lnTo>
                  <a:cubicBezTo>
                    <a:pt x="515" y="1689"/>
                    <a:pt x="792" y="1639"/>
                    <a:pt x="1044" y="1588"/>
                  </a:cubicBezTo>
                  <a:cubicBezTo>
                    <a:pt x="1321" y="1538"/>
                    <a:pt x="1573" y="1462"/>
                    <a:pt x="1851" y="1387"/>
                  </a:cubicBezTo>
                  <a:cubicBezTo>
                    <a:pt x="2405" y="1210"/>
                    <a:pt x="2934" y="1034"/>
                    <a:pt x="3464" y="807"/>
                  </a:cubicBezTo>
                  <a:cubicBezTo>
                    <a:pt x="3691" y="706"/>
                    <a:pt x="3791" y="479"/>
                    <a:pt x="3691" y="252"/>
                  </a:cubicBezTo>
                  <a:cubicBezTo>
                    <a:pt x="3612" y="96"/>
                    <a:pt x="3444" y="0"/>
                    <a:pt x="32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7" name="Google Shape;2647;p40"/>
            <p:cNvSpPr/>
            <p:nvPr/>
          </p:nvSpPr>
          <p:spPr>
            <a:xfrm>
              <a:off x="3055750" y="869975"/>
              <a:ext cx="94250" cy="44000"/>
            </a:xfrm>
            <a:custGeom>
              <a:rect b="b" l="l" r="r" t="t"/>
              <a:pathLst>
                <a:path extrusionOk="0" h="1760" w="3770">
                  <a:moveTo>
                    <a:pt x="3567" y="0"/>
                  </a:moveTo>
                  <a:cubicBezTo>
                    <a:pt x="3555" y="0"/>
                    <a:pt x="3542" y="2"/>
                    <a:pt x="3529" y="6"/>
                  </a:cubicBezTo>
                  <a:cubicBezTo>
                    <a:pt x="3277" y="82"/>
                    <a:pt x="3000" y="107"/>
                    <a:pt x="2722" y="183"/>
                  </a:cubicBezTo>
                  <a:cubicBezTo>
                    <a:pt x="2445" y="233"/>
                    <a:pt x="2193" y="309"/>
                    <a:pt x="1941" y="384"/>
                  </a:cubicBezTo>
                  <a:cubicBezTo>
                    <a:pt x="1386" y="535"/>
                    <a:pt x="832" y="737"/>
                    <a:pt x="303" y="964"/>
                  </a:cubicBezTo>
                  <a:cubicBezTo>
                    <a:pt x="101" y="1039"/>
                    <a:pt x="0" y="1292"/>
                    <a:pt x="101" y="1518"/>
                  </a:cubicBezTo>
                  <a:cubicBezTo>
                    <a:pt x="156" y="1666"/>
                    <a:pt x="306" y="1760"/>
                    <a:pt x="462" y="1760"/>
                  </a:cubicBezTo>
                  <a:cubicBezTo>
                    <a:pt x="519" y="1760"/>
                    <a:pt x="576" y="1747"/>
                    <a:pt x="630" y="1720"/>
                  </a:cubicBezTo>
                  <a:cubicBezTo>
                    <a:pt x="1160" y="1518"/>
                    <a:pt x="1664" y="1342"/>
                    <a:pt x="2168" y="1090"/>
                  </a:cubicBezTo>
                  <a:cubicBezTo>
                    <a:pt x="2395" y="989"/>
                    <a:pt x="2647" y="863"/>
                    <a:pt x="2874" y="737"/>
                  </a:cubicBezTo>
                  <a:cubicBezTo>
                    <a:pt x="3126" y="586"/>
                    <a:pt x="3352" y="435"/>
                    <a:pt x="3630" y="334"/>
                  </a:cubicBezTo>
                  <a:cubicBezTo>
                    <a:pt x="3769" y="264"/>
                    <a:pt x="3716" y="0"/>
                    <a:pt x="3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8" name="Google Shape;2648;p40"/>
            <p:cNvSpPr/>
            <p:nvPr/>
          </p:nvSpPr>
          <p:spPr>
            <a:xfrm>
              <a:off x="3290200" y="636350"/>
              <a:ext cx="51000" cy="89875"/>
            </a:xfrm>
            <a:custGeom>
              <a:rect b="b" l="l" r="r" t="t"/>
              <a:pathLst>
                <a:path extrusionOk="0" h="3595" w="2040">
                  <a:moveTo>
                    <a:pt x="1573" y="1"/>
                  </a:moveTo>
                  <a:cubicBezTo>
                    <a:pt x="1408" y="1"/>
                    <a:pt x="1242" y="101"/>
                    <a:pt x="1183" y="277"/>
                  </a:cubicBezTo>
                  <a:cubicBezTo>
                    <a:pt x="956" y="782"/>
                    <a:pt x="729" y="1286"/>
                    <a:pt x="553" y="1790"/>
                  </a:cubicBezTo>
                  <a:cubicBezTo>
                    <a:pt x="452" y="2042"/>
                    <a:pt x="376" y="2294"/>
                    <a:pt x="301" y="2571"/>
                  </a:cubicBezTo>
                  <a:cubicBezTo>
                    <a:pt x="225" y="2823"/>
                    <a:pt x="150" y="3100"/>
                    <a:pt x="49" y="3378"/>
                  </a:cubicBezTo>
                  <a:cubicBezTo>
                    <a:pt x="0" y="3507"/>
                    <a:pt x="97" y="3595"/>
                    <a:pt x="205" y="3595"/>
                  </a:cubicBezTo>
                  <a:cubicBezTo>
                    <a:pt x="266" y="3595"/>
                    <a:pt x="331" y="3567"/>
                    <a:pt x="376" y="3504"/>
                  </a:cubicBezTo>
                  <a:cubicBezTo>
                    <a:pt x="502" y="3252"/>
                    <a:pt x="679" y="3025"/>
                    <a:pt x="830" y="2798"/>
                  </a:cubicBezTo>
                  <a:cubicBezTo>
                    <a:pt x="981" y="2546"/>
                    <a:pt x="1107" y="2344"/>
                    <a:pt x="1233" y="2117"/>
                  </a:cubicBezTo>
                  <a:cubicBezTo>
                    <a:pt x="1485" y="1613"/>
                    <a:pt x="1737" y="1109"/>
                    <a:pt x="1964" y="580"/>
                  </a:cubicBezTo>
                  <a:cubicBezTo>
                    <a:pt x="2040" y="378"/>
                    <a:pt x="1939" y="126"/>
                    <a:pt x="1712" y="25"/>
                  </a:cubicBezTo>
                  <a:cubicBezTo>
                    <a:pt x="1668" y="9"/>
                    <a:pt x="1621" y="1"/>
                    <a:pt x="15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9" name="Google Shape;2649;p40"/>
            <p:cNvSpPr/>
            <p:nvPr/>
          </p:nvSpPr>
          <p:spPr>
            <a:xfrm>
              <a:off x="3162225" y="932475"/>
              <a:ext cx="51025" cy="89525"/>
            </a:xfrm>
            <a:custGeom>
              <a:rect b="b" l="l" r="r" t="t"/>
              <a:pathLst>
                <a:path extrusionOk="0" h="3581" w="2041">
                  <a:moveTo>
                    <a:pt x="1834" y="0"/>
                  </a:moveTo>
                  <a:cubicBezTo>
                    <a:pt x="1773" y="0"/>
                    <a:pt x="1709" y="30"/>
                    <a:pt x="1664" y="102"/>
                  </a:cubicBezTo>
                  <a:cubicBezTo>
                    <a:pt x="1538" y="354"/>
                    <a:pt x="1362" y="581"/>
                    <a:pt x="1211" y="808"/>
                  </a:cubicBezTo>
                  <a:cubicBezTo>
                    <a:pt x="1059" y="1035"/>
                    <a:pt x="933" y="1262"/>
                    <a:pt x="807" y="1488"/>
                  </a:cubicBezTo>
                  <a:cubicBezTo>
                    <a:pt x="530" y="1967"/>
                    <a:pt x="303" y="2497"/>
                    <a:pt x="76" y="3026"/>
                  </a:cubicBezTo>
                  <a:cubicBezTo>
                    <a:pt x="1" y="3228"/>
                    <a:pt x="102" y="3480"/>
                    <a:pt x="328" y="3555"/>
                  </a:cubicBezTo>
                  <a:cubicBezTo>
                    <a:pt x="374" y="3572"/>
                    <a:pt x="422" y="3580"/>
                    <a:pt x="470" y="3580"/>
                  </a:cubicBezTo>
                  <a:cubicBezTo>
                    <a:pt x="636" y="3580"/>
                    <a:pt x="805" y="3485"/>
                    <a:pt x="883" y="3328"/>
                  </a:cubicBezTo>
                  <a:cubicBezTo>
                    <a:pt x="1085" y="2824"/>
                    <a:pt x="1311" y="2320"/>
                    <a:pt x="1513" y="1791"/>
                  </a:cubicBezTo>
                  <a:cubicBezTo>
                    <a:pt x="1589" y="1539"/>
                    <a:pt x="1664" y="1287"/>
                    <a:pt x="1740" y="1035"/>
                  </a:cubicBezTo>
                  <a:cubicBezTo>
                    <a:pt x="1816" y="783"/>
                    <a:pt x="1891" y="480"/>
                    <a:pt x="1992" y="228"/>
                  </a:cubicBezTo>
                  <a:cubicBezTo>
                    <a:pt x="2041" y="98"/>
                    <a:pt x="1943" y="0"/>
                    <a:pt x="18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0" name="Google Shape;2650;p40"/>
            <p:cNvSpPr/>
            <p:nvPr/>
          </p:nvSpPr>
          <p:spPr>
            <a:xfrm>
              <a:off x="3353075" y="868550"/>
              <a:ext cx="96350" cy="49050"/>
            </a:xfrm>
            <a:custGeom>
              <a:rect b="b" l="l" r="r" t="t"/>
              <a:pathLst>
                <a:path extrusionOk="0" h="1962" w="3854">
                  <a:moveTo>
                    <a:pt x="243" y="1"/>
                  </a:moveTo>
                  <a:cubicBezTo>
                    <a:pt x="81" y="1"/>
                    <a:pt x="1" y="251"/>
                    <a:pt x="180" y="340"/>
                  </a:cubicBezTo>
                  <a:cubicBezTo>
                    <a:pt x="407" y="466"/>
                    <a:pt x="634" y="668"/>
                    <a:pt x="886" y="794"/>
                  </a:cubicBezTo>
                  <a:cubicBezTo>
                    <a:pt x="1113" y="945"/>
                    <a:pt x="1314" y="1071"/>
                    <a:pt x="1541" y="1197"/>
                  </a:cubicBezTo>
                  <a:cubicBezTo>
                    <a:pt x="2045" y="1475"/>
                    <a:pt x="2549" y="1701"/>
                    <a:pt x="3079" y="1928"/>
                  </a:cubicBezTo>
                  <a:cubicBezTo>
                    <a:pt x="3138" y="1951"/>
                    <a:pt x="3195" y="1961"/>
                    <a:pt x="3248" y="1961"/>
                  </a:cubicBezTo>
                  <a:cubicBezTo>
                    <a:pt x="3666" y="1961"/>
                    <a:pt x="3854" y="1326"/>
                    <a:pt x="3406" y="1147"/>
                  </a:cubicBezTo>
                  <a:cubicBezTo>
                    <a:pt x="2902" y="920"/>
                    <a:pt x="2398" y="693"/>
                    <a:pt x="1869" y="517"/>
                  </a:cubicBezTo>
                  <a:cubicBezTo>
                    <a:pt x="1617" y="416"/>
                    <a:pt x="1365" y="340"/>
                    <a:pt x="1113" y="265"/>
                  </a:cubicBezTo>
                  <a:cubicBezTo>
                    <a:pt x="861" y="189"/>
                    <a:pt x="558" y="113"/>
                    <a:pt x="306" y="13"/>
                  </a:cubicBezTo>
                  <a:cubicBezTo>
                    <a:pt x="284" y="4"/>
                    <a:pt x="263" y="1"/>
                    <a:pt x="2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1" name="Google Shape;2651;p40"/>
            <p:cNvSpPr/>
            <p:nvPr/>
          </p:nvSpPr>
          <p:spPr>
            <a:xfrm>
              <a:off x="3053450" y="741375"/>
              <a:ext cx="96925" cy="49050"/>
            </a:xfrm>
            <a:custGeom>
              <a:rect b="b" l="l" r="r" t="t"/>
              <a:pathLst>
                <a:path extrusionOk="0" h="1962" w="3877">
                  <a:moveTo>
                    <a:pt x="628" y="1"/>
                  </a:moveTo>
                  <a:cubicBezTo>
                    <a:pt x="206" y="1"/>
                    <a:pt x="1" y="636"/>
                    <a:pt x="470" y="815"/>
                  </a:cubicBezTo>
                  <a:cubicBezTo>
                    <a:pt x="974" y="1042"/>
                    <a:pt x="1478" y="1269"/>
                    <a:pt x="2008" y="1445"/>
                  </a:cubicBezTo>
                  <a:cubicBezTo>
                    <a:pt x="2260" y="1546"/>
                    <a:pt x="2512" y="1621"/>
                    <a:pt x="2764" y="1697"/>
                  </a:cubicBezTo>
                  <a:cubicBezTo>
                    <a:pt x="3016" y="1773"/>
                    <a:pt x="3318" y="1848"/>
                    <a:pt x="3570" y="1949"/>
                  </a:cubicBezTo>
                  <a:cubicBezTo>
                    <a:pt x="3592" y="1957"/>
                    <a:pt x="3614" y="1961"/>
                    <a:pt x="3633" y="1961"/>
                  </a:cubicBezTo>
                  <a:cubicBezTo>
                    <a:pt x="3796" y="1961"/>
                    <a:pt x="3876" y="1711"/>
                    <a:pt x="3696" y="1621"/>
                  </a:cubicBezTo>
                  <a:cubicBezTo>
                    <a:pt x="3470" y="1470"/>
                    <a:pt x="3243" y="1294"/>
                    <a:pt x="3016" y="1143"/>
                  </a:cubicBezTo>
                  <a:cubicBezTo>
                    <a:pt x="2764" y="991"/>
                    <a:pt x="2562" y="891"/>
                    <a:pt x="2335" y="739"/>
                  </a:cubicBezTo>
                  <a:cubicBezTo>
                    <a:pt x="1831" y="487"/>
                    <a:pt x="1302" y="235"/>
                    <a:pt x="798" y="34"/>
                  </a:cubicBezTo>
                  <a:cubicBezTo>
                    <a:pt x="738" y="11"/>
                    <a:pt x="681" y="1"/>
                    <a:pt x="6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2" name="Google Shape;2652;p40"/>
            <p:cNvSpPr/>
            <p:nvPr/>
          </p:nvSpPr>
          <p:spPr>
            <a:xfrm>
              <a:off x="3240375" y="730225"/>
              <a:ext cx="22075" cy="51075"/>
            </a:xfrm>
            <a:custGeom>
              <a:rect b="b" l="l" r="r" t="t"/>
              <a:pathLst>
                <a:path extrusionOk="0" h="2043" w="883">
                  <a:moveTo>
                    <a:pt x="616" y="1822"/>
                  </a:moveTo>
                  <a:cubicBezTo>
                    <a:pt x="614" y="1826"/>
                    <a:pt x="613" y="1830"/>
                    <a:pt x="612" y="1833"/>
                  </a:cubicBezTo>
                  <a:lnTo>
                    <a:pt x="612" y="1833"/>
                  </a:lnTo>
                  <a:cubicBezTo>
                    <a:pt x="616" y="1827"/>
                    <a:pt x="617" y="1824"/>
                    <a:pt x="616" y="1822"/>
                  </a:cubicBezTo>
                  <a:close/>
                  <a:moveTo>
                    <a:pt x="612" y="1833"/>
                  </a:moveTo>
                  <a:cubicBezTo>
                    <a:pt x="610" y="1835"/>
                    <a:pt x="608" y="1838"/>
                    <a:pt x="605" y="1841"/>
                  </a:cubicBezTo>
                  <a:cubicBezTo>
                    <a:pt x="605" y="1847"/>
                    <a:pt x="605" y="1851"/>
                    <a:pt x="606" y="1851"/>
                  </a:cubicBezTo>
                  <a:cubicBezTo>
                    <a:pt x="606" y="1851"/>
                    <a:pt x="608" y="1844"/>
                    <a:pt x="612" y="1833"/>
                  </a:cubicBezTo>
                  <a:close/>
                  <a:moveTo>
                    <a:pt x="504" y="1"/>
                  </a:moveTo>
                  <a:cubicBezTo>
                    <a:pt x="378" y="1"/>
                    <a:pt x="277" y="26"/>
                    <a:pt x="177" y="102"/>
                  </a:cubicBezTo>
                  <a:cubicBezTo>
                    <a:pt x="101" y="152"/>
                    <a:pt x="25" y="278"/>
                    <a:pt x="25" y="379"/>
                  </a:cubicBezTo>
                  <a:cubicBezTo>
                    <a:pt x="0" y="656"/>
                    <a:pt x="25" y="933"/>
                    <a:pt x="51" y="1211"/>
                  </a:cubicBezTo>
                  <a:cubicBezTo>
                    <a:pt x="76" y="1337"/>
                    <a:pt x="126" y="1463"/>
                    <a:pt x="151" y="1614"/>
                  </a:cubicBezTo>
                  <a:cubicBezTo>
                    <a:pt x="177" y="1664"/>
                    <a:pt x="177" y="1715"/>
                    <a:pt x="202" y="1765"/>
                  </a:cubicBezTo>
                  <a:cubicBezTo>
                    <a:pt x="227" y="1815"/>
                    <a:pt x="252" y="1866"/>
                    <a:pt x="252" y="1916"/>
                  </a:cubicBezTo>
                  <a:cubicBezTo>
                    <a:pt x="277" y="1992"/>
                    <a:pt x="328" y="2042"/>
                    <a:pt x="429" y="2042"/>
                  </a:cubicBezTo>
                  <a:cubicBezTo>
                    <a:pt x="504" y="2042"/>
                    <a:pt x="580" y="1992"/>
                    <a:pt x="580" y="1916"/>
                  </a:cubicBezTo>
                  <a:cubicBezTo>
                    <a:pt x="605" y="1891"/>
                    <a:pt x="605" y="1866"/>
                    <a:pt x="605" y="1841"/>
                  </a:cubicBezTo>
                  <a:cubicBezTo>
                    <a:pt x="605" y="1828"/>
                    <a:pt x="611" y="1822"/>
                    <a:pt x="615" y="1822"/>
                  </a:cubicBezTo>
                  <a:lnTo>
                    <a:pt x="615" y="1822"/>
                  </a:lnTo>
                  <a:cubicBezTo>
                    <a:pt x="615" y="1822"/>
                    <a:pt x="616" y="1822"/>
                    <a:pt x="616" y="1822"/>
                  </a:cubicBezTo>
                  <a:lnTo>
                    <a:pt x="616" y="1822"/>
                  </a:lnTo>
                  <a:cubicBezTo>
                    <a:pt x="619" y="1813"/>
                    <a:pt x="624" y="1803"/>
                    <a:pt x="630" y="1790"/>
                  </a:cubicBezTo>
                  <a:cubicBezTo>
                    <a:pt x="681" y="1740"/>
                    <a:pt x="681" y="1689"/>
                    <a:pt x="706" y="1639"/>
                  </a:cubicBezTo>
                  <a:cubicBezTo>
                    <a:pt x="756" y="1513"/>
                    <a:pt x="781" y="1362"/>
                    <a:pt x="807" y="1236"/>
                  </a:cubicBezTo>
                  <a:cubicBezTo>
                    <a:pt x="857" y="984"/>
                    <a:pt x="882" y="732"/>
                    <a:pt x="882" y="480"/>
                  </a:cubicBezTo>
                  <a:cubicBezTo>
                    <a:pt x="882" y="379"/>
                    <a:pt x="857" y="253"/>
                    <a:pt x="781" y="177"/>
                  </a:cubicBezTo>
                  <a:cubicBezTo>
                    <a:pt x="706" y="76"/>
                    <a:pt x="605" y="26"/>
                    <a:pt x="50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3" name="Google Shape;2653;p40"/>
            <p:cNvSpPr/>
            <p:nvPr/>
          </p:nvSpPr>
          <p:spPr>
            <a:xfrm>
              <a:off x="3241000" y="877050"/>
              <a:ext cx="22075" cy="51225"/>
            </a:xfrm>
            <a:custGeom>
              <a:rect b="b" l="l" r="r" t="t"/>
              <a:pathLst>
                <a:path extrusionOk="0" h="2049" w="883">
                  <a:moveTo>
                    <a:pt x="479" y="0"/>
                  </a:moveTo>
                  <a:cubicBezTo>
                    <a:pt x="404" y="0"/>
                    <a:pt x="328" y="51"/>
                    <a:pt x="303" y="152"/>
                  </a:cubicBezTo>
                  <a:lnTo>
                    <a:pt x="303" y="126"/>
                  </a:lnTo>
                  <a:cubicBezTo>
                    <a:pt x="303" y="152"/>
                    <a:pt x="278" y="177"/>
                    <a:pt x="278" y="202"/>
                  </a:cubicBezTo>
                  <a:cubicBezTo>
                    <a:pt x="278" y="220"/>
                    <a:pt x="265" y="238"/>
                    <a:pt x="267" y="238"/>
                  </a:cubicBezTo>
                  <a:cubicBezTo>
                    <a:pt x="267" y="238"/>
                    <a:pt x="270" y="235"/>
                    <a:pt x="278" y="227"/>
                  </a:cubicBezTo>
                  <a:lnTo>
                    <a:pt x="278" y="227"/>
                  </a:lnTo>
                  <a:cubicBezTo>
                    <a:pt x="278" y="227"/>
                    <a:pt x="277" y="228"/>
                    <a:pt x="252" y="278"/>
                  </a:cubicBezTo>
                  <a:cubicBezTo>
                    <a:pt x="202" y="328"/>
                    <a:pt x="202" y="378"/>
                    <a:pt x="177" y="454"/>
                  </a:cubicBezTo>
                  <a:cubicBezTo>
                    <a:pt x="126" y="580"/>
                    <a:pt x="101" y="706"/>
                    <a:pt x="76" y="832"/>
                  </a:cubicBezTo>
                  <a:cubicBezTo>
                    <a:pt x="26" y="1084"/>
                    <a:pt x="0" y="1336"/>
                    <a:pt x="26" y="1563"/>
                  </a:cubicBezTo>
                  <a:cubicBezTo>
                    <a:pt x="0" y="1689"/>
                    <a:pt x="51" y="1790"/>
                    <a:pt x="101" y="1891"/>
                  </a:cubicBezTo>
                  <a:cubicBezTo>
                    <a:pt x="177" y="1966"/>
                    <a:pt x="278" y="2017"/>
                    <a:pt x="404" y="2042"/>
                  </a:cubicBezTo>
                  <a:cubicBezTo>
                    <a:pt x="422" y="2047"/>
                    <a:pt x="441" y="2049"/>
                    <a:pt x="461" y="2049"/>
                  </a:cubicBezTo>
                  <a:cubicBezTo>
                    <a:pt x="549" y="2049"/>
                    <a:pt x="644" y="2007"/>
                    <a:pt x="706" y="1966"/>
                  </a:cubicBezTo>
                  <a:cubicBezTo>
                    <a:pt x="807" y="1891"/>
                    <a:pt x="857" y="1790"/>
                    <a:pt x="883" y="1664"/>
                  </a:cubicBezTo>
                  <a:cubicBezTo>
                    <a:pt x="883" y="1387"/>
                    <a:pt x="883" y="1109"/>
                    <a:pt x="832" y="857"/>
                  </a:cubicBezTo>
                  <a:cubicBezTo>
                    <a:pt x="807" y="706"/>
                    <a:pt x="782" y="580"/>
                    <a:pt x="731" y="454"/>
                  </a:cubicBezTo>
                  <a:cubicBezTo>
                    <a:pt x="731" y="378"/>
                    <a:pt x="706" y="328"/>
                    <a:pt x="681" y="278"/>
                  </a:cubicBezTo>
                  <a:cubicBezTo>
                    <a:pt x="656" y="227"/>
                    <a:pt x="656" y="177"/>
                    <a:pt x="630" y="126"/>
                  </a:cubicBezTo>
                  <a:cubicBezTo>
                    <a:pt x="630" y="51"/>
                    <a:pt x="555" y="0"/>
                    <a:pt x="4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4" name="Google Shape;2654;p40"/>
            <p:cNvSpPr/>
            <p:nvPr/>
          </p:nvSpPr>
          <p:spPr>
            <a:xfrm>
              <a:off x="3298975" y="818175"/>
              <a:ext cx="51675" cy="21725"/>
            </a:xfrm>
            <a:custGeom>
              <a:rect b="b" l="l" r="r" t="t"/>
              <a:pathLst>
                <a:path extrusionOk="0" h="869" w="2067">
                  <a:moveTo>
                    <a:pt x="1445" y="1"/>
                  </a:moveTo>
                  <a:cubicBezTo>
                    <a:pt x="1249" y="1"/>
                    <a:pt x="1053" y="19"/>
                    <a:pt x="857" y="37"/>
                  </a:cubicBezTo>
                  <a:cubicBezTo>
                    <a:pt x="731" y="62"/>
                    <a:pt x="605" y="112"/>
                    <a:pt x="454" y="137"/>
                  </a:cubicBezTo>
                  <a:cubicBezTo>
                    <a:pt x="403" y="163"/>
                    <a:pt x="353" y="163"/>
                    <a:pt x="303" y="188"/>
                  </a:cubicBezTo>
                  <a:cubicBezTo>
                    <a:pt x="252" y="213"/>
                    <a:pt x="202" y="238"/>
                    <a:pt x="151" y="238"/>
                  </a:cubicBezTo>
                  <a:cubicBezTo>
                    <a:pt x="0" y="289"/>
                    <a:pt x="0" y="515"/>
                    <a:pt x="151" y="566"/>
                  </a:cubicBezTo>
                  <a:lnTo>
                    <a:pt x="151" y="591"/>
                  </a:lnTo>
                  <a:cubicBezTo>
                    <a:pt x="177" y="591"/>
                    <a:pt x="202" y="591"/>
                    <a:pt x="227" y="616"/>
                  </a:cubicBezTo>
                  <a:lnTo>
                    <a:pt x="252" y="616"/>
                  </a:lnTo>
                  <a:cubicBezTo>
                    <a:pt x="227" y="616"/>
                    <a:pt x="252" y="616"/>
                    <a:pt x="303" y="641"/>
                  </a:cubicBezTo>
                  <a:cubicBezTo>
                    <a:pt x="353" y="667"/>
                    <a:pt x="403" y="667"/>
                    <a:pt x="454" y="692"/>
                  </a:cubicBezTo>
                  <a:cubicBezTo>
                    <a:pt x="580" y="742"/>
                    <a:pt x="731" y="767"/>
                    <a:pt x="857" y="793"/>
                  </a:cubicBezTo>
                  <a:cubicBezTo>
                    <a:pt x="1109" y="843"/>
                    <a:pt x="1336" y="868"/>
                    <a:pt x="1588" y="868"/>
                  </a:cubicBezTo>
                  <a:cubicBezTo>
                    <a:pt x="1689" y="868"/>
                    <a:pt x="1815" y="843"/>
                    <a:pt x="1916" y="767"/>
                  </a:cubicBezTo>
                  <a:cubicBezTo>
                    <a:pt x="1991" y="692"/>
                    <a:pt x="2042" y="591"/>
                    <a:pt x="2067" y="490"/>
                  </a:cubicBezTo>
                  <a:cubicBezTo>
                    <a:pt x="2067" y="364"/>
                    <a:pt x="2042" y="263"/>
                    <a:pt x="1966" y="163"/>
                  </a:cubicBezTo>
                  <a:cubicBezTo>
                    <a:pt x="1916" y="87"/>
                    <a:pt x="1815" y="11"/>
                    <a:pt x="1689" y="11"/>
                  </a:cubicBezTo>
                  <a:cubicBezTo>
                    <a:pt x="1608" y="4"/>
                    <a:pt x="1526" y="1"/>
                    <a:pt x="1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5" name="Google Shape;2655;p40"/>
            <p:cNvSpPr/>
            <p:nvPr/>
          </p:nvSpPr>
          <p:spPr>
            <a:xfrm>
              <a:off x="3152775" y="819075"/>
              <a:ext cx="52325" cy="21450"/>
            </a:xfrm>
            <a:custGeom>
              <a:rect b="b" l="l" r="r" t="t"/>
              <a:pathLst>
                <a:path extrusionOk="0" h="858" w="2093">
                  <a:moveTo>
                    <a:pt x="480" y="1"/>
                  </a:moveTo>
                  <a:cubicBezTo>
                    <a:pt x="379" y="1"/>
                    <a:pt x="253" y="26"/>
                    <a:pt x="152" y="101"/>
                  </a:cubicBezTo>
                  <a:cubicBezTo>
                    <a:pt x="76" y="152"/>
                    <a:pt x="26" y="253"/>
                    <a:pt x="1" y="379"/>
                  </a:cubicBezTo>
                  <a:cubicBezTo>
                    <a:pt x="1" y="479"/>
                    <a:pt x="26" y="605"/>
                    <a:pt x="102" y="706"/>
                  </a:cubicBezTo>
                  <a:cubicBezTo>
                    <a:pt x="152" y="782"/>
                    <a:pt x="253" y="832"/>
                    <a:pt x="379" y="857"/>
                  </a:cubicBezTo>
                  <a:cubicBezTo>
                    <a:pt x="656" y="857"/>
                    <a:pt x="933" y="857"/>
                    <a:pt x="1236" y="807"/>
                  </a:cubicBezTo>
                  <a:cubicBezTo>
                    <a:pt x="1362" y="782"/>
                    <a:pt x="1488" y="731"/>
                    <a:pt x="1639" y="706"/>
                  </a:cubicBezTo>
                  <a:cubicBezTo>
                    <a:pt x="1689" y="706"/>
                    <a:pt x="1740" y="681"/>
                    <a:pt x="1790" y="656"/>
                  </a:cubicBezTo>
                  <a:cubicBezTo>
                    <a:pt x="1841" y="631"/>
                    <a:pt x="1891" y="605"/>
                    <a:pt x="1941" y="605"/>
                  </a:cubicBezTo>
                  <a:cubicBezTo>
                    <a:pt x="2093" y="555"/>
                    <a:pt x="2093" y="328"/>
                    <a:pt x="1941" y="278"/>
                  </a:cubicBezTo>
                  <a:lnTo>
                    <a:pt x="1916" y="278"/>
                  </a:lnTo>
                  <a:cubicBezTo>
                    <a:pt x="1891" y="278"/>
                    <a:pt x="1866" y="253"/>
                    <a:pt x="1841" y="253"/>
                  </a:cubicBezTo>
                  <a:lnTo>
                    <a:pt x="1815" y="253"/>
                  </a:lnTo>
                  <a:cubicBezTo>
                    <a:pt x="1841" y="253"/>
                    <a:pt x="1815" y="253"/>
                    <a:pt x="1765" y="227"/>
                  </a:cubicBezTo>
                  <a:cubicBezTo>
                    <a:pt x="1715" y="202"/>
                    <a:pt x="1664" y="177"/>
                    <a:pt x="1614" y="177"/>
                  </a:cubicBezTo>
                  <a:cubicBezTo>
                    <a:pt x="1488" y="127"/>
                    <a:pt x="1337" y="76"/>
                    <a:pt x="1211" y="51"/>
                  </a:cubicBezTo>
                  <a:cubicBezTo>
                    <a:pt x="959" y="1"/>
                    <a:pt x="732" y="1"/>
                    <a:pt x="4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6" name="Google Shape;2656;p40"/>
            <p:cNvSpPr/>
            <p:nvPr/>
          </p:nvSpPr>
          <p:spPr>
            <a:xfrm>
              <a:off x="3283225" y="756450"/>
              <a:ext cx="40975" cy="39650"/>
            </a:xfrm>
            <a:custGeom>
              <a:rect b="b" l="l" r="r" t="t"/>
              <a:pathLst>
                <a:path extrusionOk="0" h="1586" w="1639">
                  <a:moveTo>
                    <a:pt x="1170" y="1"/>
                  </a:moveTo>
                  <a:cubicBezTo>
                    <a:pt x="1084" y="1"/>
                    <a:pt x="1008" y="29"/>
                    <a:pt x="933" y="86"/>
                  </a:cubicBezTo>
                  <a:cubicBezTo>
                    <a:pt x="756" y="262"/>
                    <a:pt x="580" y="464"/>
                    <a:pt x="429" y="691"/>
                  </a:cubicBezTo>
                  <a:cubicBezTo>
                    <a:pt x="353" y="817"/>
                    <a:pt x="277" y="918"/>
                    <a:pt x="202" y="1044"/>
                  </a:cubicBezTo>
                  <a:cubicBezTo>
                    <a:pt x="176" y="1094"/>
                    <a:pt x="151" y="1144"/>
                    <a:pt x="126" y="1195"/>
                  </a:cubicBezTo>
                  <a:cubicBezTo>
                    <a:pt x="101" y="1245"/>
                    <a:pt x="76" y="1296"/>
                    <a:pt x="50" y="1346"/>
                  </a:cubicBezTo>
                  <a:cubicBezTo>
                    <a:pt x="0" y="1397"/>
                    <a:pt x="0" y="1497"/>
                    <a:pt x="76" y="1548"/>
                  </a:cubicBezTo>
                  <a:cubicBezTo>
                    <a:pt x="101" y="1573"/>
                    <a:pt x="139" y="1586"/>
                    <a:pt x="176" y="1586"/>
                  </a:cubicBezTo>
                  <a:cubicBezTo>
                    <a:pt x="214" y="1586"/>
                    <a:pt x="252" y="1573"/>
                    <a:pt x="277" y="1548"/>
                  </a:cubicBezTo>
                  <a:lnTo>
                    <a:pt x="277" y="1573"/>
                  </a:lnTo>
                  <a:cubicBezTo>
                    <a:pt x="303" y="1548"/>
                    <a:pt x="328" y="1548"/>
                    <a:pt x="353" y="1548"/>
                  </a:cubicBezTo>
                  <a:lnTo>
                    <a:pt x="403" y="1523"/>
                  </a:lnTo>
                  <a:cubicBezTo>
                    <a:pt x="454" y="1497"/>
                    <a:pt x="504" y="1472"/>
                    <a:pt x="555" y="1447"/>
                  </a:cubicBezTo>
                  <a:cubicBezTo>
                    <a:pt x="681" y="1397"/>
                    <a:pt x="807" y="1321"/>
                    <a:pt x="933" y="1245"/>
                  </a:cubicBezTo>
                  <a:cubicBezTo>
                    <a:pt x="1134" y="1094"/>
                    <a:pt x="1311" y="943"/>
                    <a:pt x="1462" y="766"/>
                  </a:cubicBezTo>
                  <a:cubicBezTo>
                    <a:pt x="1563" y="691"/>
                    <a:pt x="1613" y="590"/>
                    <a:pt x="1638" y="489"/>
                  </a:cubicBezTo>
                  <a:cubicBezTo>
                    <a:pt x="1638" y="363"/>
                    <a:pt x="1613" y="262"/>
                    <a:pt x="1538" y="162"/>
                  </a:cubicBezTo>
                  <a:cubicBezTo>
                    <a:pt x="1462" y="86"/>
                    <a:pt x="1361" y="10"/>
                    <a:pt x="1260" y="10"/>
                  </a:cubicBezTo>
                  <a:cubicBezTo>
                    <a:pt x="1229" y="4"/>
                    <a:pt x="1199" y="1"/>
                    <a:pt x="1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7" name="Google Shape;2657;p40"/>
            <p:cNvSpPr/>
            <p:nvPr/>
          </p:nvSpPr>
          <p:spPr>
            <a:xfrm>
              <a:off x="3179250" y="862450"/>
              <a:ext cx="42350" cy="40050"/>
            </a:xfrm>
            <a:custGeom>
              <a:rect b="b" l="l" r="r" t="t"/>
              <a:pathLst>
                <a:path extrusionOk="0" h="1602" w="1694">
                  <a:moveTo>
                    <a:pt x="1480" y="0"/>
                  </a:moveTo>
                  <a:cubicBezTo>
                    <a:pt x="1450" y="0"/>
                    <a:pt x="1418" y="9"/>
                    <a:pt x="1387" y="30"/>
                  </a:cubicBezTo>
                  <a:lnTo>
                    <a:pt x="1361" y="30"/>
                  </a:lnTo>
                  <a:cubicBezTo>
                    <a:pt x="1336" y="30"/>
                    <a:pt x="1311" y="55"/>
                    <a:pt x="1286" y="55"/>
                  </a:cubicBezTo>
                  <a:lnTo>
                    <a:pt x="1210" y="55"/>
                  </a:lnTo>
                  <a:cubicBezTo>
                    <a:pt x="1160" y="80"/>
                    <a:pt x="1109" y="105"/>
                    <a:pt x="1059" y="131"/>
                  </a:cubicBezTo>
                  <a:cubicBezTo>
                    <a:pt x="933" y="181"/>
                    <a:pt x="807" y="257"/>
                    <a:pt x="706" y="332"/>
                  </a:cubicBezTo>
                  <a:cubicBezTo>
                    <a:pt x="504" y="484"/>
                    <a:pt x="328" y="660"/>
                    <a:pt x="177" y="836"/>
                  </a:cubicBezTo>
                  <a:cubicBezTo>
                    <a:pt x="76" y="912"/>
                    <a:pt x="26" y="1013"/>
                    <a:pt x="0" y="1139"/>
                  </a:cubicBezTo>
                  <a:cubicBezTo>
                    <a:pt x="0" y="1240"/>
                    <a:pt x="26" y="1340"/>
                    <a:pt x="101" y="1441"/>
                  </a:cubicBezTo>
                  <a:cubicBezTo>
                    <a:pt x="152" y="1542"/>
                    <a:pt x="278" y="1593"/>
                    <a:pt x="378" y="1593"/>
                  </a:cubicBezTo>
                  <a:cubicBezTo>
                    <a:pt x="404" y="1599"/>
                    <a:pt x="430" y="1602"/>
                    <a:pt x="458" y="1602"/>
                  </a:cubicBezTo>
                  <a:cubicBezTo>
                    <a:pt x="541" y="1602"/>
                    <a:pt x="630" y="1574"/>
                    <a:pt x="706" y="1517"/>
                  </a:cubicBezTo>
                  <a:cubicBezTo>
                    <a:pt x="908" y="1340"/>
                    <a:pt x="1084" y="1114"/>
                    <a:pt x="1261" y="912"/>
                  </a:cubicBezTo>
                  <a:cubicBezTo>
                    <a:pt x="1336" y="786"/>
                    <a:pt x="1412" y="685"/>
                    <a:pt x="1462" y="559"/>
                  </a:cubicBezTo>
                  <a:cubicBezTo>
                    <a:pt x="1487" y="509"/>
                    <a:pt x="1538" y="458"/>
                    <a:pt x="1538" y="408"/>
                  </a:cubicBezTo>
                  <a:cubicBezTo>
                    <a:pt x="1563" y="357"/>
                    <a:pt x="1588" y="307"/>
                    <a:pt x="1613" y="257"/>
                  </a:cubicBezTo>
                  <a:cubicBezTo>
                    <a:pt x="1694" y="136"/>
                    <a:pt x="1598" y="0"/>
                    <a:pt x="14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8" name="Google Shape;2658;p40"/>
            <p:cNvSpPr/>
            <p:nvPr/>
          </p:nvSpPr>
          <p:spPr>
            <a:xfrm>
              <a:off x="3284475" y="860350"/>
              <a:ext cx="40350" cy="41475"/>
            </a:xfrm>
            <a:custGeom>
              <a:rect b="b" l="l" r="r" t="t"/>
              <a:pathLst>
                <a:path extrusionOk="0" h="1659" w="1614">
                  <a:moveTo>
                    <a:pt x="155" y="0"/>
                  </a:moveTo>
                  <a:cubicBezTo>
                    <a:pt x="114" y="0"/>
                    <a:pt x="76" y="13"/>
                    <a:pt x="51" y="38"/>
                  </a:cubicBezTo>
                  <a:cubicBezTo>
                    <a:pt x="0" y="114"/>
                    <a:pt x="0" y="189"/>
                    <a:pt x="51" y="265"/>
                  </a:cubicBezTo>
                  <a:lnTo>
                    <a:pt x="51" y="290"/>
                  </a:lnTo>
                  <a:cubicBezTo>
                    <a:pt x="76" y="315"/>
                    <a:pt x="76" y="341"/>
                    <a:pt x="76" y="366"/>
                  </a:cubicBezTo>
                  <a:lnTo>
                    <a:pt x="76" y="391"/>
                  </a:lnTo>
                  <a:cubicBezTo>
                    <a:pt x="76" y="384"/>
                    <a:pt x="76" y="381"/>
                    <a:pt x="77" y="381"/>
                  </a:cubicBezTo>
                  <a:cubicBezTo>
                    <a:pt x="78" y="381"/>
                    <a:pt x="83" y="405"/>
                    <a:pt x="101" y="441"/>
                  </a:cubicBezTo>
                  <a:cubicBezTo>
                    <a:pt x="126" y="492"/>
                    <a:pt x="152" y="542"/>
                    <a:pt x="177" y="593"/>
                  </a:cubicBezTo>
                  <a:cubicBezTo>
                    <a:pt x="227" y="719"/>
                    <a:pt x="303" y="820"/>
                    <a:pt x="379" y="946"/>
                  </a:cubicBezTo>
                  <a:cubicBezTo>
                    <a:pt x="505" y="1147"/>
                    <a:pt x="656" y="1324"/>
                    <a:pt x="857" y="1500"/>
                  </a:cubicBezTo>
                  <a:cubicBezTo>
                    <a:pt x="908" y="1576"/>
                    <a:pt x="1009" y="1651"/>
                    <a:pt x="1135" y="1651"/>
                  </a:cubicBezTo>
                  <a:cubicBezTo>
                    <a:pt x="1153" y="1656"/>
                    <a:pt x="1173" y="1658"/>
                    <a:pt x="1192" y="1658"/>
                  </a:cubicBezTo>
                  <a:cubicBezTo>
                    <a:pt x="1280" y="1658"/>
                    <a:pt x="1375" y="1617"/>
                    <a:pt x="1437" y="1576"/>
                  </a:cubicBezTo>
                  <a:cubicBezTo>
                    <a:pt x="1538" y="1500"/>
                    <a:pt x="1588" y="1399"/>
                    <a:pt x="1614" y="1273"/>
                  </a:cubicBezTo>
                  <a:cubicBezTo>
                    <a:pt x="1614" y="1172"/>
                    <a:pt x="1588" y="1046"/>
                    <a:pt x="1513" y="971"/>
                  </a:cubicBezTo>
                  <a:cubicBezTo>
                    <a:pt x="1336" y="769"/>
                    <a:pt x="1135" y="568"/>
                    <a:pt x="908" y="416"/>
                  </a:cubicBezTo>
                  <a:cubicBezTo>
                    <a:pt x="807" y="341"/>
                    <a:pt x="681" y="265"/>
                    <a:pt x="555" y="189"/>
                  </a:cubicBezTo>
                  <a:cubicBezTo>
                    <a:pt x="505" y="164"/>
                    <a:pt x="454" y="139"/>
                    <a:pt x="404" y="114"/>
                  </a:cubicBezTo>
                  <a:cubicBezTo>
                    <a:pt x="353" y="89"/>
                    <a:pt x="303" y="63"/>
                    <a:pt x="278" y="38"/>
                  </a:cubicBezTo>
                  <a:cubicBezTo>
                    <a:pt x="240" y="13"/>
                    <a:pt x="196"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9" name="Google Shape;2659;p40"/>
            <p:cNvSpPr/>
            <p:nvPr/>
          </p:nvSpPr>
          <p:spPr>
            <a:xfrm>
              <a:off x="3178625" y="756525"/>
              <a:ext cx="40975" cy="41400"/>
            </a:xfrm>
            <a:custGeom>
              <a:rect b="b" l="l" r="r" t="t"/>
              <a:pathLst>
                <a:path extrusionOk="0" h="1656" w="1639">
                  <a:moveTo>
                    <a:pt x="437" y="1"/>
                  </a:moveTo>
                  <a:cubicBezTo>
                    <a:pt x="341" y="1"/>
                    <a:pt x="259" y="42"/>
                    <a:pt x="177" y="83"/>
                  </a:cubicBezTo>
                  <a:cubicBezTo>
                    <a:pt x="101" y="159"/>
                    <a:pt x="25" y="259"/>
                    <a:pt x="25" y="385"/>
                  </a:cubicBezTo>
                  <a:cubicBezTo>
                    <a:pt x="0" y="486"/>
                    <a:pt x="25" y="612"/>
                    <a:pt x="101" y="688"/>
                  </a:cubicBezTo>
                  <a:cubicBezTo>
                    <a:pt x="303" y="889"/>
                    <a:pt x="504" y="1091"/>
                    <a:pt x="706" y="1242"/>
                  </a:cubicBezTo>
                  <a:cubicBezTo>
                    <a:pt x="832" y="1318"/>
                    <a:pt x="958" y="1394"/>
                    <a:pt x="1084" y="1469"/>
                  </a:cubicBezTo>
                  <a:cubicBezTo>
                    <a:pt x="1109" y="1494"/>
                    <a:pt x="1160" y="1520"/>
                    <a:pt x="1210" y="1545"/>
                  </a:cubicBezTo>
                  <a:cubicBezTo>
                    <a:pt x="1260" y="1570"/>
                    <a:pt x="1311" y="1595"/>
                    <a:pt x="1361" y="1620"/>
                  </a:cubicBezTo>
                  <a:cubicBezTo>
                    <a:pt x="1395" y="1643"/>
                    <a:pt x="1429" y="1656"/>
                    <a:pt x="1461" y="1656"/>
                  </a:cubicBezTo>
                  <a:cubicBezTo>
                    <a:pt x="1500" y="1656"/>
                    <a:pt x="1535" y="1637"/>
                    <a:pt x="1563" y="1595"/>
                  </a:cubicBezTo>
                  <a:cubicBezTo>
                    <a:pt x="1638" y="1545"/>
                    <a:pt x="1638" y="1444"/>
                    <a:pt x="1563" y="1394"/>
                  </a:cubicBezTo>
                  <a:lnTo>
                    <a:pt x="1563" y="1368"/>
                  </a:lnTo>
                  <a:cubicBezTo>
                    <a:pt x="1563" y="1343"/>
                    <a:pt x="1563" y="1318"/>
                    <a:pt x="1538" y="1293"/>
                  </a:cubicBezTo>
                  <a:lnTo>
                    <a:pt x="1538" y="1242"/>
                  </a:lnTo>
                  <a:cubicBezTo>
                    <a:pt x="1538" y="1167"/>
                    <a:pt x="1487" y="1116"/>
                    <a:pt x="1462" y="1066"/>
                  </a:cubicBezTo>
                  <a:cubicBezTo>
                    <a:pt x="1412" y="965"/>
                    <a:pt x="1336" y="839"/>
                    <a:pt x="1260" y="713"/>
                  </a:cubicBezTo>
                  <a:cubicBezTo>
                    <a:pt x="1134" y="511"/>
                    <a:pt x="958" y="335"/>
                    <a:pt x="781" y="159"/>
                  </a:cubicBezTo>
                  <a:cubicBezTo>
                    <a:pt x="706" y="83"/>
                    <a:pt x="605" y="32"/>
                    <a:pt x="504" y="7"/>
                  </a:cubicBezTo>
                  <a:cubicBezTo>
                    <a:pt x="481" y="3"/>
                    <a:pt x="459"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60" name="Google Shape;2660;p40"/>
          <p:cNvGrpSpPr/>
          <p:nvPr/>
        </p:nvGrpSpPr>
        <p:grpSpPr>
          <a:xfrm rot="5400000">
            <a:off x="5339420" y="3778700"/>
            <a:ext cx="945493" cy="1222308"/>
            <a:chOff x="1430050" y="1008725"/>
            <a:chExt cx="1681175" cy="2058450"/>
          </a:xfrm>
        </p:grpSpPr>
        <p:sp>
          <p:nvSpPr>
            <p:cNvPr id="2661" name="Google Shape;2661;p40"/>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2" name="Google Shape;2662;p40"/>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3" name="Google Shape;2663;p40"/>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4" name="Google Shape;2664;p40"/>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5" name="Google Shape;2665;p40"/>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6" name="Google Shape;2666;p40"/>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7" name="Google Shape;2667;p40"/>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8" name="Google Shape;2668;p40"/>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9" name="Google Shape;2669;p40"/>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0" name="Google Shape;2670;p40"/>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1" name="Google Shape;2671;p40"/>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2" name="Google Shape;2672;p40"/>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3" name="Google Shape;2673;p40"/>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4" name="Google Shape;2674;p40"/>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5" name="Google Shape;2675;p40"/>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6" name="Google Shape;2676;p40"/>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7" name="Google Shape;2677;p40"/>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8" name="Google Shape;2678;p40"/>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9" name="Google Shape;2679;p40"/>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0" name="Google Shape;2680;p40"/>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1" name="Google Shape;2681;p40"/>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2" name="Google Shape;2682;p40"/>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3" name="Google Shape;2683;p40"/>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4" name="Google Shape;2684;p40"/>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5" name="Google Shape;2685;p40"/>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6" name="Google Shape;2686;p40"/>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7" name="Google Shape;2687;p40"/>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8" name="Google Shape;2688;p40"/>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9" name="Google Shape;2689;p40"/>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0" name="Google Shape;2690;p40"/>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1" name="Google Shape;2691;p40"/>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2" name="Google Shape;2692;p40"/>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6" name="Shape 2696"/>
        <p:cNvGrpSpPr/>
        <p:nvPr/>
      </p:nvGrpSpPr>
      <p:grpSpPr>
        <a:xfrm>
          <a:off x="0" y="0"/>
          <a:ext cx="0" cy="0"/>
          <a:chOff x="0" y="0"/>
          <a:chExt cx="0" cy="0"/>
        </a:xfrm>
      </p:grpSpPr>
      <p:sp>
        <p:nvSpPr>
          <p:cNvPr id="2697" name="Google Shape;2697;p41"/>
          <p:cNvSpPr txBox="1"/>
          <p:nvPr>
            <p:ph type="title"/>
          </p:nvPr>
        </p:nvSpPr>
        <p:spPr>
          <a:xfrm>
            <a:off x="713250" y="30277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WHO’S MOST LIKELY</a:t>
            </a:r>
            <a:endParaRPr/>
          </a:p>
        </p:txBody>
      </p:sp>
      <p:sp>
        <p:nvSpPr>
          <p:cNvPr id="2698" name="Google Shape;2698;p41"/>
          <p:cNvSpPr txBox="1"/>
          <p:nvPr/>
        </p:nvSpPr>
        <p:spPr>
          <a:xfrm>
            <a:off x="35450" y="792125"/>
            <a:ext cx="5894400" cy="3898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0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a:solidFill>
                  <a:srgbClr val="1E4F70"/>
                </a:solidFill>
                <a:latin typeface="Montserrat"/>
                <a:ea typeface="Montserrat"/>
                <a:cs typeface="Montserrat"/>
                <a:sym typeface="Montserrat"/>
              </a:rPr>
              <a:t>: </a:t>
            </a:r>
            <a:r>
              <a:rPr lang="en" sz="1200" u="sng">
                <a:solidFill>
                  <a:srgbClr val="0000FF"/>
                </a:solidFill>
                <a:latin typeface="Montserrat"/>
                <a:ea typeface="Montserrat"/>
                <a:cs typeface="Montserrat"/>
                <a:sym typeface="Montserrat"/>
                <a:hlinkClick r:id="rId3">
                  <a:extLst>
                    <a:ext uri="{A12FA001-AC4F-418D-AE19-62706E023703}">
                      <ahyp:hlinkClr val="tx"/>
                    </a:ext>
                  </a:extLst>
                </a:hlinkClick>
              </a:rPr>
              <a:t>Who’s Most Likely Slides</a:t>
            </a:r>
            <a:endParaRPr sz="1200">
              <a:solidFill>
                <a:srgbClr val="0000FF"/>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 Small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will listen as teacher reads the </a:t>
            </a:r>
            <a:r>
              <a:rPr lang="en" sz="1200">
                <a:solidFill>
                  <a:srgbClr val="1E4F70"/>
                </a:solidFill>
                <a:latin typeface="Montserrat"/>
                <a:ea typeface="Montserrat"/>
                <a:cs typeface="Montserrat"/>
                <a:sym typeface="Montserrat"/>
              </a:rPr>
              <a:t>scenarios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Each player should have scratch paper and a pen/pencil handy. The teacher will pose the following questions to the group, one at a time(teacher selects number of questions to use).</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Each person will write down who they believe the majority of the group will say is most suited as the answer.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you vote with the majority, you earn a point. If the votes are a tie, the question is skipped, and nobody gets a point. The player(s) with the highest point total after all questions are read is the winner or winners. </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Possible Adaptations: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Create questions that connect to themes or content from class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Have students create future iterations of the game by coming up with their own questions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Use the activity as conversation starters or to get the class talking and sharing surprising stories</a:t>
            </a:r>
            <a:endParaRPr b="1" sz="1200">
              <a:solidFill>
                <a:srgbClr val="1E4F70"/>
              </a:solidFill>
              <a:latin typeface="Montserrat"/>
              <a:ea typeface="Montserrat"/>
              <a:cs typeface="Montserrat"/>
              <a:sym typeface="Montserrat"/>
            </a:endParaRPr>
          </a:p>
        </p:txBody>
      </p:sp>
      <p:grpSp>
        <p:nvGrpSpPr>
          <p:cNvPr id="2699" name="Google Shape;2699;p41"/>
          <p:cNvGrpSpPr/>
          <p:nvPr/>
        </p:nvGrpSpPr>
        <p:grpSpPr>
          <a:xfrm rot="4583741">
            <a:off x="36657" y="4134796"/>
            <a:ext cx="786399" cy="883687"/>
            <a:chOff x="7184725" y="2749550"/>
            <a:chExt cx="500875" cy="657600"/>
          </a:xfrm>
        </p:grpSpPr>
        <p:sp>
          <p:nvSpPr>
            <p:cNvPr id="2700" name="Google Shape;2700;p41"/>
            <p:cNvSpPr/>
            <p:nvPr/>
          </p:nvSpPr>
          <p:spPr>
            <a:xfrm>
              <a:off x="7402500" y="3071525"/>
              <a:ext cx="259400" cy="335625"/>
            </a:xfrm>
            <a:custGeom>
              <a:rect b="b" l="l" r="r" t="t"/>
              <a:pathLst>
                <a:path extrusionOk="0" h="13425" w="10376">
                  <a:moveTo>
                    <a:pt x="8569" y="0"/>
                  </a:moveTo>
                  <a:lnTo>
                    <a:pt x="1" y="3453"/>
                  </a:lnTo>
                  <a:cubicBezTo>
                    <a:pt x="1" y="3453"/>
                    <a:pt x="1521" y="5116"/>
                    <a:pt x="3381" y="7066"/>
                  </a:cubicBezTo>
                  <a:cubicBezTo>
                    <a:pt x="3882" y="7567"/>
                    <a:pt x="4401" y="8121"/>
                    <a:pt x="4902" y="8622"/>
                  </a:cubicBezTo>
                  <a:cubicBezTo>
                    <a:pt x="5385" y="9141"/>
                    <a:pt x="5886" y="9642"/>
                    <a:pt x="6351" y="10125"/>
                  </a:cubicBezTo>
                  <a:cubicBezTo>
                    <a:pt x="6762" y="10536"/>
                    <a:pt x="7173" y="10930"/>
                    <a:pt x="7531" y="11287"/>
                  </a:cubicBezTo>
                  <a:cubicBezTo>
                    <a:pt x="8802" y="12524"/>
                    <a:pt x="9784" y="13424"/>
                    <a:pt x="10082" y="13424"/>
                  </a:cubicBezTo>
                  <a:cubicBezTo>
                    <a:pt x="10098" y="13424"/>
                    <a:pt x="10113" y="13422"/>
                    <a:pt x="10125" y="13416"/>
                  </a:cubicBezTo>
                  <a:cubicBezTo>
                    <a:pt x="10375" y="13309"/>
                    <a:pt x="10250" y="11574"/>
                    <a:pt x="9982" y="9373"/>
                  </a:cubicBezTo>
                  <a:cubicBezTo>
                    <a:pt x="9910" y="8819"/>
                    <a:pt x="9839" y="8211"/>
                    <a:pt x="9749" y="7620"/>
                  </a:cubicBezTo>
                  <a:cubicBezTo>
                    <a:pt x="9660" y="6887"/>
                    <a:pt x="9535" y="6154"/>
                    <a:pt x="9427" y="5438"/>
                  </a:cubicBezTo>
                  <a:cubicBezTo>
                    <a:pt x="9302" y="4615"/>
                    <a:pt x="9195" y="3846"/>
                    <a:pt x="9087" y="3131"/>
                  </a:cubicBezTo>
                  <a:cubicBezTo>
                    <a:pt x="8801" y="1324"/>
                    <a:pt x="8569" y="0"/>
                    <a:pt x="8569" y="0"/>
                  </a:cubicBezTo>
                  <a:close/>
                </a:path>
              </a:pathLst>
            </a:custGeom>
            <a:solidFill>
              <a:schemeClr val="dk2"/>
            </a:solidFill>
            <a:ln cap="flat" cmpd="sng" w="4025">
              <a:solidFill>
                <a:schemeClr val="dk2"/>
              </a:solidFill>
              <a:prstDash val="solid"/>
              <a:miter lim="1788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1" name="Google Shape;2701;p41"/>
            <p:cNvSpPr/>
            <p:nvPr/>
          </p:nvSpPr>
          <p:spPr>
            <a:xfrm>
              <a:off x="7487475" y="3149775"/>
              <a:ext cx="150725" cy="137325"/>
            </a:xfrm>
            <a:custGeom>
              <a:rect b="b" l="l" r="r" t="t"/>
              <a:pathLst>
                <a:path extrusionOk="0" h="5493" w="6029">
                  <a:moveTo>
                    <a:pt x="5688" y="1"/>
                  </a:moveTo>
                  <a:cubicBezTo>
                    <a:pt x="3667" y="3059"/>
                    <a:pt x="1109" y="3775"/>
                    <a:pt x="0" y="3936"/>
                  </a:cubicBezTo>
                  <a:cubicBezTo>
                    <a:pt x="483" y="4437"/>
                    <a:pt x="984" y="4973"/>
                    <a:pt x="1503" y="5492"/>
                  </a:cubicBezTo>
                  <a:cubicBezTo>
                    <a:pt x="3399" y="4955"/>
                    <a:pt x="5116" y="3328"/>
                    <a:pt x="6028" y="2290"/>
                  </a:cubicBezTo>
                  <a:cubicBezTo>
                    <a:pt x="5903" y="1485"/>
                    <a:pt x="5796" y="698"/>
                    <a:pt x="56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2" name="Google Shape;2702;p41"/>
            <p:cNvSpPr/>
            <p:nvPr/>
          </p:nvSpPr>
          <p:spPr>
            <a:xfrm>
              <a:off x="7561250" y="3261575"/>
              <a:ext cx="90800" cy="92150"/>
            </a:xfrm>
            <a:custGeom>
              <a:rect b="b" l="l" r="r" t="t"/>
              <a:pathLst>
                <a:path extrusionOk="0" h="3686" w="3632">
                  <a:moveTo>
                    <a:pt x="3399" y="1"/>
                  </a:moveTo>
                  <a:cubicBezTo>
                    <a:pt x="2380" y="1306"/>
                    <a:pt x="841" y="2129"/>
                    <a:pt x="1" y="2523"/>
                  </a:cubicBezTo>
                  <a:cubicBezTo>
                    <a:pt x="412" y="2934"/>
                    <a:pt x="806" y="3328"/>
                    <a:pt x="1181" y="3685"/>
                  </a:cubicBezTo>
                  <a:cubicBezTo>
                    <a:pt x="2093" y="3274"/>
                    <a:pt x="3042" y="2397"/>
                    <a:pt x="3632" y="1771"/>
                  </a:cubicBezTo>
                  <a:cubicBezTo>
                    <a:pt x="3560" y="1199"/>
                    <a:pt x="3489" y="609"/>
                    <a:pt x="33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3" name="Google Shape;2703;p41"/>
            <p:cNvSpPr/>
            <p:nvPr/>
          </p:nvSpPr>
          <p:spPr>
            <a:xfrm>
              <a:off x="7386850" y="3041425"/>
              <a:ext cx="239725" cy="131025"/>
            </a:xfrm>
            <a:custGeom>
              <a:rect b="b" l="l" r="r" t="t"/>
              <a:pathLst>
                <a:path extrusionOk="0" h="5241" w="9589">
                  <a:moveTo>
                    <a:pt x="7215" y="1"/>
                  </a:moveTo>
                  <a:cubicBezTo>
                    <a:pt x="6299" y="1"/>
                    <a:pt x="5164" y="238"/>
                    <a:pt x="4007" y="721"/>
                  </a:cubicBezTo>
                  <a:cubicBezTo>
                    <a:pt x="1610" y="1723"/>
                    <a:pt x="1" y="3387"/>
                    <a:pt x="448" y="4424"/>
                  </a:cubicBezTo>
                  <a:cubicBezTo>
                    <a:pt x="669" y="4968"/>
                    <a:pt x="1389" y="5241"/>
                    <a:pt x="2362" y="5241"/>
                  </a:cubicBezTo>
                  <a:cubicBezTo>
                    <a:pt x="3279" y="5241"/>
                    <a:pt x="4419" y="4999"/>
                    <a:pt x="5581" y="4514"/>
                  </a:cubicBezTo>
                  <a:cubicBezTo>
                    <a:pt x="7996" y="3512"/>
                    <a:pt x="9588" y="1866"/>
                    <a:pt x="9159" y="811"/>
                  </a:cubicBezTo>
                  <a:cubicBezTo>
                    <a:pt x="8927" y="274"/>
                    <a:pt x="8198" y="1"/>
                    <a:pt x="72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4" name="Google Shape;2704;p41"/>
            <p:cNvSpPr/>
            <p:nvPr/>
          </p:nvSpPr>
          <p:spPr>
            <a:xfrm>
              <a:off x="7184725" y="2975050"/>
              <a:ext cx="266550" cy="163025"/>
            </a:xfrm>
            <a:custGeom>
              <a:rect b="b" l="l" r="r" t="t"/>
              <a:pathLst>
                <a:path extrusionOk="0" h="6521" w="10662">
                  <a:moveTo>
                    <a:pt x="4203" y="1988"/>
                  </a:moveTo>
                  <a:lnTo>
                    <a:pt x="4203" y="1988"/>
                  </a:lnTo>
                  <a:cubicBezTo>
                    <a:pt x="4204" y="1998"/>
                    <a:pt x="4204" y="2007"/>
                    <a:pt x="4204" y="2017"/>
                  </a:cubicBezTo>
                  <a:cubicBezTo>
                    <a:pt x="4204" y="2124"/>
                    <a:pt x="4204" y="2214"/>
                    <a:pt x="4204" y="2321"/>
                  </a:cubicBezTo>
                  <a:cubicBezTo>
                    <a:pt x="4204" y="2500"/>
                    <a:pt x="4186" y="2679"/>
                    <a:pt x="4133" y="2840"/>
                  </a:cubicBezTo>
                  <a:cubicBezTo>
                    <a:pt x="4115" y="2929"/>
                    <a:pt x="4097" y="3001"/>
                    <a:pt x="4061" y="3090"/>
                  </a:cubicBezTo>
                  <a:cubicBezTo>
                    <a:pt x="4061" y="3090"/>
                    <a:pt x="4061" y="3108"/>
                    <a:pt x="4061" y="3108"/>
                  </a:cubicBezTo>
                  <a:cubicBezTo>
                    <a:pt x="4061" y="3126"/>
                    <a:pt x="4043" y="3144"/>
                    <a:pt x="4043" y="3162"/>
                  </a:cubicBezTo>
                  <a:cubicBezTo>
                    <a:pt x="4025" y="3198"/>
                    <a:pt x="3989" y="3233"/>
                    <a:pt x="3972" y="3269"/>
                  </a:cubicBezTo>
                  <a:cubicBezTo>
                    <a:pt x="3972" y="3282"/>
                    <a:pt x="3934" y="3332"/>
                    <a:pt x="3927" y="3339"/>
                  </a:cubicBezTo>
                  <a:lnTo>
                    <a:pt x="3927" y="3339"/>
                  </a:lnTo>
                  <a:cubicBezTo>
                    <a:pt x="3930" y="3334"/>
                    <a:pt x="3933" y="3329"/>
                    <a:pt x="3936" y="3323"/>
                  </a:cubicBezTo>
                  <a:lnTo>
                    <a:pt x="3936" y="3323"/>
                  </a:lnTo>
                  <a:cubicBezTo>
                    <a:pt x="3928" y="3335"/>
                    <a:pt x="3925" y="3340"/>
                    <a:pt x="3926" y="3340"/>
                  </a:cubicBezTo>
                  <a:cubicBezTo>
                    <a:pt x="3926" y="3340"/>
                    <a:pt x="3926" y="3339"/>
                    <a:pt x="3927" y="3339"/>
                  </a:cubicBezTo>
                  <a:lnTo>
                    <a:pt x="3927" y="3339"/>
                  </a:lnTo>
                  <a:cubicBezTo>
                    <a:pt x="3912" y="3365"/>
                    <a:pt x="3894" y="3382"/>
                    <a:pt x="3864" y="3412"/>
                  </a:cubicBezTo>
                  <a:lnTo>
                    <a:pt x="3828" y="3448"/>
                  </a:lnTo>
                  <a:cubicBezTo>
                    <a:pt x="3828" y="3448"/>
                    <a:pt x="3757" y="3484"/>
                    <a:pt x="3739" y="3502"/>
                  </a:cubicBezTo>
                  <a:lnTo>
                    <a:pt x="3685" y="3520"/>
                  </a:lnTo>
                  <a:lnTo>
                    <a:pt x="3542" y="3520"/>
                  </a:lnTo>
                  <a:cubicBezTo>
                    <a:pt x="3524" y="3502"/>
                    <a:pt x="3506" y="3502"/>
                    <a:pt x="3489" y="3502"/>
                  </a:cubicBezTo>
                  <a:lnTo>
                    <a:pt x="3453" y="3484"/>
                  </a:lnTo>
                  <a:cubicBezTo>
                    <a:pt x="3433" y="3464"/>
                    <a:pt x="3424" y="3450"/>
                    <a:pt x="3426" y="3450"/>
                  </a:cubicBezTo>
                  <a:lnTo>
                    <a:pt x="3426" y="3450"/>
                  </a:lnTo>
                  <a:cubicBezTo>
                    <a:pt x="3428" y="3450"/>
                    <a:pt x="3437" y="3460"/>
                    <a:pt x="3453" y="3484"/>
                  </a:cubicBezTo>
                  <a:cubicBezTo>
                    <a:pt x="3453" y="3472"/>
                    <a:pt x="3430" y="3437"/>
                    <a:pt x="3419" y="3425"/>
                  </a:cubicBezTo>
                  <a:lnTo>
                    <a:pt x="3419" y="3425"/>
                  </a:lnTo>
                  <a:cubicBezTo>
                    <a:pt x="3418" y="3420"/>
                    <a:pt x="3417" y="3416"/>
                    <a:pt x="3417" y="3412"/>
                  </a:cubicBezTo>
                  <a:cubicBezTo>
                    <a:pt x="3417" y="3394"/>
                    <a:pt x="3417" y="3376"/>
                    <a:pt x="3399" y="3376"/>
                  </a:cubicBezTo>
                  <a:cubicBezTo>
                    <a:pt x="3417" y="3359"/>
                    <a:pt x="3417" y="3341"/>
                    <a:pt x="3399" y="3323"/>
                  </a:cubicBezTo>
                  <a:lnTo>
                    <a:pt x="3399" y="3215"/>
                  </a:lnTo>
                  <a:lnTo>
                    <a:pt x="3399" y="3180"/>
                  </a:lnTo>
                  <a:lnTo>
                    <a:pt x="3399" y="3144"/>
                  </a:lnTo>
                  <a:cubicBezTo>
                    <a:pt x="3399" y="3090"/>
                    <a:pt x="3435" y="3054"/>
                    <a:pt x="3435" y="3019"/>
                  </a:cubicBezTo>
                  <a:cubicBezTo>
                    <a:pt x="3453" y="2965"/>
                    <a:pt x="3471" y="2929"/>
                    <a:pt x="3489" y="2893"/>
                  </a:cubicBezTo>
                  <a:cubicBezTo>
                    <a:pt x="3489" y="2868"/>
                    <a:pt x="3498" y="2843"/>
                    <a:pt x="3496" y="2843"/>
                  </a:cubicBezTo>
                  <a:lnTo>
                    <a:pt x="3496" y="2843"/>
                  </a:lnTo>
                  <a:cubicBezTo>
                    <a:pt x="3496" y="2843"/>
                    <a:pt x="3494" y="2847"/>
                    <a:pt x="3489" y="2858"/>
                  </a:cubicBezTo>
                  <a:cubicBezTo>
                    <a:pt x="3489" y="2840"/>
                    <a:pt x="3506" y="2822"/>
                    <a:pt x="3506" y="2804"/>
                  </a:cubicBezTo>
                  <a:cubicBezTo>
                    <a:pt x="3560" y="2715"/>
                    <a:pt x="3596" y="2625"/>
                    <a:pt x="3650" y="2536"/>
                  </a:cubicBezTo>
                  <a:cubicBezTo>
                    <a:pt x="3703" y="2464"/>
                    <a:pt x="3757" y="2393"/>
                    <a:pt x="3828" y="2321"/>
                  </a:cubicBezTo>
                  <a:cubicBezTo>
                    <a:pt x="3900" y="2232"/>
                    <a:pt x="3972" y="2160"/>
                    <a:pt x="4061" y="2089"/>
                  </a:cubicBezTo>
                  <a:cubicBezTo>
                    <a:pt x="4107" y="2053"/>
                    <a:pt x="4154" y="2019"/>
                    <a:pt x="4203" y="1988"/>
                  </a:cubicBezTo>
                  <a:close/>
                  <a:moveTo>
                    <a:pt x="7409" y="3375"/>
                  </a:moveTo>
                  <a:cubicBezTo>
                    <a:pt x="7490" y="3559"/>
                    <a:pt x="7550" y="3753"/>
                    <a:pt x="7585" y="3949"/>
                  </a:cubicBezTo>
                  <a:cubicBezTo>
                    <a:pt x="7585" y="3967"/>
                    <a:pt x="7585" y="4020"/>
                    <a:pt x="7585" y="4074"/>
                  </a:cubicBezTo>
                  <a:cubicBezTo>
                    <a:pt x="7603" y="4128"/>
                    <a:pt x="7585" y="4181"/>
                    <a:pt x="7585" y="4235"/>
                  </a:cubicBezTo>
                  <a:lnTo>
                    <a:pt x="7585" y="4378"/>
                  </a:lnTo>
                  <a:cubicBezTo>
                    <a:pt x="7585" y="4396"/>
                    <a:pt x="7585" y="4414"/>
                    <a:pt x="7585" y="4432"/>
                  </a:cubicBezTo>
                  <a:cubicBezTo>
                    <a:pt x="7585" y="4468"/>
                    <a:pt x="7585" y="4485"/>
                    <a:pt x="7567" y="4503"/>
                  </a:cubicBezTo>
                  <a:cubicBezTo>
                    <a:pt x="7567" y="4539"/>
                    <a:pt x="7549" y="4593"/>
                    <a:pt x="7549" y="4629"/>
                  </a:cubicBezTo>
                  <a:cubicBezTo>
                    <a:pt x="7531" y="4646"/>
                    <a:pt x="7531" y="4664"/>
                    <a:pt x="7531" y="4700"/>
                  </a:cubicBezTo>
                  <a:cubicBezTo>
                    <a:pt x="7513" y="4700"/>
                    <a:pt x="7513" y="4718"/>
                    <a:pt x="7513" y="4736"/>
                  </a:cubicBezTo>
                  <a:cubicBezTo>
                    <a:pt x="7495" y="4772"/>
                    <a:pt x="7477" y="4790"/>
                    <a:pt x="7460" y="4825"/>
                  </a:cubicBezTo>
                  <a:lnTo>
                    <a:pt x="7406" y="4879"/>
                  </a:lnTo>
                  <a:lnTo>
                    <a:pt x="7406" y="4879"/>
                  </a:lnTo>
                  <a:cubicBezTo>
                    <a:pt x="7417" y="4868"/>
                    <a:pt x="7421" y="4864"/>
                    <a:pt x="7422" y="4864"/>
                  </a:cubicBezTo>
                  <a:lnTo>
                    <a:pt x="7422" y="4864"/>
                  </a:lnTo>
                  <a:cubicBezTo>
                    <a:pt x="7423" y="4864"/>
                    <a:pt x="7406" y="4885"/>
                    <a:pt x="7406" y="4897"/>
                  </a:cubicBezTo>
                  <a:cubicBezTo>
                    <a:pt x="7406" y="4915"/>
                    <a:pt x="7370" y="4951"/>
                    <a:pt x="7334" y="4968"/>
                  </a:cubicBezTo>
                  <a:cubicBezTo>
                    <a:pt x="7352" y="4957"/>
                    <a:pt x="7358" y="4953"/>
                    <a:pt x="7358" y="4953"/>
                  </a:cubicBezTo>
                  <a:lnTo>
                    <a:pt x="7358" y="4953"/>
                  </a:lnTo>
                  <a:cubicBezTo>
                    <a:pt x="7356" y="4953"/>
                    <a:pt x="7328" y="4968"/>
                    <a:pt x="7316" y="4968"/>
                  </a:cubicBezTo>
                  <a:lnTo>
                    <a:pt x="7263" y="5004"/>
                  </a:lnTo>
                  <a:lnTo>
                    <a:pt x="7209" y="5022"/>
                  </a:lnTo>
                  <a:lnTo>
                    <a:pt x="7155" y="5040"/>
                  </a:lnTo>
                  <a:lnTo>
                    <a:pt x="6977" y="5040"/>
                  </a:lnTo>
                  <a:lnTo>
                    <a:pt x="6923" y="5004"/>
                  </a:lnTo>
                  <a:lnTo>
                    <a:pt x="6886" y="4992"/>
                  </a:lnTo>
                  <a:lnTo>
                    <a:pt x="6886" y="4992"/>
                  </a:lnTo>
                  <a:cubicBezTo>
                    <a:pt x="6880" y="4982"/>
                    <a:pt x="6848" y="4951"/>
                    <a:pt x="6837" y="4948"/>
                  </a:cubicBezTo>
                  <a:lnTo>
                    <a:pt x="6837" y="4948"/>
                  </a:lnTo>
                  <a:cubicBezTo>
                    <a:pt x="6835" y="4944"/>
                    <a:pt x="6834" y="4938"/>
                    <a:pt x="6834" y="4933"/>
                  </a:cubicBezTo>
                  <a:lnTo>
                    <a:pt x="6816" y="4897"/>
                  </a:lnTo>
                  <a:cubicBezTo>
                    <a:pt x="6815" y="4896"/>
                    <a:pt x="6815" y="4896"/>
                    <a:pt x="6815" y="4895"/>
                  </a:cubicBezTo>
                  <a:lnTo>
                    <a:pt x="6815" y="4895"/>
                  </a:lnTo>
                  <a:cubicBezTo>
                    <a:pt x="6815" y="4892"/>
                    <a:pt x="6816" y="4887"/>
                    <a:pt x="6816" y="4879"/>
                  </a:cubicBezTo>
                  <a:cubicBezTo>
                    <a:pt x="6816" y="4825"/>
                    <a:pt x="6816" y="4843"/>
                    <a:pt x="6798" y="4825"/>
                  </a:cubicBezTo>
                  <a:cubicBezTo>
                    <a:pt x="6780" y="4807"/>
                    <a:pt x="6798" y="4790"/>
                    <a:pt x="6780" y="4772"/>
                  </a:cubicBezTo>
                  <a:lnTo>
                    <a:pt x="6780" y="4629"/>
                  </a:lnTo>
                  <a:lnTo>
                    <a:pt x="6780" y="4557"/>
                  </a:lnTo>
                  <a:cubicBezTo>
                    <a:pt x="6780" y="4557"/>
                    <a:pt x="6780" y="4539"/>
                    <a:pt x="6780" y="4521"/>
                  </a:cubicBezTo>
                  <a:cubicBezTo>
                    <a:pt x="6780" y="4485"/>
                    <a:pt x="6798" y="4432"/>
                    <a:pt x="6816" y="4378"/>
                  </a:cubicBezTo>
                  <a:cubicBezTo>
                    <a:pt x="6834" y="4271"/>
                    <a:pt x="6869" y="4181"/>
                    <a:pt x="6905" y="4092"/>
                  </a:cubicBezTo>
                  <a:cubicBezTo>
                    <a:pt x="6905" y="4094"/>
                    <a:pt x="6905" y="4096"/>
                    <a:pt x="6906" y="4096"/>
                  </a:cubicBezTo>
                  <a:cubicBezTo>
                    <a:pt x="6910" y="4096"/>
                    <a:pt x="6923" y="4054"/>
                    <a:pt x="6923" y="4038"/>
                  </a:cubicBezTo>
                  <a:cubicBezTo>
                    <a:pt x="6941" y="4038"/>
                    <a:pt x="6959" y="4003"/>
                    <a:pt x="6977" y="3967"/>
                  </a:cubicBezTo>
                  <a:cubicBezTo>
                    <a:pt x="6977" y="3949"/>
                    <a:pt x="7012" y="3877"/>
                    <a:pt x="7048" y="3824"/>
                  </a:cubicBezTo>
                  <a:cubicBezTo>
                    <a:pt x="7102" y="3734"/>
                    <a:pt x="7155" y="3645"/>
                    <a:pt x="7227" y="3573"/>
                  </a:cubicBezTo>
                  <a:cubicBezTo>
                    <a:pt x="7281" y="3503"/>
                    <a:pt x="7342" y="3437"/>
                    <a:pt x="7409" y="3375"/>
                  </a:cubicBezTo>
                  <a:close/>
                  <a:moveTo>
                    <a:pt x="2824" y="0"/>
                  </a:moveTo>
                  <a:cubicBezTo>
                    <a:pt x="2140" y="0"/>
                    <a:pt x="1412" y="313"/>
                    <a:pt x="913" y="729"/>
                  </a:cubicBezTo>
                  <a:cubicBezTo>
                    <a:pt x="215" y="1319"/>
                    <a:pt x="1" y="2285"/>
                    <a:pt x="144" y="3162"/>
                  </a:cubicBezTo>
                  <a:cubicBezTo>
                    <a:pt x="162" y="3215"/>
                    <a:pt x="162" y="3269"/>
                    <a:pt x="179" y="3323"/>
                  </a:cubicBezTo>
                  <a:cubicBezTo>
                    <a:pt x="215" y="3445"/>
                    <a:pt x="309" y="3498"/>
                    <a:pt x="402" y="3498"/>
                  </a:cubicBezTo>
                  <a:cubicBezTo>
                    <a:pt x="541" y="3498"/>
                    <a:pt x="680" y="3380"/>
                    <a:pt x="627" y="3198"/>
                  </a:cubicBezTo>
                  <a:cubicBezTo>
                    <a:pt x="609" y="3144"/>
                    <a:pt x="591" y="3090"/>
                    <a:pt x="591" y="3054"/>
                  </a:cubicBezTo>
                  <a:cubicBezTo>
                    <a:pt x="591" y="3037"/>
                    <a:pt x="591" y="3001"/>
                    <a:pt x="573" y="2983"/>
                  </a:cubicBezTo>
                  <a:lnTo>
                    <a:pt x="573" y="2947"/>
                  </a:lnTo>
                  <a:cubicBezTo>
                    <a:pt x="573" y="2893"/>
                    <a:pt x="555" y="2804"/>
                    <a:pt x="555" y="2733"/>
                  </a:cubicBezTo>
                  <a:cubicBezTo>
                    <a:pt x="555" y="2643"/>
                    <a:pt x="555" y="2572"/>
                    <a:pt x="555" y="2500"/>
                  </a:cubicBezTo>
                  <a:lnTo>
                    <a:pt x="555" y="2375"/>
                  </a:lnTo>
                  <a:lnTo>
                    <a:pt x="555" y="2303"/>
                  </a:lnTo>
                  <a:cubicBezTo>
                    <a:pt x="555" y="2285"/>
                    <a:pt x="555" y="2285"/>
                    <a:pt x="555" y="2267"/>
                  </a:cubicBezTo>
                  <a:cubicBezTo>
                    <a:pt x="573" y="2160"/>
                    <a:pt x="591" y="2071"/>
                    <a:pt x="627" y="1981"/>
                  </a:cubicBezTo>
                  <a:cubicBezTo>
                    <a:pt x="627" y="1928"/>
                    <a:pt x="645" y="1874"/>
                    <a:pt x="662" y="1838"/>
                  </a:cubicBezTo>
                  <a:cubicBezTo>
                    <a:pt x="680" y="1784"/>
                    <a:pt x="698" y="1749"/>
                    <a:pt x="716" y="1713"/>
                  </a:cubicBezTo>
                  <a:cubicBezTo>
                    <a:pt x="931" y="1266"/>
                    <a:pt x="1306" y="908"/>
                    <a:pt x="1771" y="711"/>
                  </a:cubicBezTo>
                  <a:cubicBezTo>
                    <a:pt x="2040" y="568"/>
                    <a:pt x="2326" y="497"/>
                    <a:pt x="2630" y="461"/>
                  </a:cubicBezTo>
                  <a:cubicBezTo>
                    <a:pt x="2702" y="449"/>
                    <a:pt x="2773" y="443"/>
                    <a:pt x="2844" y="443"/>
                  </a:cubicBezTo>
                  <a:cubicBezTo>
                    <a:pt x="2986" y="443"/>
                    <a:pt x="3125" y="467"/>
                    <a:pt x="3256" y="514"/>
                  </a:cubicBezTo>
                  <a:cubicBezTo>
                    <a:pt x="3417" y="568"/>
                    <a:pt x="3560" y="658"/>
                    <a:pt x="3685" y="783"/>
                  </a:cubicBezTo>
                  <a:cubicBezTo>
                    <a:pt x="3811" y="908"/>
                    <a:pt x="3918" y="1051"/>
                    <a:pt x="4007" y="1230"/>
                  </a:cubicBezTo>
                  <a:lnTo>
                    <a:pt x="4025" y="1284"/>
                  </a:lnTo>
                  <a:cubicBezTo>
                    <a:pt x="4031" y="1294"/>
                    <a:pt x="4033" y="1297"/>
                    <a:pt x="4034" y="1297"/>
                  </a:cubicBezTo>
                  <a:cubicBezTo>
                    <a:pt x="4034" y="1297"/>
                    <a:pt x="4034" y="1294"/>
                    <a:pt x="4034" y="1294"/>
                  </a:cubicBezTo>
                  <a:lnTo>
                    <a:pt x="4034" y="1294"/>
                  </a:lnTo>
                  <a:cubicBezTo>
                    <a:pt x="4035" y="1294"/>
                    <a:pt x="4036" y="1299"/>
                    <a:pt x="4043" y="1319"/>
                  </a:cubicBezTo>
                  <a:cubicBezTo>
                    <a:pt x="4061" y="1373"/>
                    <a:pt x="4079" y="1409"/>
                    <a:pt x="4097" y="1463"/>
                  </a:cubicBezTo>
                  <a:cubicBezTo>
                    <a:pt x="4106" y="1486"/>
                    <a:pt x="4115" y="1512"/>
                    <a:pt x="4122" y="1537"/>
                  </a:cubicBezTo>
                  <a:lnTo>
                    <a:pt x="4122" y="1537"/>
                  </a:lnTo>
                  <a:cubicBezTo>
                    <a:pt x="3799" y="1709"/>
                    <a:pt x="3520" y="1958"/>
                    <a:pt x="3310" y="2267"/>
                  </a:cubicBezTo>
                  <a:cubicBezTo>
                    <a:pt x="3041" y="2607"/>
                    <a:pt x="2916" y="3037"/>
                    <a:pt x="2952" y="3466"/>
                  </a:cubicBezTo>
                  <a:cubicBezTo>
                    <a:pt x="3025" y="3787"/>
                    <a:pt x="3300" y="4001"/>
                    <a:pt x="3603" y="4001"/>
                  </a:cubicBezTo>
                  <a:cubicBezTo>
                    <a:pt x="3671" y="4001"/>
                    <a:pt x="3741" y="3990"/>
                    <a:pt x="3811" y="3967"/>
                  </a:cubicBezTo>
                  <a:cubicBezTo>
                    <a:pt x="4186" y="3877"/>
                    <a:pt x="4437" y="3520"/>
                    <a:pt x="4562" y="3180"/>
                  </a:cubicBezTo>
                  <a:cubicBezTo>
                    <a:pt x="4717" y="2724"/>
                    <a:pt x="4751" y="2246"/>
                    <a:pt x="4672" y="1789"/>
                  </a:cubicBezTo>
                  <a:lnTo>
                    <a:pt x="4672" y="1789"/>
                  </a:lnTo>
                  <a:cubicBezTo>
                    <a:pt x="4807" y="1754"/>
                    <a:pt x="4949" y="1737"/>
                    <a:pt x="5091" y="1737"/>
                  </a:cubicBezTo>
                  <a:cubicBezTo>
                    <a:pt x="5159" y="1737"/>
                    <a:pt x="5227" y="1741"/>
                    <a:pt x="5295" y="1749"/>
                  </a:cubicBezTo>
                  <a:cubicBezTo>
                    <a:pt x="5903" y="1856"/>
                    <a:pt x="6458" y="2160"/>
                    <a:pt x="6887" y="2607"/>
                  </a:cubicBezTo>
                  <a:cubicBezTo>
                    <a:pt x="6994" y="2714"/>
                    <a:pt x="7092" y="2833"/>
                    <a:pt x="7178" y="2959"/>
                  </a:cubicBezTo>
                  <a:lnTo>
                    <a:pt x="7178" y="2959"/>
                  </a:lnTo>
                  <a:cubicBezTo>
                    <a:pt x="7032" y="3075"/>
                    <a:pt x="6903" y="3215"/>
                    <a:pt x="6798" y="3376"/>
                  </a:cubicBezTo>
                  <a:cubicBezTo>
                    <a:pt x="6494" y="3752"/>
                    <a:pt x="6333" y="4217"/>
                    <a:pt x="6333" y="4718"/>
                  </a:cubicBezTo>
                  <a:cubicBezTo>
                    <a:pt x="6316" y="5145"/>
                    <a:pt x="6658" y="5507"/>
                    <a:pt x="7079" y="5507"/>
                  </a:cubicBezTo>
                  <a:cubicBezTo>
                    <a:pt x="7098" y="5507"/>
                    <a:pt x="7118" y="5507"/>
                    <a:pt x="7138" y="5505"/>
                  </a:cubicBezTo>
                  <a:cubicBezTo>
                    <a:pt x="7567" y="5469"/>
                    <a:pt x="7943" y="5147"/>
                    <a:pt x="8032" y="4718"/>
                  </a:cubicBezTo>
                  <a:cubicBezTo>
                    <a:pt x="8157" y="4199"/>
                    <a:pt x="8086" y="3663"/>
                    <a:pt x="7853" y="3180"/>
                  </a:cubicBezTo>
                  <a:cubicBezTo>
                    <a:pt x="7841" y="3154"/>
                    <a:pt x="7829" y="3128"/>
                    <a:pt x="7817" y="3103"/>
                  </a:cubicBezTo>
                  <a:lnTo>
                    <a:pt x="7817" y="3103"/>
                  </a:lnTo>
                  <a:cubicBezTo>
                    <a:pt x="7927" y="3059"/>
                    <a:pt x="8048" y="3033"/>
                    <a:pt x="8170" y="3033"/>
                  </a:cubicBezTo>
                  <a:cubicBezTo>
                    <a:pt x="8196" y="3033"/>
                    <a:pt x="8221" y="3034"/>
                    <a:pt x="8247" y="3037"/>
                  </a:cubicBezTo>
                  <a:cubicBezTo>
                    <a:pt x="8282" y="3037"/>
                    <a:pt x="8336" y="3037"/>
                    <a:pt x="8372" y="3054"/>
                  </a:cubicBezTo>
                  <a:cubicBezTo>
                    <a:pt x="8425" y="3072"/>
                    <a:pt x="8479" y="3090"/>
                    <a:pt x="8551" y="3108"/>
                  </a:cubicBezTo>
                  <a:cubicBezTo>
                    <a:pt x="8658" y="3162"/>
                    <a:pt x="8765" y="3215"/>
                    <a:pt x="8873" y="3305"/>
                  </a:cubicBezTo>
                  <a:cubicBezTo>
                    <a:pt x="9731" y="3949"/>
                    <a:pt x="10161" y="5004"/>
                    <a:pt x="10035" y="6077"/>
                  </a:cubicBezTo>
                  <a:lnTo>
                    <a:pt x="10035" y="6167"/>
                  </a:lnTo>
                  <a:lnTo>
                    <a:pt x="10035" y="6221"/>
                  </a:lnTo>
                  <a:cubicBezTo>
                    <a:pt x="10003" y="6403"/>
                    <a:pt x="10151" y="6521"/>
                    <a:pt x="10286" y="6521"/>
                  </a:cubicBezTo>
                  <a:cubicBezTo>
                    <a:pt x="10376" y="6521"/>
                    <a:pt x="10461" y="6468"/>
                    <a:pt x="10483" y="6346"/>
                  </a:cubicBezTo>
                  <a:cubicBezTo>
                    <a:pt x="10661" y="5380"/>
                    <a:pt x="10429" y="4378"/>
                    <a:pt x="9856" y="3591"/>
                  </a:cubicBezTo>
                  <a:cubicBezTo>
                    <a:pt x="9475" y="3089"/>
                    <a:pt x="8876" y="2570"/>
                    <a:pt x="8206" y="2570"/>
                  </a:cubicBezTo>
                  <a:cubicBezTo>
                    <a:pt x="8184" y="2570"/>
                    <a:pt x="8161" y="2570"/>
                    <a:pt x="8139" y="2572"/>
                  </a:cubicBezTo>
                  <a:cubicBezTo>
                    <a:pt x="7949" y="2591"/>
                    <a:pt x="7764" y="2639"/>
                    <a:pt x="7590" y="2713"/>
                  </a:cubicBezTo>
                  <a:lnTo>
                    <a:pt x="7590" y="2713"/>
                  </a:lnTo>
                  <a:cubicBezTo>
                    <a:pt x="7307" y="2295"/>
                    <a:pt x="6925" y="1946"/>
                    <a:pt x="6476" y="1695"/>
                  </a:cubicBezTo>
                  <a:cubicBezTo>
                    <a:pt x="6072" y="1434"/>
                    <a:pt x="5592" y="1297"/>
                    <a:pt x="5112" y="1297"/>
                  </a:cubicBezTo>
                  <a:cubicBezTo>
                    <a:pt x="4933" y="1297"/>
                    <a:pt x="4755" y="1316"/>
                    <a:pt x="4580" y="1355"/>
                  </a:cubicBezTo>
                  <a:cubicBezTo>
                    <a:pt x="4574" y="1357"/>
                    <a:pt x="4568" y="1359"/>
                    <a:pt x="4562" y="1360"/>
                  </a:cubicBezTo>
                  <a:lnTo>
                    <a:pt x="4562" y="1360"/>
                  </a:lnTo>
                  <a:cubicBezTo>
                    <a:pt x="4464" y="1077"/>
                    <a:pt x="4321" y="809"/>
                    <a:pt x="4133" y="568"/>
                  </a:cubicBezTo>
                  <a:cubicBezTo>
                    <a:pt x="3788" y="163"/>
                    <a:pt x="3317" y="0"/>
                    <a:pt x="28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5" name="Google Shape;2705;p41"/>
            <p:cNvSpPr/>
            <p:nvPr/>
          </p:nvSpPr>
          <p:spPr>
            <a:xfrm>
              <a:off x="7515200" y="2804700"/>
              <a:ext cx="138575" cy="286700"/>
            </a:xfrm>
            <a:custGeom>
              <a:rect b="b" l="l" r="r" t="t"/>
              <a:pathLst>
                <a:path extrusionOk="0" h="11468" w="5543">
                  <a:moveTo>
                    <a:pt x="4170" y="4773"/>
                  </a:moveTo>
                  <a:cubicBezTo>
                    <a:pt x="4168" y="4773"/>
                    <a:pt x="4162" y="4777"/>
                    <a:pt x="4150" y="4788"/>
                  </a:cubicBezTo>
                  <a:cubicBezTo>
                    <a:pt x="4162" y="4788"/>
                    <a:pt x="4174" y="4773"/>
                    <a:pt x="4170" y="4773"/>
                  </a:cubicBezTo>
                  <a:close/>
                  <a:moveTo>
                    <a:pt x="3757" y="4127"/>
                  </a:moveTo>
                  <a:cubicBezTo>
                    <a:pt x="3524" y="4145"/>
                    <a:pt x="3542" y="4484"/>
                    <a:pt x="3774" y="4484"/>
                  </a:cubicBezTo>
                  <a:cubicBezTo>
                    <a:pt x="3972" y="4484"/>
                    <a:pt x="4015" y="4239"/>
                    <a:pt x="3880" y="4154"/>
                  </a:cubicBezTo>
                  <a:lnTo>
                    <a:pt x="3880" y="4154"/>
                  </a:lnTo>
                  <a:cubicBezTo>
                    <a:pt x="3887" y="4157"/>
                    <a:pt x="3893" y="4159"/>
                    <a:pt x="3900" y="4162"/>
                  </a:cubicBezTo>
                  <a:cubicBezTo>
                    <a:pt x="3910" y="4162"/>
                    <a:pt x="3943" y="4174"/>
                    <a:pt x="3960" y="4181"/>
                  </a:cubicBezTo>
                  <a:lnTo>
                    <a:pt x="3960" y="4181"/>
                  </a:lnTo>
                  <a:cubicBezTo>
                    <a:pt x="3958" y="4180"/>
                    <a:pt x="3956" y="4180"/>
                    <a:pt x="3953" y="4180"/>
                  </a:cubicBezTo>
                  <a:cubicBezTo>
                    <a:pt x="3964" y="4184"/>
                    <a:pt x="3969" y="4185"/>
                    <a:pt x="3970" y="4185"/>
                  </a:cubicBezTo>
                  <a:cubicBezTo>
                    <a:pt x="3971" y="4185"/>
                    <a:pt x="3967" y="4183"/>
                    <a:pt x="3960" y="4181"/>
                  </a:cubicBezTo>
                  <a:lnTo>
                    <a:pt x="3960" y="4181"/>
                  </a:lnTo>
                  <a:cubicBezTo>
                    <a:pt x="3991" y="4182"/>
                    <a:pt x="4009" y="4199"/>
                    <a:pt x="4043" y="4216"/>
                  </a:cubicBezTo>
                  <a:lnTo>
                    <a:pt x="4096" y="4252"/>
                  </a:lnTo>
                  <a:lnTo>
                    <a:pt x="4114" y="4270"/>
                  </a:lnTo>
                  <a:cubicBezTo>
                    <a:pt x="4132" y="4288"/>
                    <a:pt x="4168" y="4306"/>
                    <a:pt x="4186" y="4341"/>
                  </a:cubicBezTo>
                  <a:cubicBezTo>
                    <a:pt x="4186" y="4359"/>
                    <a:pt x="4204" y="4377"/>
                    <a:pt x="4204" y="4395"/>
                  </a:cubicBezTo>
                  <a:cubicBezTo>
                    <a:pt x="4204" y="4395"/>
                    <a:pt x="4222" y="4413"/>
                    <a:pt x="4222" y="4431"/>
                  </a:cubicBezTo>
                  <a:cubicBezTo>
                    <a:pt x="4222" y="4432"/>
                    <a:pt x="4223" y="4433"/>
                    <a:pt x="4224" y="4434"/>
                  </a:cubicBezTo>
                  <a:lnTo>
                    <a:pt x="4224" y="4434"/>
                  </a:lnTo>
                  <a:cubicBezTo>
                    <a:pt x="4222" y="4436"/>
                    <a:pt x="4222" y="4441"/>
                    <a:pt x="4222" y="4449"/>
                  </a:cubicBezTo>
                  <a:cubicBezTo>
                    <a:pt x="4240" y="4502"/>
                    <a:pt x="4240" y="4520"/>
                    <a:pt x="4257" y="4556"/>
                  </a:cubicBezTo>
                  <a:lnTo>
                    <a:pt x="4257" y="4627"/>
                  </a:lnTo>
                  <a:cubicBezTo>
                    <a:pt x="4243" y="4670"/>
                    <a:pt x="4240" y="4679"/>
                    <a:pt x="4240" y="4690"/>
                  </a:cubicBezTo>
                  <a:lnTo>
                    <a:pt x="4240" y="4690"/>
                  </a:lnTo>
                  <a:cubicBezTo>
                    <a:pt x="4231" y="4706"/>
                    <a:pt x="4214" y="4742"/>
                    <a:pt x="4204" y="4753"/>
                  </a:cubicBezTo>
                  <a:cubicBezTo>
                    <a:pt x="4215" y="4736"/>
                    <a:pt x="4219" y="4729"/>
                    <a:pt x="4219" y="4729"/>
                  </a:cubicBezTo>
                  <a:lnTo>
                    <a:pt x="4219" y="4729"/>
                  </a:lnTo>
                  <a:cubicBezTo>
                    <a:pt x="4219" y="4729"/>
                    <a:pt x="4198" y="4758"/>
                    <a:pt x="4186" y="4771"/>
                  </a:cubicBezTo>
                  <a:cubicBezTo>
                    <a:pt x="4168" y="4771"/>
                    <a:pt x="4168" y="4788"/>
                    <a:pt x="4150" y="4788"/>
                  </a:cubicBezTo>
                  <a:lnTo>
                    <a:pt x="4079" y="4842"/>
                  </a:lnTo>
                  <a:lnTo>
                    <a:pt x="4025" y="4860"/>
                  </a:lnTo>
                  <a:lnTo>
                    <a:pt x="3935" y="4878"/>
                  </a:lnTo>
                  <a:cubicBezTo>
                    <a:pt x="3925" y="4880"/>
                    <a:pt x="3918" y="4882"/>
                    <a:pt x="3914" y="4884"/>
                  </a:cubicBezTo>
                  <a:lnTo>
                    <a:pt x="3914" y="4884"/>
                  </a:lnTo>
                  <a:cubicBezTo>
                    <a:pt x="3919" y="4881"/>
                    <a:pt x="3923" y="4878"/>
                    <a:pt x="3900" y="4878"/>
                  </a:cubicBezTo>
                  <a:lnTo>
                    <a:pt x="3792" y="4878"/>
                  </a:lnTo>
                  <a:cubicBezTo>
                    <a:pt x="3780" y="4878"/>
                    <a:pt x="3729" y="4870"/>
                    <a:pt x="3712" y="4870"/>
                  </a:cubicBezTo>
                  <a:cubicBezTo>
                    <a:pt x="3703" y="4870"/>
                    <a:pt x="3703" y="4872"/>
                    <a:pt x="3721" y="4878"/>
                  </a:cubicBezTo>
                  <a:cubicBezTo>
                    <a:pt x="3596" y="4860"/>
                    <a:pt x="3470" y="4806"/>
                    <a:pt x="3345" y="4735"/>
                  </a:cubicBezTo>
                  <a:cubicBezTo>
                    <a:pt x="3238" y="4645"/>
                    <a:pt x="3131" y="4538"/>
                    <a:pt x="3059" y="4413"/>
                  </a:cubicBezTo>
                  <a:cubicBezTo>
                    <a:pt x="3034" y="4362"/>
                    <a:pt x="3012" y="4309"/>
                    <a:pt x="2992" y="4256"/>
                  </a:cubicBezTo>
                  <a:lnTo>
                    <a:pt x="2992" y="4256"/>
                  </a:lnTo>
                  <a:cubicBezTo>
                    <a:pt x="3116" y="4208"/>
                    <a:pt x="3246" y="4170"/>
                    <a:pt x="3381" y="4145"/>
                  </a:cubicBezTo>
                  <a:lnTo>
                    <a:pt x="3453" y="4127"/>
                  </a:lnTo>
                  <a:close/>
                  <a:moveTo>
                    <a:pt x="2513" y="6435"/>
                  </a:moveTo>
                  <a:cubicBezTo>
                    <a:pt x="2612" y="6435"/>
                    <a:pt x="2711" y="6447"/>
                    <a:pt x="2809" y="6470"/>
                  </a:cubicBezTo>
                  <a:cubicBezTo>
                    <a:pt x="2987" y="6524"/>
                    <a:pt x="3148" y="6631"/>
                    <a:pt x="3256" y="6774"/>
                  </a:cubicBezTo>
                  <a:cubicBezTo>
                    <a:pt x="3309" y="6846"/>
                    <a:pt x="3363" y="6917"/>
                    <a:pt x="3399" y="6989"/>
                  </a:cubicBezTo>
                  <a:cubicBezTo>
                    <a:pt x="3399" y="7007"/>
                    <a:pt x="3417" y="7024"/>
                    <a:pt x="3417" y="7042"/>
                  </a:cubicBezTo>
                  <a:lnTo>
                    <a:pt x="3435" y="7096"/>
                  </a:lnTo>
                  <a:cubicBezTo>
                    <a:pt x="3435" y="7096"/>
                    <a:pt x="3435" y="7105"/>
                    <a:pt x="3435" y="7114"/>
                  </a:cubicBezTo>
                  <a:cubicBezTo>
                    <a:pt x="3432" y="7108"/>
                    <a:pt x="3430" y="7105"/>
                    <a:pt x="3428" y="7105"/>
                  </a:cubicBezTo>
                  <a:lnTo>
                    <a:pt x="3428" y="7105"/>
                  </a:lnTo>
                  <a:cubicBezTo>
                    <a:pt x="3422" y="7105"/>
                    <a:pt x="3435" y="7170"/>
                    <a:pt x="3435" y="7185"/>
                  </a:cubicBezTo>
                  <a:lnTo>
                    <a:pt x="3435" y="7203"/>
                  </a:lnTo>
                  <a:cubicBezTo>
                    <a:pt x="3428" y="7230"/>
                    <a:pt x="3429" y="7237"/>
                    <a:pt x="3431" y="7237"/>
                  </a:cubicBezTo>
                  <a:cubicBezTo>
                    <a:pt x="3434" y="7237"/>
                    <a:pt x="3439" y="7228"/>
                    <a:pt x="3440" y="7228"/>
                  </a:cubicBezTo>
                  <a:lnTo>
                    <a:pt x="3440" y="7228"/>
                  </a:lnTo>
                  <a:cubicBezTo>
                    <a:pt x="3440" y="7228"/>
                    <a:pt x="3439" y="7231"/>
                    <a:pt x="3435" y="7239"/>
                  </a:cubicBezTo>
                  <a:cubicBezTo>
                    <a:pt x="3420" y="7254"/>
                    <a:pt x="3417" y="7256"/>
                    <a:pt x="3417" y="7267"/>
                  </a:cubicBezTo>
                  <a:lnTo>
                    <a:pt x="3417" y="7267"/>
                  </a:lnTo>
                  <a:cubicBezTo>
                    <a:pt x="3418" y="7265"/>
                    <a:pt x="3419" y="7264"/>
                    <a:pt x="3420" y="7264"/>
                  </a:cubicBezTo>
                  <a:lnTo>
                    <a:pt x="3420" y="7264"/>
                  </a:lnTo>
                  <a:cubicBezTo>
                    <a:pt x="3421" y="7264"/>
                    <a:pt x="3421" y="7267"/>
                    <a:pt x="3417" y="7275"/>
                  </a:cubicBezTo>
                  <a:cubicBezTo>
                    <a:pt x="3417" y="7272"/>
                    <a:pt x="3417" y="7269"/>
                    <a:pt x="3417" y="7267"/>
                  </a:cubicBezTo>
                  <a:lnTo>
                    <a:pt x="3417" y="7267"/>
                  </a:lnTo>
                  <a:cubicBezTo>
                    <a:pt x="3413" y="7270"/>
                    <a:pt x="3408" y="7277"/>
                    <a:pt x="3406" y="7281"/>
                  </a:cubicBezTo>
                  <a:lnTo>
                    <a:pt x="3406" y="7281"/>
                  </a:lnTo>
                  <a:cubicBezTo>
                    <a:pt x="3409" y="7279"/>
                    <a:pt x="3413" y="7277"/>
                    <a:pt x="3417" y="7275"/>
                  </a:cubicBezTo>
                  <a:lnTo>
                    <a:pt x="3417" y="7275"/>
                  </a:lnTo>
                  <a:cubicBezTo>
                    <a:pt x="3409" y="7282"/>
                    <a:pt x="3406" y="7285"/>
                    <a:pt x="3405" y="7285"/>
                  </a:cubicBezTo>
                  <a:cubicBezTo>
                    <a:pt x="3404" y="7285"/>
                    <a:pt x="3404" y="7283"/>
                    <a:pt x="3406" y="7281"/>
                  </a:cubicBezTo>
                  <a:lnTo>
                    <a:pt x="3406" y="7281"/>
                  </a:lnTo>
                  <a:cubicBezTo>
                    <a:pt x="3381" y="7297"/>
                    <a:pt x="3379" y="7313"/>
                    <a:pt x="3363" y="7328"/>
                  </a:cubicBezTo>
                  <a:cubicBezTo>
                    <a:pt x="3369" y="7317"/>
                    <a:pt x="3371" y="7313"/>
                    <a:pt x="3370" y="7313"/>
                  </a:cubicBezTo>
                  <a:lnTo>
                    <a:pt x="3370" y="7313"/>
                  </a:lnTo>
                  <a:cubicBezTo>
                    <a:pt x="3368" y="7313"/>
                    <a:pt x="3352" y="7334"/>
                    <a:pt x="3327" y="7346"/>
                  </a:cubicBezTo>
                  <a:cubicBezTo>
                    <a:pt x="3309" y="7346"/>
                    <a:pt x="3292" y="7364"/>
                    <a:pt x="3256" y="7382"/>
                  </a:cubicBezTo>
                  <a:lnTo>
                    <a:pt x="3202" y="7400"/>
                  </a:lnTo>
                  <a:cubicBezTo>
                    <a:pt x="3166" y="7400"/>
                    <a:pt x="3148" y="7418"/>
                    <a:pt x="3113" y="7418"/>
                  </a:cubicBezTo>
                  <a:cubicBezTo>
                    <a:pt x="3095" y="7418"/>
                    <a:pt x="3023" y="7436"/>
                    <a:pt x="3077" y="7436"/>
                  </a:cubicBezTo>
                  <a:lnTo>
                    <a:pt x="2844" y="7436"/>
                  </a:lnTo>
                  <a:cubicBezTo>
                    <a:pt x="2701" y="7436"/>
                    <a:pt x="2576" y="7400"/>
                    <a:pt x="2433" y="7346"/>
                  </a:cubicBezTo>
                  <a:cubicBezTo>
                    <a:pt x="2165" y="7275"/>
                    <a:pt x="1932" y="7096"/>
                    <a:pt x="1771" y="6846"/>
                  </a:cubicBezTo>
                  <a:cubicBezTo>
                    <a:pt x="1739" y="6800"/>
                    <a:pt x="1711" y="6753"/>
                    <a:pt x="1688" y="6703"/>
                  </a:cubicBezTo>
                  <a:lnTo>
                    <a:pt x="1688" y="6703"/>
                  </a:lnTo>
                  <a:cubicBezTo>
                    <a:pt x="1698" y="6697"/>
                    <a:pt x="1708" y="6691"/>
                    <a:pt x="1717" y="6685"/>
                  </a:cubicBezTo>
                  <a:cubicBezTo>
                    <a:pt x="1956" y="6526"/>
                    <a:pt x="2233" y="6435"/>
                    <a:pt x="2513" y="6435"/>
                  </a:cubicBezTo>
                  <a:close/>
                  <a:moveTo>
                    <a:pt x="5193" y="1"/>
                  </a:moveTo>
                  <a:cubicBezTo>
                    <a:pt x="5157" y="1"/>
                    <a:pt x="5119" y="10"/>
                    <a:pt x="5080" y="30"/>
                  </a:cubicBezTo>
                  <a:cubicBezTo>
                    <a:pt x="4490" y="335"/>
                    <a:pt x="3953" y="746"/>
                    <a:pt x="3488" y="1211"/>
                  </a:cubicBezTo>
                  <a:cubicBezTo>
                    <a:pt x="2806" y="1943"/>
                    <a:pt x="2256" y="2970"/>
                    <a:pt x="2430" y="3997"/>
                  </a:cubicBezTo>
                  <a:lnTo>
                    <a:pt x="2430" y="3997"/>
                  </a:lnTo>
                  <a:cubicBezTo>
                    <a:pt x="2039" y="4235"/>
                    <a:pt x="1706" y="4576"/>
                    <a:pt x="1485" y="4949"/>
                  </a:cubicBezTo>
                  <a:cubicBezTo>
                    <a:pt x="1205" y="5422"/>
                    <a:pt x="1079" y="5962"/>
                    <a:pt x="1141" y="6504"/>
                  </a:cubicBezTo>
                  <a:lnTo>
                    <a:pt x="1141" y="6504"/>
                  </a:lnTo>
                  <a:cubicBezTo>
                    <a:pt x="624" y="6932"/>
                    <a:pt x="256" y="7562"/>
                    <a:pt x="161" y="8205"/>
                  </a:cubicBezTo>
                  <a:cubicBezTo>
                    <a:pt x="0" y="9350"/>
                    <a:pt x="519" y="10441"/>
                    <a:pt x="1306" y="11246"/>
                  </a:cubicBezTo>
                  <a:cubicBezTo>
                    <a:pt x="1342" y="11299"/>
                    <a:pt x="1395" y="11353"/>
                    <a:pt x="1449" y="11407"/>
                  </a:cubicBezTo>
                  <a:cubicBezTo>
                    <a:pt x="1500" y="11450"/>
                    <a:pt x="1555" y="11468"/>
                    <a:pt x="1608" y="11468"/>
                  </a:cubicBezTo>
                  <a:cubicBezTo>
                    <a:pt x="1797" y="11468"/>
                    <a:pt x="1957" y="11235"/>
                    <a:pt x="1789" y="11067"/>
                  </a:cubicBezTo>
                  <a:lnTo>
                    <a:pt x="1789" y="11067"/>
                  </a:lnTo>
                  <a:lnTo>
                    <a:pt x="1789" y="11103"/>
                  </a:lnTo>
                  <a:cubicBezTo>
                    <a:pt x="1270" y="10638"/>
                    <a:pt x="877" y="10029"/>
                    <a:pt x="698" y="9368"/>
                  </a:cubicBezTo>
                  <a:cubicBezTo>
                    <a:pt x="444" y="8518"/>
                    <a:pt x="688" y="7618"/>
                    <a:pt x="1304" y="7011"/>
                  </a:cubicBezTo>
                  <a:lnTo>
                    <a:pt x="1304" y="7011"/>
                  </a:lnTo>
                  <a:cubicBezTo>
                    <a:pt x="1427" y="7240"/>
                    <a:pt x="1606" y="7436"/>
                    <a:pt x="1825" y="7579"/>
                  </a:cubicBezTo>
                  <a:cubicBezTo>
                    <a:pt x="2129" y="7776"/>
                    <a:pt x="2504" y="7901"/>
                    <a:pt x="2880" y="7901"/>
                  </a:cubicBezTo>
                  <a:cubicBezTo>
                    <a:pt x="2900" y="7902"/>
                    <a:pt x="2921" y="7903"/>
                    <a:pt x="2941" y="7903"/>
                  </a:cubicBezTo>
                  <a:cubicBezTo>
                    <a:pt x="3240" y="7903"/>
                    <a:pt x="3521" y="7779"/>
                    <a:pt x="3739" y="7561"/>
                  </a:cubicBezTo>
                  <a:cubicBezTo>
                    <a:pt x="3989" y="7275"/>
                    <a:pt x="3900" y="6881"/>
                    <a:pt x="3685" y="6577"/>
                  </a:cubicBezTo>
                  <a:cubicBezTo>
                    <a:pt x="3418" y="6194"/>
                    <a:pt x="2980" y="5965"/>
                    <a:pt x="2502" y="5965"/>
                  </a:cubicBezTo>
                  <a:cubicBezTo>
                    <a:pt x="2467" y="5965"/>
                    <a:pt x="2432" y="5967"/>
                    <a:pt x="2397" y="5969"/>
                  </a:cubicBezTo>
                  <a:cubicBezTo>
                    <a:pt x="2119" y="5991"/>
                    <a:pt x="1851" y="6072"/>
                    <a:pt x="1604" y="6198"/>
                  </a:cubicBezTo>
                  <a:lnTo>
                    <a:pt x="1604" y="6198"/>
                  </a:lnTo>
                  <a:cubicBezTo>
                    <a:pt x="1608" y="6049"/>
                    <a:pt x="1628" y="5898"/>
                    <a:pt x="1664" y="5754"/>
                  </a:cubicBezTo>
                  <a:cubicBezTo>
                    <a:pt x="1802" y="5223"/>
                    <a:pt x="2128" y="4774"/>
                    <a:pt x="2567" y="4479"/>
                  </a:cubicBezTo>
                  <a:lnTo>
                    <a:pt x="2567" y="4479"/>
                  </a:lnTo>
                  <a:cubicBezTo>
                    <a:pt x="2720" y="4830"/>
                    <a:pt x="3008" y="5115"/>
                    <a:pt x="3363" y="5254"/>
                  </a:cubicBezTo>
                  <a:cubicBezTo>
                    <a:pt x="3510" y="5319"/>
                    <a:pt x="3664" y="5351"/>
                    <a:pt x="3817" y="5351"/>
                  </a:cubicBezTo>
                  <a:cubicBezTo>
                    <a:pt x="4000" y="5351"/>
                    <a:pt x="4181" y="5305"/>
                    <a:pt x="4347" y="5218"/>
                  </a:cubicBezTo>
                  <a:cubicBezTo>
                    <a:pt x="4651" y="5039"/>
                    <a:pt x="4794" y="4681"/>
                    <a:pt x="4687" y="4359"/>
                  </a:cubicBezTo>
                  <a:cubicBezTo>
                    <a:pt x="4562" y="4001"/>
                    <a:pt x="4240" y="3733"/>
                    <a:pt x="3864" y="3679"/>
                  </a:cubicBezTo>
                  <a:cubicBezTo>
                    <a:pt x="3765" y="3663"/>
                    <a:pt x="3666" y="3655"/>
                    <a:pt x="3567" y="3655"/>
                  </a:cubicBezTo>
                  <a:cubicBezTo>
                    <a:pt x="3332" y="3655"/>
                    <a:pt x="3099" y="3700"/>
                    <a:pt x="2877" y="3780"/>
                  </a:cubicBezTo>
                  <a:lnTo>
                    <a:pt x="2877" y="3780"/>
                  </a:lnTo>
                  <a:cubicBezTo>
                    <a:pt x="2853" y="3555"/>
                    <a:pt x="2870" y="3326"/>
                    <a:pt x="2934" y="3107"/>
                  </a:cubicBezTo>
                  <a:cubicBezTo>
                    <a:pt x="3041" y="2642"/>
                    <a:pt x="3256" y="2213"/>
                    <a:pt x="3560" y="1855"/>
                  </a:cubicBezTo>
                  <a:cubicBezTo>
                    <a:pt x="4007" y="1300"/>
                    <a:pt x="4579" y="835"/>
                    <a:pt x="5205" y="496"/>
                  </a:cubicBezTo>
                  <a:lnTo>
                    <a:pt x="5313" y="424"/>
                  </a:lnTo>
                  <a:cubicBezTo>
                    <a:pt x="5542" y="317"/>
                    <a:pt x="5405" y="1"/>
                    <a:pt x="5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6" name="Google Shape;2706;p41"/>
            <p:cNvSpPr/>
            <p:nvPr/>
          </p:nvSpPr>
          <p:spPr>
            <a:xfrm>
              <a:off x="7275950" y="2915725"/>
              <a:ext cx="202425" cy="168775"/>
            </a:xfrm>
            <a:custGeom>
              <a:rect b="b" l="l" r="r" t="t"/>
              <a:pathLst>
                <a:path extrusionOk="0" h="6751" w="8097">
                  <a:moveTo>
                    <a:pt x="269" y="1"/>
                  </a:moveTo>
                  <a:cubicBezTo>
                    <a:pt x="187" y="1"/>
                    <a:pt x="104" y="41"/>
                    <a:pt x="54" y="115"/>
                  </a:cubicBezTo>
                  <a:cubicBezTo>
                    <a:pt x="1" y="222"/>
                    <a:pt x="36" y="365"/>
                    <a:pt x="144" y="437"/>
                  </a:cubicBezTo>
                  <a:lnTo>
                    <a:pt x="162" y="437"/>
                  </a:lnTo>
                  <a:cubicBezTo>
                    <a:pt x="805" y="723"/>
                    <a:pt x="1449" y="1063"/>
                    <a:pt x="2075" y="1421"/>
                  </a:cubicBezTo>
                  <a:cubicBezTo>
                    <a:pt x="3435" y="2208"/>
                    <a:pt x="4687" y="3174"/>
                    <a:pt x="5814" y="4283"/>
                  </a:cubicBezTo>
                  <a:cubicBezTo>
                    <a:pt x="6512" y="4980"/>
                    <a:pt x="7120" y="5767"/>
                    <a:pt x="7603" y="6644"/>
                  </a:cubicBezTo>
                  <a:cubicBezTo>
                    <a:pt x="7646" y="6719"/>
                    <a:pt x="7712" y="6751"/>
                    <a:pt x="7779" y="6751"/>
                  </a:cubicBezTo>
                  <a:cubicBezTo>
                    <a:pt x="7934" y="6751"/>
                    <a:pt x="8096" y="6581"/>
                    <a:pt x="7996" y="6393"/>
                  </a:cubicBezTo>
                  <a:cubicBezTo>
                    <a:pt x="7138" y="4837"/>
                    <a:pt x="5850" y="3549"/>
                    <a:pt x="4437" y="2476"/>
                  </a:cubicBezTo>
                  <a:cubicBezTo>
                    <a:pt x="3381" y="1653"/>
                    <a:pt x="2254" y="956"/>
                    <a:pt x="1074" y="365"/>
                  </a:cubicBezTo>
                  <a:cubicBezTo>
                    <a:pt x="841" y="240"/>
                    <a:pt x="627" y="133"/>
                    <a:pt x="376" y="26"/>
                  </a:cubicBezTo>
                  <a:cubicBezTo>
                    <a:pt x="343" y="9"/>
                    <a:pt x="306" y="1"/>
                    <a:pt x="2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7" name="Google Shape;2707;p41"/>
            <p:cNvSpPr/>
            <p:nvPr/>
          </p:nvSpPr>
          <p:spPr>
            <a:xfrm>
              <a:off x="7471375" y="2853450"/>
              <a:ext cx="55100" cy="186825"/>
            </a:xfrm>
            <a:custGeom>
              <a:rect b="b" l="l" r="r" t="t"/>
              <a:pathLst>
                <a:path extrusionOk="0" h="7473" w="2204">
                  <a:moveTo>
                    <a:pt x="1887" y="1"/>
                  </a:moveTo>
                  <a:cubicBezTo>
                    <a:pt x="1816" y="1"/>
                    <a:pt x="1744" y="35"/>
                    <a:pt x="1700" y="120"/>
                  </a:cubicBezTo>
                  <a:cubicBezTo>
                    <a:pt x="555" y="2141"/>
                    <a:pt x="0" y="4574"/>
                    <a:pt x="465" y="6863"/>
                  </a:cubicBezTo>
                  <a:cubicBezTo>
                    <a:pt x="501" y="7006"/>
                    <a:pt x="537" y="7167"/>
                    <a:pt x="591" y="7310"/>
                  </a:cubicBezTo>
                  <a:cubicBezTo>
                    <a:pt x="626" y="7423"/>
                    <a:pt x="717" y="7472"/>
                    <a:pt x="809" y="7472"/>
                  </a:cubicBezTo>
                  <a:cubicBezTo>
                    <a:pt x="950" y="7472"/>
                    <a:pt x="1092" y="7358"/>
                    <a:pt x="1038" y="7185"/>
                  </a:cubicBezTo>
                  <a:cubicBezTo>
                    <a:pt x="984" y="7078"/>
                    <a:pt x="966" y="6953"/>
                    <a:pt x="948" y="6845"/>
                  </a:cubicBezTo>
                  <a:cubicBezTo>
                    <a:pt x="877" y="6541"/>
                    <a:pt x="823" y="6255"/>
                    <a:pt x="805" y="5951"/>
                  </a:cubicBezTo>
                  <a:cubicBezTo>
                    <a:pt x="716" y="4860"/>
                    <a:pt x="805" y="3769"/>
                    <a:pt x="1109" y="2731"/>
                  </a:cubicBezTo>
                  <a:cubicBezTo>
                    <a:pt x="1342" y="1890"/>
                    <a:pt x="1664" y="1103"/>
                    <a:pt x="2093" y="352"/>
                  </a:cubicBezTo>
                  <a:cubicBezTo>
                    <a:pt x="2204" y="168"/>
                    <a:pt x="2044" y="1"/>
                    <a:pt x="18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8" name="Google Shape;2708;p41"/>
            <p:cNvSpPr/>
            <p:nvPr/>
          </p:nvSpPr>
          <p:spPr>
            <a:xfrm>
              <a:off x="7284575" y="3107050"/>
              <a:ext cx="42825" cy="32025"/>
            </a:xfrm>
            <a:custGeom>
              <a:rect b="b" l="l" r="r" t="t"/>
              <a:pathLst>
                <a:path extrusionOk="0" h="1281" w="1713">
                  <a:moveTo>
                    <a:pt x="864" y="0"/>
                  </a:moveTo>
                  <a:cubicBezTo>
                    <a:pt x="689" y="0"/>
                    <a:pt x="513" y="73"/>
                    <a:pt x="389" y="207"/>
                  </a:cubicBezTo>
                  <a:cubicBezTo>
                    <a:pt x="1" y="613"/>
                    <a:pt x="309" y="1281"/>
                    <a:pt x="868" y="1281"/>
                  </a:cubicBezTo>
                  <a:cubicBezTo>
                    <a:pt x="875" y="1281"/>
                    <a:pt x="882" y="1281"/>
                    <a:pt x="890" y="1280"/>
                  </a:cubicBezTo>
                  <a:cubicBezTo>
                    <a:pt x="1462" y="1245"/>
                    <a:pt x="1713" y="547"/>
                    <a:pt x="1283" y="171"/>
                  </a:cubicBezTo>
                  <a:cubicBezTo>
                    <a:pt x="1167" y="55"/>
                    <a:pt x="1016" y="0"/>
                    <a:pt x="8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9" name="Google Shape;2709;p41"/>
            <p:cNvSpPr/>
            <p:nvPr/>
          </p:nvSpPr>
          <p:spPr>
            <a:xfrm>
              <a:off x="7218850" y="2891250"/>
              <a:ext cx="39675" cy="30050"/>
            </a:xfrm>
            <a:custGeom>
              <a:rect b="b" l="l" r="r" t="t"/>
              <a:pathLst>
                <a:path extrusionOk="0" h="1202" w="1587">
                  <a:moveTo>
                    <a:pt x="792" y="0"/>
                  </a:moveTo>
                  <a:cubicBezTo>
                    <a:pt x="629" y="0"/>
                    <a:pt x="466" y="67"/>
                    <a:pt x="353" y="200"/>
                  </a:cubicBezTo>
                  <a:cubicBezTo>
                    <a:pt x="0" y="588"/>
                    <a:pt x="291" y="1202"/>
                    <a:pt x="796" y="1202"/>
                  </a:cubicBezTo>
                  <a:cubicBezTo>
                    <a:pt x="803" y="1202"/>
                    <a:pt x="811" y="1202"/>
                    <a:pt x="818" y="1201"/>
                  </a:cubicBezTo>
                  <a:cubicBezTo>
                    <a:pt x="1354" y="1183"/>
                    <a:pt x="1587" y="522"/>
                    <a:pt x="1193" y="164"/>
                  </a:cubicBezTo>
                  <a:cubicBezTo>
                    <a:pt x="1084" y="54"/>
                    <a:pt x="938" y="0"/>
                    <a:pt x="7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0" name="Google Shape;2710;p41"/>
            <p:cNvSpPr/>
            <p:nvPr/>
          </p:nvSpPr>
          <p:spPr>
            <a:xfrm>
              <a:off x="7345850" y="2749550"/>
              <a:ext cx="29400" cy="22400"/>
            </a:xfrm>
            <a:custGeom>
              <a:rect b="b" l="l" r="r" t="t"/>
              <a:pathLst>
                <a:path extrusionOk="0" h="896" w="1176">
                  <a:moveTo>
                    <a:pt x="587" y="0"/>
                  </a:moveTo>
                  <a:cubicBezTo>
                    <a:pt x="467" y="0"/>
                    <a:pt x="348" y="50"/>
                    <a:pt x="263" y="144"/>
                  </a:cubicBezTo>
                  <a:cubicBezTo>
                    <a:pt x="0" y="442"/>
                    <a:pt x="202" y="895"/>
                    <a:pt x="581" y="895"/>
                  </a:cubicBezTo>
                  <a:cubicBezTo>
                    <a:pt x="588" y="895"/>
                    <a:pt x="596" y="895"/>
                    <a:pt x="603" y="895"/>
                  </a:cubicBezTo>
                  <a:cubicBezTo>
                    <a:pt x="1015" y="877"/>
                    <a:pt x="1176" y="376"/>
                    <a:pt x="889" y="126"/>
                  </a:cubicBezTo>
                  <a:cubicBezTo>
                    <a:pt x="804" y="41"/>
                    <a:pt x="695" y="0"/>
                    <a:pt x="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1" name="Google Shape;2711;p41"/>
            <p:cNvSpPr/>
            <p:nvPr/>
          </p:nvSpPr>
          <p:spPr>
            <a:xfrm>
              <a:off x="7521125" y="2791000"/>
              <a:ext cx="44625" cy="33700"/>
            </a:xfrm>
            <a:custGeom>
              <a:rect b="b" l="l" r="r" t="t"/>
              <a:pathLst>
                <a:path extrusionOk="0" h="1348" w="1785">
                  <a:moveTo>
                    <a:pt x="903" y="1"/>
                  </a:moveTo>
                  <a:cubicBezTo>
                    <a:pt x="716" y="1"/>
                    <a:pt x="531" y="78"/>
                    <a:pt x="407" y="221"/>
                  </a:cubicBezTo>
                  <a:cubicBezTo>
                    <a:pt x="1" y="662"/>
                    <a:pt x="327" y="1348"/>
                    <a:pt x="904" y="1348"/>
                  </a:cubicBezTo>
                  <a:cubicBezTo>
                    <a:pt x="911" y="1348"/>
                    <a:pt x="919" y="1348"/>
                    <a:pt x="926" y="1348"/>
                  </a:cubicBezTo>
                  <a:cubicBezTo>
                    <a:pt x="1534" y="1312"/>
                    <a:pt x="1785" y="578"/>
                    <a:pt x="1355" y="185"/>
                  </a:cubicBezTo>
                  <a:cubicBezTo>
                    <a:pt x="1230" y="60"/>
                    <a:pt x="1066" y="1"/>
                    <a:pt x="9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2" name="Google Shape;2712;p41"/>
            <p:cNvSpPr/>
            <p:nvPr/>
          </p:nvSpPr>
          <p:spPr>
            <a:xfrm>
              <a:off x="7655750" y="2934600"/>
              <a:ext cx="29850" cy="22475"/>
            </a:xfrm>
            <a:custGeom>
              <a:rect b="b" l="l" r="r" t="t"/>
              <a:pathLst>
                <a:path extrusionOk="0" h="899" w="1194">
                  <a:moveTo>
                    <a:pt x="607" y="1"/>
                  </a:moveTo>
                  <a:cubicBezTo>
                    <a:pt x="486" y="1"/>
                    <a:pt x="368" y="51"/>
                    <a:pt x="281" y="147"/>
                  </a:cubicBezTo>
                  <a:cubicBezTo>
                    <a:pt x="0" y="428"/>
                    <a:pt x="219" y="899"/>
                    <a:pt x="600" y="899"/>
                  </a:cubicBezTo>
                  <a:cubicBezTo>
                    <a:pt x="607" y="899"/>
                    <a:pt x="614" y="899"/>
                    <a:pt x="621" y="898"/>
                  </a:cubicBezTo>
                  <a:cubicBezTo>
                    <a:pt x="1014" y="880"/>
                    <a:pt x="1193" y="380"/>
                    <a:pt x="907" y="111"/>
                  </a:cubicBezTo>
                  <a:cubicBezTo>
                    <a:pt x="817" y="37"/>
                    <a:pt x="711" y="1"/>
                    <a:pt x="6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3" name="Google Shape;2713;p41"/>
            <p:cNvSpPr/>
            <p:nvPr/>
          </p:nvSpPr>
          <p:spPr>
            <a:xfrm>
              <a:off x="7301450" y="2807100"/>
              <a:ext cx="58150" cy="57925"/>
            </a:xfrm>
            <a:custGeom>
              <a:rect b="b" l="l" r="r" t="t"/>
              <a:pathLst>
                <a:path extrusionOk="0" h="2317" w="2326">
                  <a:moveTo>
                    <a:pt x="1473" y="0"/>
                  </a:moveTo>
                  <a:cubicBezTo>
                    <a:pt x="1283" y="0"/>
                    <a:pt x="930" y="578"/>
                    <a:pt x="930" y="578"/>
                  </a:cubicBezTo>
                  <a:cubicBezTo>
                    <a:pt x="930" y="578"/>
                    <a:pt x="507" y="372"/>
                    <a:pt x="273" y="372"/>
                  </a:cubicBezTo>
                  <a:cubicBezTo>
                    <a:pt x="215" y="372"/>
                    <a:pt x="168" y="385"/>
                    <a:pt x="143" y="417"/>
                  </a:cubicBezTo>
                  <a:cubicBezTo>
                    <a:pt x="36" y="578"/>
                    <a:pt x="501" y="1133"/>
                    <a:pt x="501" y="1133"/>
                  </a:cubicBezTo>
                  <a:cubicBezTo>
                    <a:pt x="501" y="1133"/>
                    <a:pt x="0" y="1670"/>
                    <a:pt x="125" y="1848"/>
                  </a:cubicBezTo>
                  <a:cubicBezTo>
                    <a:pt x="153" y="1884"/>
                    <a:pt x="206" y="1898"/>
                    <a:pt x="273" y="1898"/>
                  </a:cubicBezTo>
                  <a:cubicBezTo>
                    <a:pt x="509" y="1898"/>
                    <a:pt x="912" y="1723"/>
                    <a:pt x="912" y="1723"/>
                  </a:cubicBezTo>
                  <a:cubicBezTo>
                    <a:pt x="912" y="1723"/>
                    <a:pt x="1242" y="2317"/>
                    <a:pt x="1443" y="2317"/>
                  </a:cubicBezTo>
                  <a:cubicBezTo>
                    <a:pt x="1451" y="2317"/>
                    <a:pt x="1459" y="2316"/>
                    <a:pt x="1467" y="2313"/>
                  </a:cubicBezTo>
                  <a:cubicBezTo>
                    <a:pt x="1664" y="2242"/>
                    <a:pt x="1592" y="1509"/>
                    <a:pt x="1592" y="1509"/>
                  </a:cubicBezTo>
                  <a:cubicBezTo>
                    <a:pt x="1592" y="1509"/>
                    <a:pt x="2325" y="1365"/>
                    <a:pt x="2325" y="1169"/>
                  </a:cubicBezTo>
                  <a:cubicBezTo>
                    <a:pt x="2325" y="972"/>
                    <a:pt x="1610" y="811"/>
                    <a:pt x="1610" y="811"/>
                  </a:cubicBezTo>
                  <a:cubicBezTo>
                    <a:pt x="1610" y="811"/>
                    <a:pt x="1699" y="78"/>
                    <a:pt x="1503" y="6"/>
                  </a:cubicBezTo>
                  <a:cubicBezTo>
                    <a:pt x="1493" y="2"/>
                    <a:pt x="1483" y="0"/>
                    <a:pt x="14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4" name="Google Shape;2714;p41"/>
            <p:cNvSpPr/>
            <p:nvPr/>
          </p:nvSpPr>
          <p:spPr>
            <a:xfrm>
              <a:off x="7378350" y="2877350"/>
              <a:ext cx="82300" cy="81225"/>
            </a:xfrm>
            <a:custGeom>
              <a:rect b="b" l="l" r="r" t="t"/>
              <a:pathLst>
                <a:path extrusionOk="0" h="3249" w="3292">
                  <a:moveTo>
                    <a:pt x="2009" y="0"/>
                  </a:moveTo>
                  <a:cubicBezTo>
                    <a:pt x="1735" y="0"/>
                    <a:pt x="1271" y="845"/>
                    <a:pt x="1271" y="845"/>
                  </a:cubicBezTo>
                  <a:cubicBezTo>
                    <a:pt x="1271" y="845"/>
                    <a:pt x="725" y="619"/>
                    <a:pt x="391" y="619"/>
                  </a:cubicBezTo>
                  <a:cubicBezTo>
                    <a:pt x="285" y="619"/>
                    <a:pt x="201" y="641"/>
                    <a:pt x="162" y="702"/>
                  </a:cubicBezTo>
                  <a:cubicBezTo>
                    <a:pt x="1" y="934"/>
                    <a:pt x="716" y="1668"/>
                    <a:pt x="716" y="1668"/>
                  </a:cubicBezTo>
                  <a:cubicBezTo>
                    <a:pt x="716" y="1668"/>
                    <a:pt x="37" y="2473"/>
                    <a:pt x="215" y="2687"/>
                  </a:cubicBezTo>
                  <a:cubicBezTo>
                    <a:pt x="252" y="2735"/>
                    <a:pt x="322" y="2754"/>
                    <a:pt x="409" y="2754"/>
                  </a:cubicBezTo>
                  <a:cubicBezTo>
                    <a:pt x="745" y="2754"/>
                    <a:pt x="1342" y="2473"/>
                    <a:pt x="1342" y="2473"/>
                  </a:cubicBezTo>
                  <a:cubicBezTo>
                    <a:pt x="1342" y="2473"/>
                    <a:pt x="1843" y="3248"/>
                    <a:pt x="2108" y="3248"/>
                  </a:cubicBezTo>
                  <a:cubicBezTo>
                    <a:pt x="2122" y="3248"/>
                    <a:pt x="2135" y="3246"/>
                    <a:pt x="2147" y="3242"/>
                  </a:cubicBezTo>
                  <a:cubicBezTo>
                    <a:pt x="2416" y="3152"/>
                    <a:pt x="2272" y="2133"/>
                    <a:pt x="2272" y="2133"/>
                  </a:cubicBezTo>
                  <a:cubicBezTo>
                    <a:pt x="2272" y="2133"/>
                    <a:pt x="3292" y="1865"/>
                    <a:pt x="3274" y="1596"/>
                  </a:cubicBezTo>
                  <a:cubicBezTo>
                    <a:pt x="3274" y="1310"/>
                    <a:pt x="2237" y="1131"/>
                    <a:pt x="2237" y="1131"/>
                  </a:cubicBezTo>
                  <a:cubicBezTo>
                    <a:pt x="2237" y="1131"/>
                    <a:pt x="2308" y="94"/>
                    <a:pt x="2040" y="4"/>
                  </a:cubicBezTo>
                  <a:cubicBezTo>
                    <a:pt x="2030" y="2"/>
                    <a:pt x="2019" y="0"/>
                    <a:pt x="20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5" name="Google Shape;2715;p41"/>
            <p:cNvSpPr/>
            <p:nvPr/>
          </p:nvSpPr>
          <p:spPr>
            <a:xfrm>
              <a:off x="7406975" y="2771325"/>
              <a:ext cx="61725" cy="61050"/>
            </a:xfrm>
            <a:custGeom>
              <a:rect b="b" l="l" r="r" t="t"/>
              <a:pathLst>
                <a:path extrusionOk="0" h="2442" w="2469">
                  <a:moveTo>
                    <a:pt x="1579" y="1"/>
                  </a:moveTo>
                  <a:cubicBezTo>
                    <a:pt x="1373" y="1"/>
                    <a:pt x="1002" y="596"/>
                    <a:pt x="1002" y="596"/>
                  </a:cubicBezTo>
                  <a:cubicBezTo>
                    <a:pt x="1002" y="596"/>
                    <a:pt x="546" y="374"/>
                    <a:pt x="305" y="374"/>
                  </a:cubicBezTo>
                  <a:cubicBezTo>
                    <a:pt x="248" y="374"/>
                    <a:pt x="203" y="387"/>
                    <a:pt x="179" y="417"/>
                  </a:cubicBezTo>
                  <a:cubicBezTo>
                    <a:pt x="54" y="596"/>
                    <a:pt x="537" y="1187"/>
                    <a:pt x="537" y="1187"/>
                  </a:cubicBezTo>
                  <a:cubicBezTo>
                    <a:pt x="537" y="1187"/>
                    <a:pt x="1" y="1741"/>
                    <a:pt x="126" y="1920"/>
                  </a:cubicBezTo>
                  <a:cubicBezTo>
                    <a:pt x="151" y="1963"/>
                    <a:pt x="212" y="1979"/>
                    <a:pt x="291" y="1979"/>
                  </a:cubicBezTo>
                  <a:cubicBezTo>
                    <a:pt x="541" y="1979"/>
                    <a:pt x="966" y="1813"/>
                    <a:pt x="966" y="1813"/>
                  </a:cubicBezTo>
                  <a:cubicBezTo>
                    <a:pt x="966" y="1813"/>
                    <a:pt x="1298" y="2442"/>
                    <a:pt x="1514" y="2442"/>
                  </a:cubicBezTo>
                  <a:cubicBezTo>
                    <a:pt x="1522" y="2442"/>
                    <a:pt x="1531" y="2441"/>
                    <a:pt x="1539" y="2439"/>
                  </a:cubicBezTo>
                  <a:cubicBezTo>
                    <a:pt x="1736" y="2367"/>
                    <a:pt x="1682" y="1598"/>
                    <a:pt x="1682" y="1598"/>
                  </a:cubicBezTo>
                  <a:cubicBezTo>
                    <a:pt x="1682" y="1598"/>
                    <a:pt x="2451" y="1455"/>
                    <a:pt x="2451" y="1240"/>
                  </a:cubicBezTo>
                  <a:cubicBezTo>
                    <a:pt x="2469" y="1026"/>
                    <a:pt x="1718" y="847"/>
                    <a:pt x="1718" y="847"/>
                  </a:cubicBezTo>
                  <a:cubicBezTo>
                    <a:pt x="1718" y="847"/>
                    <a:pt x="1807" y="78"/>
                    <a:pt x="1610" y="6"/>
                  </a:cubicBezTo>
                  <a:cubicBezTo>
                    <a:pt x="1600" y="2"/>
                    <a:pt x="1590" y="1"/>
                    <a:pt x="15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16" name="Google Shape;2716;p41"/>
          <p:cNvGrpSpPr/>
          <p:nvPr/>
        </p:nvGrpSpPr>
        <p:grpSpPr>
          <a:xfrm>
            <a:off x="6411494" y="3314755"/>
            <a:ext cx="1004341" cy="990155"/>
            <a:chOff x="581525" y="3254850"/>
            <a:chExt cx="297750" cy="294575"/>
          </a:xfrm>
        </p:grpSpPr>
        <p:sp>
          <p:nvSpPr>
            <p:cNvPr id="2717" name="Google Shape;2717;p41"/>
            <p:cNvSpPr/>
            <p:nvPr/>
          </p:nvSpPr>
          <p:spPr>
            <a:xfrm>
              <a:off x="616950" y="3358025"/>
              <a:ext cx="89025" cy="86650"/>
            </a:xfrm>
            <a:custGeom>
              <a:rect b="b" l="l" r="r" t="t"/>
              <a:pathLst>
                <a:path extrusionOk="0" h="3466" w="3561">
                  <a:moveTo>
                    <a:pt x="1797" y="0"/>
                  </a:moveTo>
                  <a:cubicBezTo>
                    <a:pt x="789" y="0"/>
                    <a:pt x="1" y="788"/>
                    <a:pt x="1" y="1733"/>
                  </a:cubicBezTo>
                  <a:cubicBezTo>
                    <a:pt x="1" y="2710"/>
                    <a:pt x="789" y="3466"/>
                    <a:pt x="1797" y="3466"/>
                  </a:cubicBezTo>
                  <a:cubicBezTo>
                    <a:pt x="2773" y="3466"/>
                    <a:pt x="3561" y="2710"/>
                    <a:pt x="3561" y="1733"/>
                  </a:cubicBezTo>
                  <a:cubicBezTo>
                    <a:pt x="3561" y="788"/>
                    <a:pt x="2773" y="0"/>
                    <a:pt x="179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8" name="Google Shape;2718;p41"/>
            <p:cNvSpPr/>
            <p:nvPr/>
          </p:nvSpPr>
          <p:spPr>
            <a:xfrm>
              <a:off x="721725" y="3254850"/>
              <a:ext cx="157550" cy="155975"/>
            </a:xfrm>
            <a:custGeom>
              <a:rect b="b" l="l" r="r" t="t"/>
              <a:pathLst>
                <a:path extrusionOk="0" h="6239" w="6302">
                  <a:moveTo>
                    <a:pt x="3151" y="1355"/>
                  </a:moveTo>
                  <a:cubicBezTo>
                    <a:pt x="3749" y="1355"/>
                    <a:pt x="4159" y="1827"/>
                    <a:pt x="4159" y="2363"/>
                  </a:cubicBezTo>
                  <a:cubicBezTo>
                    <a:pt x="4159" y="2773"/>
                    <a:pt x="3970" y="3119"/>
                    <a:pt x="3623" y="3277"/>
                  </a:cubicBezTo>
                  <a:cubicBezTo>
                    <a:pt x="3529" y="3308"/>
                    <a:pt x="3497" y="3434"/>
                    <a:pt x="3497" y="3560"/>
                  </a:cubicBezTo>
                  <a:cubicBezTo>
                    <a:pt x="3497" y="3749"/>
                    <a:pt x="3340" y="3907"/>
                    <a:pt x="3151" y="3907"/>
                  </a:cubicBezTo>
                  <a:cubicBezTo>
                    <a:pt x="2962" y="3907"/>
                    <a:pt x="2804" y="3749"/>
                    <a:pt x="2804" y="3560"/>
                  </a:cubicBezTo>
                  <a:cubicBezTo>
                    <a:pt x="2804" y="3151"/>
                    <a:pt x="2993" y="2836"/>
                    <a:pt x="3308" y="2647"/>
                  </a:cubicBezTo>
                  <a:cubicBezTo>
                    <a:pt x="3434" y="2552"/>
                    <a:pt x="3497" y="2458"/>
                    <a:pt x="3497" y="2332"/>
                  </a:cubicBezTo>
                  <a:cubicBezTo>
                    <a:pt x="3497" y="2143"/>
                    <a:pt x="3340" y="1953"/>
                    <a:pt x="3151" y="1953"/>
                  </a:cubicBezTo>
                  <a:cubicBezTo>
                    <a:pt x="2962" y="1953"/>
                    <a:pt x="2804" y="2143"/>
                    <a:pt x="2804" y="2332"/>
                  </a:cubicBezTo>
                  <a:cubicBezTo>
                    <a:pt x="2804" y="2521"/>
                    <a:pt x="2646" y="2678"/>
                    <a:pt x="2426" y="2678"/>
                  </a:cubicBezTo>
                  <a:cubicBezTo>
                    <a:pt x="2237" y="2678"/>
                    <a:pt x="2079" y="2521"/>
                    <a:pt x="2079" y="2332"/>
                  </a:cubicBezTo>
                  <a:cubicBezTo>
                    <a:pt x="2079" y="1827"/>
                    <a:pt x="2552" y="1355"/>
                    <a:pt x="3151" y="1355"/>
                  </a:cubicBezTo>
                  <a:close/>
                  <a:moveTo>
                    <a:pt x="3151" y="4096"/>
                  </a:moveTo>
                  <a:cubicBezTo>
                    <a:pt x="3340" y="4096"/>
                    <a:pt x="3497" y="4253"/>
                    <a:pt x="3497" y="4442"/>
                  </a:cubicBezTo>
                  <a:cubicBezTo>
                    <a:pt x="3497" y="4663"/>
                    <a:pt x="3340" y="4820"/>
                    <a:pt x="3151" y="4820"/>
                  </a:cubicBezTo>
                  <a:cubicBezTo>
                    <a:pt x="2962" y="4820"/>
                    <a:pt x="2804" y="4663"/>
                    <a:pt x="2804" y="4442"/>
                  </a:cubicBezTo>
                  <a:cubicBezTo>
                    <a:pt x="2804" y="4253"/>
                    <a:pt x="2962" y="4096"/>
                    <a:pt x="3151" y="4096"/>
                  </a:cubicBezTo>
                  <a:close/>
                  <a:moveTo>
                    <a:pt x="3182" y="0"/>
                  </a:moveTo>
                  <a:cubicBezTo>
                    <a:pt x="1481" y="0"/>
                    <a:pt x="63" y="1418"/>
                    <a:pt x="63" y="3119"/>
                  </a:cubicBezTo>
                  <a:cubicBezTo>
                    <a:pt x="63" y="3655"/>
                    <a:pt x="189" y="4159"/>
                    <a:pt x="473" y="4663"/>
                  </a:cubicBezTo>
                  <a:lnTo>
                    <a:pt x="32" y="5766"/>
                  </a:lnTo>
                  <a:cubicBezTo>
                    <a:pt x="0" y="5860"/>
                    <a:pt x="32" y="5986"/>
                    <a:pt x="126" y="6112"/>
                  </a:cubicBezTo>
                  <a:cubicBezTo>
                    <a:pt x="189" y="6175"/>
                    <a:pt x="347" y="6238"/>
                    <a:pt x="473" y="6238"/>
                  </a:cubicBezTo>
                  <a:lnTo>
                    <a:pt x="1764" y="5892"/>
                  </a:lnTo>
                  <a:cubicBezTo>
                    <a:pt x="2205" y="6144"/>
                    <a:pt x="2678" y="6238"/>
                    <a:pt x="3182" y="6238"/>
                  </a:cubicBezTo>
                  <a:cubicBezTo>
                    <a:pt x="4915" y="6238"/>
                    <a:pt x="6301" y="4789"/>
                    <a:pt x="6301" y="3119"/>
                  </a:cubicBezTo>
                  <a:cubicBezTo>
                    <a:pt x="6301" y="1386"/>
                    <a:pt x="4883" y="0"/>
                    <a:pt x="31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9" name="Google Shape;2719;p41"/>
            <p:cNvSpPr/>
            <p:nvPr/>
          </p:nvSpPr>
          <p:spPr>
            <a:xfrm>
              <a:off x="581525" y="3440725"/>
              <a:ext cx="157550" cy="108700"/>
            </a:xfrm>
            <a:custGeom>
              <a:rect b="b" l="l" r="r" t="t"/>
              <a:pathLst>
                <a:path extrusionOk="0" h="4348" w="6302">
                  <a:moveTo>
                    <a:pt x="1355" y="0"/>
                  </a:moveTo>
                  <a:cubicBezTo>
                    <a:pt x="567" y="567"/>
                    <a:pt x="0" y="1513"/>
                    <a:pt x="0" y="2584"/>
                  </a:cubicBezTo>
                  <a:lnTo>
                    <a:pt x="0" y="4001"/>
                  </a:lnTo>
                  <a:cubicBezTo>
                    <a:pt x="63" y="4190"/>
                    <a:pt x="221" y="4348"/>
                    <a:pt x="410" y="4348"/>
                  </a:cubicBezTo>
                  <a:lnTo>
                    <a:pt x="5955" y="4348"/>
                  </a:lnTo>
                  <a:cubicBezTo>
                    <a:pt x="6144" y="4348"/>
                    <a:pt x="6301" y="4190"/>
                    <a:pt x="6301" y="4001"/>
                  </a:cubicBezTo>
                  <a:lnTo>
                    <a:pt x="6301" y="2584"/>
                  </a:lnTo>
                  <a:cubicBezTo>
                    <a:pt x="6301" y="1513"/>
                    <a:pt x="5797" y="599"/>
                    <a:pt x="4978" y="0"/>
                  </a:cubicBezTo>
                  <a:cubicBezTo>
                    <a:pt x="4537" y="536"/>
                    <a:pt x="3875" y="851"/>
                    <a:pt x="3151" y="851"/>
                  </a:cubicBezTo>
                  <a:cubicBezTo>
                    <a:pt x="2458" y="851"/>
                    <a:pt x="1796" y="536"/>
                    <a:pt x="13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20" name="Google Shape;2720;p41"/>
          <p:cNvGrpSpPr/>
          <p:nvPr/>
        </p:nvGrpSpPr>
        <p:grpSpPr>
          <a:xfrm>
            <a:off x="7804154" y="3347067"/>
            <a:ext cx="1047338" cy="925520"/>
            <a:chOff x="580725" y="3617925"/>
            <a:chExt cx="299325" cy="297375"/>
          </a:xfrm>
        </p:grpSpPr>
        <p:sp>
          <p:nvSpPr>
            <p:cNvPr id="2721" name="Google Shape;2721;p41"/>
            <p:cNvSpPr/>
            <p:nvPr/>
          </p:nvSpPr>
          <p:spPr>
            <a:xfrm>
              <a:off x="609075" y="3662050"/>
              <a:ext cx="51225" cy="51200"/>
            </a:xfrm>
            <a:custGeom>
              <a:rect b="b" l="l" r="r" t="t"/>
              <a:pathLst>
                <a:path extrusionOk="0" h="2048" w="2049">
                  <a:moveTo>
                    <a:pt x="1041" y="0"/>
                  </a:moveTo>
                  <a:cubicBezTo>
                    <a:pt x="473" y="0"/>
                    <a:pt x="1" y="473"/>
                    <a:pt x="1" y="1040"/>
                  </a:cubicBezTo>
                  <a:cubicBezTo>
                    <a:pt x="1" y="1607"/>
                    <a:pt x="473" y="2048"/>
                    <a:pt x="1041" y="2048"/>
                  </a:cubicBezTo>
                  <a:cubicBezTo>
                    <a:pt x="1608" y="2048"/>
                    <a:pt x="2049" y="1607"/>
                    <a:pt x="2049" y="1040"/>
                  </a:cubicBezTo>
                  <a:cubicBezTo>
                    <a:pt x="2049" y="473"/>
                    <a:pt x="1608" y="0"/>
                    <a:pt x="104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2" name="Google Shape;2722;p41"/>
            <p:cNvSpPr/>
            <p:nvPr/>
          </p:nvSpPr>
          <p:spPr>
            <a:xfrm>
              <a:off x="668950" y="3617925"/>
              <a:ext cx="122875" cy="104475"/>
            </a:xfrm>
            <a:custGeom>
              <a:rect b="b" l="l" r="r" t="t"/>
              <a:pathLst>
                <a:path extrusionOk="0" h="4179" w="4915">
                  <a:moveTo>
                    <a:pt x="1040" y="1"/>
                  </a:moveTo>
                  <a:cubicBezTo>
                    <a:pt x="441" y="1"/>
                    <a:pt x="0" y="473"/>
                    <a:pt x="0" y="1072"/>
                  </a:cubicBezTo>
                  <a:lnTo>
                    <a:pt x="0" y="1797"/>
                  </a:lnTo>
                  <a:cubicBezTo>
                    <a:pt x="0" y="2364"/>
                    <a:pt x="473" y="2805"/>
                    <a:pt x="1040" y="2805"/>
                  </a:cubicBezTo>
                  <a:lnTo>
                    <a:pt x="2300" y="2805"/>
                  </a:lnTo>
                  <a:lnTo>
                    <a:pt x="3592" y="4097"/>
                  </a:lnTo>
                  <a:cubicBezTo>
                    <a:pt x="3672" y="4156"/>
                    <a:pt x="3764" y="4178"/>
                    <a:pt x="3853" y="4178"/>
                  </a:cubicBezTo>
                  <a:cubicBezTo>
                    <a:pt x="3905" y="4178"/>
                    <a:pt x="3955" y="4171"/>
                    <a:pt x="4001" y="4160"/>
                  </a:cubicBezTo>
                  <a:cubicBezTo>
                    <a:pt x="4127" y="4097"/>
                    <a:pt x="4190" y="3939"/>
                    <a:pt x="4190" y="3844"/>
                  </a:cubicBezTo>
                  <a:lnTo>
                    <a:pt x="4190" y="2742"/>
                  </a:lnTo>
                  <a:cubicBezTo>
                    <a:pt x="4600" y="2584"/>
                    <a:pt x="4915" y="2206"/>
                    <a:pt x="4915" y="1734"/>
                  </a:cubicBezTo>
                  <a:lnTo>
                    <a:pt x="4915" y="1072"/>
                  </a:lnTo>
                  <a:cubicBezTo>
                    <a:pt x="4915" y="473"/>
                    <a:pt x="4411" y="1"/>
                    <a:pt x="387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3" name="Google Shape;2723;p41"/>
            <p:cNvSpPr/>
            <p:nvPr/>
          </p:nvSpPr>
          <p:spPr>
            <a:xfrm>
              <a:off x="580725" y="3721900"/>
              <a:ext cx="141800" cy="192025"/>
            </a:xfrm>
            <a:custGeom>
              <a:rect b="b" l="l" r="r" t="t"/>
              <a:pathLst>
                <a:path extrusionOk="0" h="7681" w="5672">
                  <a:moveTo>
                    <a:pt x="3340" y="4506"/>
                  </a:moveTo>
                  <a:lnTo>
                    <a:pt x="3718" y="5577"/>
                  </a:lnTo>
                  <a:lnTo>
                    <a:pt x="1229" y="5577"/>
                  </a:lnTo>
                  <a:lnTo>
                    <a:pt x="1450" y="4600"/>
                  </a:lnTo>
                  <a:lnTo>
                    <a:pt x="1450" y="4506"/>
                  </a:lnTo>
                  <a:close/>
                  <a:moveTo>
                    <a:pt x="1450" y="1"/>
                  </a:moveTo>
                  <a:cubicBezTo>
                    <a:pt x="1135" y="1"/>
                    <a:pt x="883" y="221"/>
                    <a:pt x="788" y="505"/>
                  </a:cubicBezTo>
                  <a:lnTo>
                    <a:pt x="95" y="3624"/>
                  </a:lnTo>
                  <a:cubicBezTo>
                    <a:pt x="1" y="4096"/>
                    <a:pt x="316" y="4506"/>
                    <a:pt x="757" y="4506"/>
                  </a:cubicBezTo>
                  <a:lnTo>
                    <a:pt x="95" y="7247"/>
                  </a:lnTo>
                  <a:cubicBezTo>
                    <a:pt x="32" y="7436"/>
                    <a:pt x="158" y="7593"/>
                    <a:pt x="316" y="7656"/>
                  </a:cubicBezTo>
                  <a:cubicBezTo>
                    <a:pt x="350" y="7668"/>
                    <a:pt x="383" y="7673"/>
                    <a:pt x="415" y="7673"/>
                  </a:cubicBezTo>
                  <a:cubicBezTo>
                    <a:pt x="559" y="7673"/>
                    <a:pt x="679" y="7565"/>
                    <a:pt x="757" y="7436"/>
                  </a:cubicBezTo>
                  <a:lnTo>
                    <a:pt x="1040" y="6301"/>
                  </a:lnTo>
                  <a:lnTo>
                    <a:pt x="3939" y="6301"/>
                  </a:lnTo>
                  <a:lnTo>
                    <a:pt x="4254" y="7152"/>
                  </a:lnTo>
                  <a:cubicBezTo>
                    <a:pt x="4358" y="7492"/>
                    <a:pt x="4637" y="7680"/>
                    <a:pt x="4908" y="7680"/>
                  </a:cubicBezTo>
                  <a:cubicBezTo>
                    <a:pt x="4964" y="7680"/>
                    <a:pt x="5019" y="7672"/>
                    <a:pt x="5073" y="7656"/>
                  </a:cubicBezTo>
                  <a:cubicBezTo>
                    <a:pt x="5451" y="7593"/>
                    <a:pt x="5672" y="7184"/>
                    <a:pt x="5609" y="6837"/>
                  </a:cubicBezTo>
                  <a:lnTo>
                    <a:pt x="4569" y="3687"/>
                  </a:lnTo>
                  <a:cubicBezTo>
                    <a:pt x="4506" y="3372"/>
                    <a:pt x="4222" y="3183"/>
                    <a:pt x="3907" y="3183"/>
                  </a:cubicBezTo>
                  <a:lnTo>
                    <a:pt x="3183" y="3183"/>
                  </a:lnTo>
                  <a:cubicBezTo>
                    <a:pt x="2994" y="3183"/>
                    <a:pt x="2836" y="3025"/>
                    <a:pt x="2836" y="2836"/>
                  </a:cubicBezTo>
                  <a:cubicBezTo>
                    <a:pt x="2836" y="2615"/>
                    <a:pt x="2994" y="2458"/>
                    <a:pt x="3183" y="2458"/>
                  </a:cubicBezTo>
                  <a:lnTo>
                    <a:pt x="4222" y="2458"/>
                  </a:lnTo>
                  <a:cubicBezTo>
                    <a:pt x="4600" y="2458"/>
                    <a:pt x="4915" y="2143"/>
                    <a:pt x="4915" y="1765"/>
                  </a:cubicBezTo>
                  <a:cubicBezTo>
                    <a:pt x="4915" y="1355"/>
                    <a:pt x="4600" y="1040"/>
                    <a:pt x="4222" y="1040"/>
                  </a:cubicBezTo>
                  <a:lnTo>
                    <a:pt x="2332" y="1040"/>
                  </a:lnTo>
                  <a:lnTo>
                    <a:pt x="2080" y="379"/>
                  </a:lnTo>
                  <a:cubicBezTo>
                    <a:pt x="1985" y="158"/>
                    <a:pt x="1733" y="1"/>
                    <a:pt x="145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4" name="Google Shape;2724;p41"/>
            <p:cNvSpPr/>
            <p:nvPr/>
          </p:nvSpPr>
          <p:spPr>
            <a:xfrm>
              <a:off x="800475" y="3662050"/>
              <a:ext cx="51225" cy="51200"/>
            </a:xfrm>
            <a:custGeom>
              <a:rect b="b" l="l" r="r" t="t"/>
              <a:pathLst>
                <a:path extrusionOk="0" h="2048" w="2049">
                  <a:moveTo>
                    <a:pt x="1009" y="0"/>
                  </a:moveTo>
                  <a:cubicBezTo>
                    <a:pt x="442" y="0"/>
                    <a:pt x="1" y="473"/>
                    <a:pt x="1" y="1040"/>
                  </a:cubicBezTo>
                  <a:cubicBezTo>
                    <a:pt x="1" y="1607"/>
                    <a:pt x="442" y="2048"/>
                    <a:pt x="1009" y="2048"/>
                  </a:cubicBezTo>
                  <a:cubicBezTo>
                    <a:pt x="1576" y="2048"/>
                    <a:pt x="2048" y="1607"/>
                    <a:pt x="2048" y="1040"/>
                  </a:cubicBezTo>
                  <a:cubicBezTo>
                    <a:pt x="2048" y="473"/>
                    <a:pt x="1576" y="0"/>
                    <a:pt x="100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5" name="Google Shape;2725;p41"/>
            <p:cNvSpPr/>
            <p:nvPr/>
          </p:nvSpPr>
          <p:spPr>
            <a:xfrm>
              <a:off x="738250" y="3722700"/>
              <a:ext cx="141800" cy="192600"/>
            </a:xfrm>
            <a:custGeom>
              <a:rect b="b" l="l" r="r" t="t"/>
              <a:pathLst>
                <a:path extrusionOk="0" h="7704" w="5672">
                  <a:moveTo>
                    <a:pt x="4222" y="4474"/>
                  </a:moveTo>
                  <a:lnTo>
                    <a:pt x="4222" y="4568"/>
                  </a:lnTo>
                  <a:lnTo>
                    <a:pt x="4443" y="5545"/>
                  </a:lnTo>
                  <a:lnTo>
                    <a:pt x="1985" y="5545"/>
                  </a:lnTo>
                  <a:lnTo>
                    <a:pt x="2332" y="4474"/>
                  </a:lnTo>
                  <a:close/>
                  <a:moveTo>
                    <a:pt x="4222" y="0"/>
                  </a:moveTo>
                  <a:cubicBezTo>
                    <a:pt x="3939" y="0"/>
                    <a:pt x="3718" y="158"/>
                    <a:pt x="3592" y="378"/>
                  </a:cubicBezTo>
                  <a:lnTo>
                    <a:pt x="3340" y="1071"/>
                  </a:lnTo>
                  <a:lnTo>
                    <a:pt x="1450" y="1071"/>
                  </a:lnTo>
                  <a:cubicBezTo>
                    <a:pt x="1072" y="1071"/>
                    <a:pt x="757" y="1386"/>
                    <a:pt x="757" y="1764"/>
                  </a:cubicBezTo>
                  <a:cubicBezTo>
                    <a:pt x="757" y="2174"/>
                    <a:pt x="1072" y="2489"/>
                    <a:pt x="1450" y="2489"/>
                  </a:cubicBezTo>
                  <a:lnTo>
                    <a:pt x="2490" y="2489"/>
                  </a:lnTo>
                  <a:cubicBezTo>
                    <a:pt x="2679" y="2489"/>
                    <a:pt x="2836" y="2646"/>
                    <a:pt x="2836" y="2835"/>
                  </a:cubicBezTo>
                  <a:cubicBezTo>
                    <a:pt x="2836" y="3024"/>
                    <a:pt x="2679" y="3182"/>
                    <a:pt x="2490" y="3182"/>
                  </a:cubicBezTo>
                  <a:lnTo>
                    <a:pt x="1765" y="3182"/>
                  </a:lnTo>
                  <a:cubicBezTo>
                    <a:pt x="1450" y="3182"/>
                    <a:pt x="1198" y="3371"/>
                    <a:pt x="1103" y="3686"/>
                  </a:cubicBezTo>
                  <a:lnTo>
                    <a:pt x="95" y="6837"/>
                  </a:lnTo>
                  <a:cubicBezTo>
                    <a:pt x="1" y="7215"/>
                    <a:pt x="190" y="7593"/>
                    <a:pt x="599" y="7687"/>
                  </a:cubicBezTo>
                  <a:cubicBezTo>
                    <a:pt x="643" y="7696"/>
                    <a:pt x="690" y="7701"/>
                    <a:pt x="738" y="7701"/>
                  </a:cubicBezTo>
                  <a:cubicBezTo>
                    <a:pt x="1030" y="7701"/>
                    <a:pt x="1364" y="7531"/>
                    <a:pt x="1418" y="7152"/>
                  </a:cubicBezTo>
                  <a:lnTo>
                    <a:pt x="1733" y="6301"/>
                  </a:lnTo>
                  <a:lnTo>
                    <a:pt x="4632" y="6301"/>
                  </a:lnTo>
                  <a:lnTo>
                    <a:pt x="4915" y="7435"/>
                  </a:lnTo>
                  <a:cubicBezTo>
                    <a:pt x="4967" y="7591"/>
                    <a:pt x="5104" y="7704"/>
                    <a:pt x="5257" y="7704"/>
                  </a:cubicBezTo>
                  <a:cubicBezTo>
                    <a:pt x="5290" y="7704"/>
                    <a:pt x="5323" y="7698"/>
                    <a:pt x="5356" y="7687"/>
                  </a:cubicBezTo>
                  <a:cubicBezTo>
                    <a:pt x="5546" y="7624"/>
                    <a:pt x="5672" y="7435"/>
                    <a:pt x="5577" y="7246"/>
                  </a:cubicBezTo>
                  <a:lnTo>
                    <a:pt x="4915" y="4537"/>
                  </a:lnTo>
                  <a:cubicBezTo>
                    <a:pt x="5356" y="4474"/>
                    <a:pt x="5672" y="4064"/>
                    <a:pt x="5609" y="3623"/>
                  </a:cubicBezTo>
                  <a:lnTo>
                    <a:pt x="4884" y="504"/>
                  </a:lnTo>
                  <a:cubicBezTo>
                    <a:pt x="4821" y="189"/>
                    <a:pt x="4537" y="0"/>
                    <a:pt x="422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726" name="Google Shape;2726;p41"/>
          <p:cNvPicPr preferRelativeResize="0"/>
          <p:nvPr/>
        </p:nvPicPr>
        <p:blipFill>
          <a:blip r:embed="rId4">
            <a:alphaModFix/>
          </a:blip>
          <a:stretch>
            <a:fillRect/>
          </a:stretch>
        </p:blipFill>
        <p:spPr>
          <a:xfrm>
            <a:off x="6007475" y="1247325"/>
            <a:ext cx="3041124" cy="1710650"/>
          </a:xfrm>
          <a:prstGeom prst="rect">
            <a:avLst/>
          </a:prstGeom>
          <a:noFill/>
          <a:ln cap="flat" cmpd="sng" w="38100">
            <a:solidFill>
              <a:schemeClr val="dk2"/>
            </a:solidFill>
            <a:prstDash val="solid"/>
            <a:round/>
            <a:headEnd len="sm" w="sm" type="none"/>
            <a:tailEnd len="sm" w="sm" type="none"/>
          </a:ln>
          <a:effectLst>
            <a:outerShdw blurRad="57150" rotWithShape="0" algn="bl" dir="5400000" dist="19050">
              <a:srgbClr val="000000">
                <a:alpha val="50000"/>
              </a:srgbClr>
            </a:outerShdw>
          </a:effectLst>
        </p:spPr>
      </p:pic>
      <p:grpSp>
        <p:nvGrpSpPr>
          <p:cNvPr id="2727" name="Google Shape;2727;p41"/>
          <p:cNvGrpSpPr/>
          <p:nvPr/>
        </p:nvGrpSpPr>
        <p:grpSpPr>
          <a:xfrm rot="5400000">
            <a:off x="6812082" y="3780012"/>
            <a:ext cx="1059476" cy="1392953"/>
            <a:chOff x="1430050" y="1008725"/>
            <a:chExt cx="1681175" cy="2058450"/>
          </a:xfrm>
        </p:grpSpPr>
        <p:sp>
          <p:nvSpPr>
            <p:cNvPr id="2728" name="Google Shape;2728;p41"/>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9" name="Google Shape;2729;p41"/>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0" name="Google Shape;2730;p41"/>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1" name="Google Shape;2731;p41"/>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2" name="Google Shape;2732;p41"/>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3" name="Google Shape;2733;p41"/>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4" name="Google Shape;2734;p41"/>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5" name="Google Shape;2735;p41"/>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6" name="Google Shape;2736;p41"/>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7" name="Google Shape;2737;p41"/>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8" name="Google Shape;2738;p41"/>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9" name="Google Shape;2739;p41"/>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0" name="Google Shape;2740;p41"/>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1" name="Google Shape;2741;p41"/>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2" name="Google Shape;2742;p41"/>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3" name="Google Shape;2743;p41"/>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4" name="Google Shape;2744;p41"/>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5" name="Google Shape;2745;p41"/>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6" name="Google Shape;2746;p41"/>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7" name="Google Shape;2747;p41"/>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8" name="Google Shape;2748;p41"/>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p41"/>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0" name="Google Shape;2750;p41"/>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1" name="Google Shape;2751;p41"/>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2" name="Google Shape;2752;p41"/>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3" name="Google Shape;2753;p41"/>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4" name="Google Shape;2754;p41"/>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5" name="Google Shape;2755;p41"/>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6" name="Google Shape;2756;p41"/>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7" name="Google Shape;2757;p41"/>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8" name="Google Shape;2758;p41"/>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9" name="Google Shape;2759;p41"/>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3" name="Shape 2763"/>
        <p:cNvGrpSpPr/>
        <p:nvPr/>
      </p:nvGrpSpPr>
      <p:grpSpPr>
        <a:xfrm>
          <a:off x="0" y="0"/>
          <a:ext cx="0" cy="0"/>
          <a:chOff x="0" y="0"/>
          <a:chExt cx="0" cy="0"/>
        </a:xfrm>
      </p:grpSpPr>
      <p:sp>
        <p:nvSpPr>
          <p:cNvPr id="2764" name="Google Shape;2764;p42"/>
          <p:cNvSpPr txBox="1"/>
          <p:nvPr/>
        </p:nvSpPr>
        <p:spPr>
          <a:xfrm>
            <a:off x="1184925" y="201875"/>
            <a:ext cx="7680000" cy="57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2765" name="Google Shape;2765;p42"/>
          <p:cNvSpPr txBox="1"/>
          <p:nvPr>
            <p:ph type="title"/>
          </p:nvPr>
        </p:nvSpPr>
        <p:spPr>
          <a:xfrm>
            <a:off x="713250" y="29427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000"/>
              <a:t>T</a:t>
            </a:r>
            <a:r>
              <a:rPr lang="en"/>
              <a:t>RUE or FALSE</a:t>
            </a:r>
            <a:endParaRPr sz="3000"/>
          </a:p>
        </p:txBody>
      </p:sp>
      <p:sp>
        <p:nvSpPr>
          <p:cNvPr id="2766" name="Google Shape;2766;p42"/>
          <p:cNvSpPr txBox="1"/>
          <p:nvPr/>
        </p:nvSpPr>
        <p:spPr>
          <a:xfrm>
            <a:off x="93275" y="862800"/>
            <a:ext cx="5803500" cy="3417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5</a:t>
            </a:r>
            <a:r>
              <a:rPr lang="en" sz="1200">
                <a:solidFill>
                  <a:schemeClr val="accent4"/>
                </a:solidFill>
                <a:latin typeface="Montserrat"/>
                <a:ea typeface="Montserrat"/>
                <a:cs typeface="Montserrat"/>
                <a:sym typeface="Montserrat"/>
              </a:rPr>
              <a:t>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a:solidFill>
                  <a:srgbClr val="1E4F70"/>
                </a:solidFill>
                <a:latin typeface="Montserrat"/>
                <a:ea typeface="Montserrat"/>
                <a:cs typeface="Montserrat"/>
                <a:sym typeface="Montserrat"/>
              </a:rPr>
              <a:t>: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0000FF"/>
              </a:buClr>
              <a:buSzPts val="1200"/>
              <a:buFont typeface="Montserrat"/>
              <a:buChar char="○"/>
            </a:pPr>
            <a:r>
              <a:rPr lang="en" sz="1200" u="sng">
                <a:solidFill>
                  <a:srgbClr val="0000FF"/>
                </a:solidFill>
                <a:latin typeface="Montserrat"/>
                <a:ea typeface="Montserrat"/>
                <a:cs typeface="Montserrat"/>
                <a:sym typeface="Montserrat"/>
                <a:hlinkClick r:id="rId3">
                  <a:extLst>
                    <a:ext uri="{A12FA001-AC4F-418D-AE19-62706E023703}">
                      <ahyp:hlinkClr val="tx"/>
                    </a:ext>
                  </a:extLst>
                </a:hlinkClick>
              </a:rPr>
              <a:t>True or False Question Sheet</a:t>
            </a:r>
            <a:endParaRPr sz="1200">
              <a:solidFill>
                <a:srgbClr val="0000FF"/>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Distancing Learning: Google Meets-cameras turned on or off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In Person: 2 index cards (1 labeled True, the other False)</a:t>
            </a:r>
            <a:endParaRPr sz="1200">
              <a:solidFill>
                <a:schemeClr val="lt2"/>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 Small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DL Directions:  The teacher will read each statement out loud. Students will turn their cameras off if they think the statement is false and on if true. Have students keep track of how many they got correct.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In Person: Have students stand up and hold TRUE card in right hand and FALSE in left.  As the teacher reads the statements students answer the question by </a:t>
            </a:r>
            <a:r>
              <a:rPr lang="en" sz="1200">
                <a:solidFill>
                  <a:srgbClr val="1E4F70"/>
                </a:solidFill>
                <a:latin typeface="Montserrat"/>
                <a:ea typeface="Montserrat"/>
                <a:cs typeface="Montserrat"/>
                <a:sym typeface="Montserrat"/>
              </a:rPr>
              <a:t>raising</a:t>
            </a:r>
            <a:r>
              <a:rPr lang="en" sz="1200">
                <a:solidFill>
                  <a:srgbClr val="1E4F70"/>
                </a:solidFill>
                <a:latin typeface="Montserrat"/>
                <a:ea typeface="Montserrat"/>
                <a:cs typeface="Montserrat"/>
                <a:sym typeface="Montserrat"/>
              </a:rPr>
              <a:t> the card. Students who get the wrong answer have to sit down. The student standing the longest is the winner.</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Created by</a:t>
            </a:r>
            <a:r>
              <a:rPr b="1" lang="en" sz="1200">
                <a:solidFill>
                  <a:srgbClr val="1E4F70"/>
                </a:solidFill>
                <a:latin typeface="Montserrat"/>
                <a:ea typeface="Montserrat"/>
                <a:cs typeface="Montserrat"/>
                <a:sym typeface="Montserrat"/>
              </a:rPr>
              <a:t>: </a:t>
            </a:r>
            <a:r>
              <a:rPr lang="en" sz="1200">
                <a:solidFill>
                  <a:srgbClr val="1E4F70"/>
                </a:solidFill>
                <a:latin typeface="Montserrat"/>
                <a:ea typeface="Montserrat"/>
                <a:cs typeface="Montserrat"/>
                <a:sym typeface="Montserrat"/>
              </a:rPr>
              <a:t>RhinoBook</a:t>
            </a:r>
            <a:endParaRPr sz="1200">
              <a:solidFill>
                <a:srgbClr val="1E4F70"/>
              </a:solidFill>
              <a:latin typeface="Montserrat"/>
              <a:ea typeface="Montserrat"/>
              <a:cs typeface="Montserrat"/>
              <a:sym typeface="Montserrat"/>
            </a:endParaRPr>
          </a:p>
          <a:p>
            <a:pPr indent="0" lvl="0" marL="0" rtl="0" algn="l">
              <a:spcBef>
                <a:spcPts val="1600"/>
              </a:spcBef>
              <a:spcAft>
                <a:spcPts val="1600"/>
              </a:spcAft>
              <a:buNone/>
            </a:pPr>
            <a:r>
              <a:t/>
            </a:r>
            <a:endParaRPr sz="1200">
              <a:solidFill>
                <a:srgbClr val="1E4F70"/>
              </a:solidFill>
              <a:latin typeface="Montserrat"/>
              <a:ea typeface="Montserrat"/>
              <a:cs typeface="Montserrat"/>
              <a:sym typeface="Montserrat"/>
            </a:endParaRPr>
          </a:p>
        </p:txBody>
      </p:sp>
      <p:pic>
        <p:nvPicPr>
          <p:cNvPr id="2767" name="Google Shape;2767;p42"/>
          <p:cNvPicPr preferRelativeResize="0"/>
          <p:nvPr/>
        </p:nvPicPr>
        <p:blipFill>
          <a:blip r:embed="rId4">
            <a:alphaModFix/>
          </a:blip>
          <a:stretch>
            <a:fillRect/>
          </a:stretch>
        </p:blipFill>
        <p:spPr>
          <a:xfrm>
            <a:off x="5968425" y="901275"/>
            <a:ext cx="2942426" cy="2942426"/>
          </a:xfrm>
          <a:prstGeom prst="rect">
            <a:avLst/>
          </a:prstGeom>
          <a:noFill/>
          <a:ln>
            <a:noFill/>
          </a:ln>
        </p:spPr>
      </p:pic>
      <p:grpSp>
        <p:nvGrpSpPr>
          <p:cNvPr id="2768" name="Google Shape;2768;p42"/>
          <p:cNvGrpSpPr/>
          <p:nvPr/>
        </p:nvGrpSpPr>
        <p:grpSpPr>
          <a:xfrm rot="5400000">
            <a:off x="3288355" y="4074201"/>
            <a:ext cx="1034340" cy="1067036"/>
            <a:chOff x="2712950" y="295225"/>
            <a:chExt cx="1077550" cy="1068425"/>
          </a:xfrm>
        </p:grpSpPr>
        <p:sp>
          <p:nvSpPr>
            <p:cNvPr id="2769" name="Google Shape;2769;p42"/>
            <p:cNvSpPr/>
            <p:nvPr/>
          </p:nvSpPr>
          <p:spPr>
            <a:xfrm>
              <a:off x="3347750" y="373800"/>
              <a:ext cx="96250" cy="198325"/>
            </a:xfrm>
            <a:custGeom>
              <a:rect b="b" l="l" r="r" t="t"/>
              <a:pathLst>
                <a:path extrusionOk="0" h="7933" w="3850">
                  <a:moveTo>
                    <a:pt x="3300" y="0"/>
                  </a:moveTo>
                  <a:cubicBezTo>
                    <a:pt x="3147" y="0"/>
                    <a:pt x="2995" y="80"/>
                    <a:pt x="2914" y="269"/>
                  </a:cubicBezTo>
                  <a:cubicBezTo>
                    <a:pt x="2536" y="1227"/>
                    <a:pt x="2132" y="2185"/>
                    <a:pt x="1754" y="3168"/>
                  </a:cubicBezTo>
                  <a:cubicBezTo>
                    <a:pt x="1376" y="4125"/>
                    <a:pt x="1023" y="5083"/>
                    <a:pt x="670" y="6066"/>
                  </a:cubicBezTo>
                  <a:cubicBezTo>
                    <a:pt x="469" y="6621"/>
                    <a:pt x="267" y="7175"/>
                    <a:pt x="66" y="7705"/>
                  </a:cubicBezTo>
                  <a:cubicBezTo>
                    <a:pt x="1" y="7834"/>
                    <a:pt x="103" y="7933"/>
                    <a:pt x="211" y="7933"/>
                  </a:cubicBezTo>
                  <a:cubicBezTo>
                    <a:pt x="270" y="7933"/>
                    <a:pt x="332" y="7902"/>
                    <a:pt x="368" y="7831"/>
                  </a:cubicBezTo>
                  <a:cubicBezTo>
                    <a:pt x="570" y="7377"/>
                    <a:pt x="822" y="6923"/>
                    <a:pt x="1074" y="6444"/>
                  </a:cubicBezTo>
                  <a:cubicBezTo>
                    <a:pt x="1301" y="5991"/>
                    <a:pt x="1553" y="5512"/>
                    <a:pt x="1779" y="5058"/>
                  </a:cubicBezTo>
                  <a:cubicBezTo>
                    <a:pt x="2208" y="4100"/>
                    <a:pt x="2636" y="3168"/>
                    <a:pt x="3040" y="2210"/>
                  </a:cubicBezTo>
                  <a:cubicBezTo>
                    <a:pt x="3267" y="1681"/>
                    <a:pt x="3493" y="1126"/>
                    <a:pt x="3720" y="597"/>
                  </a:cubicBezTo>
                  <a:cubicBezTo>
                    <a:pt x="3850" y="257"/>
                    <a:pt x="3574" y="0"/>
                    <a:pt x="33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0" name="Google Shape;2770;p42"/>
            <p:cNvSpPr/>
            <p:nvPr/>
          </p:nvSpPr>
          <p:spPr>
            <a:xfrm>
              <a:off x="3060300" y="1086800"/>
              <a:ext cx="96000" cy="198100"/>
            </a:xfrm>
            <a:custGeom>
              <a:rect b="b" l="l" r="r" t="t"/>
              <a:pathLst>
                <a:path extrusionOk="0" h="7924" w="3840">
                  <a:moveTo>
                    <a:pt x="3634" y="1"/>
                  </a:moveTo>
                  <a:cubicBezTo>
                    <a:pt x="3573" y="1"/>
                    <a:pt x="3510" y="31"/>
                    <a:pt x="3473" y="104"/>
                  </a:cubicBezTo>
                  <a:cubicBezTo>
                    <a:pt x="3246" y="558"/>
                    <a:pt x="2994" y="1012"/>
                    <a:pt x="2767" y="1465"/>
                  </a:cubicBezTo>
                  <a:cubicBezTo>
                    <a:pt x="2515" y="1944"/>
                    <a:pt x="2288" y="2423"/>
                    <a:pt x="2061" y="2877"/>
                  </a:cubicBezTo>
                  <a:cubicBezTo>
                    <a:pt x="1608" y="3835"/>
                    <a:pt x="1179" y="4767"/>
                    <a:pt x="801" y="5725"/>
                  </a:cubicBezTo>
                  <a:cubicBezTo>
                    <a:pt x="574" y="6254"/>
                    <a:pt x="348" y="6783"/>
                    <a:pt x="146" y="7338"/>
                  </a:cubicBezTo>
                  <a:cubicBezTo>
                    <a:pt x="0" y="7677"/>
                    <a:pt x="270" y="7923"/>
                    <a:pt x="541" y="7923"/>
                  </a:cubicBezTo>
                  <a:cubicBezTo>
                    <a:pt x="693" y="7923"/>
                    <a:pt x="846" y="7846"/>
                    <a:pt x="927" y="7666"/>
                  </a:cubicBezTo>
                  <a:cubicBezTo>
                    <a:pt x="1305" y="6708"/>
                    <a:pt x="1709" y="5725"/>
                    <a:pt x="2087" y="4767"/>
                  </a:cubicBezTo>
                  <a:cubicBezTo>
                    <a:pt x="2465" y="3809"/>
                    <a:pt x="2818" y="2826"/>
                    <a:pt x="3196" y="1869"/>
                  </a:cubicBezTo>
                  <a:cubicBezTo>
                    <a:pt x="3372" y="1314"/>
                    <a:pt x="3574" y="760"/>
                    <a:pt x="3775" y="205"/>
                  </a:cubicBezTo>
                  <a:cubicBezTo>
                    <a:pt x="3840" y="93"/>
                    <a:pt x="3740" y="1"/>
                    <a:pt x="36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1" name="Google Shape;2771;p42"/>
            <p:cNvSpPr/>
            <p:nvPr/>
          </p:nvSpPr>
          <p:spPr>
            <a:xfrm>
              <a:off x="3507600" y="925675"/>
              <a:ext cx="204525" cy="92725"/>
            </a:xfrm>
            <a:custGeom>
              <a:rect b="b" l="l" r="r" t="t"/>
              <a:pathLst>
                <a:path extrusionOk="0" h="3709" w="8181">
                  <a:moveTo>
                    <a:pt x="205" y="1"/>
                  </a:moveTo>
                  <a:cubicBezTo>
                    <a:pt x="70" y="1"/>
                    <a:pt x="1" y="237"/>
                    <a:pt x="174" y="324"/>
                  </a:cubicBezTo>
                  <a:lnTo>
                    <a:pt x="149" y="349"/>
                  </a:lnTo>
                  <a:cubicBezTo>
                    <a:pt x="628" y="551"/>
                    <a:pt x="1082" y="803"/>
                    <a:pt x="1535" y="1055"/>
                  </a:cubicBezTo>
                  <a:cubicBezTo>
                    <a:pt x="1989" y="1282"/>
                    <a:pt x="2493" y="1508"/>
                    <a:pt x="2947" y="1735"/>
                  </a:cubicBezTo>
                  <a:cubicBezTo>
                    <a:pt x="3879" y="2189"/>
                    <a:pt x="4837" y="2617"/>
                    <a:pt x="5770" y="2995"/>
                  </a:cubicBezTo>
                  <a:cubicBezTo>
                    <a:pt x="6324" y="3222"/>
                    <a:pt x="6853" y="3449"/>
                    <a:pt x="7408" y="3676"/>
                  </a:cubicBezTo>
                  <a:cubicBezTo>
                    <a:pt x="7465" y="3699"/>
                    <a:pt x="7519" y="3709"/>
                    <a:pt x="7571" y="3709"/>
                  </a:cubicBezTo>
                  <a:cubicBezTo>
                    <a:pt x="7975" y="3709"/>
                    <a:pt x="8180" y="3074"/>
                    <a:pt x="7710" y="2895"/>
                  </a:cubicBezTo>
                  <a:cubicBezTo>
                    <a:pt x="6778" y="2491"/>
                    <a:pt x="5795" y="2113"/>
                    <a:pt x="4837" y="1710"/>
                  </a:cubicBezTo>
                  <a:cubicBezTo>
                    <a:pt x="3879" y="1332"/>
                    <a:pt x="2896" y="979"/>
                    <a:pt x="1939" y="626"/>
                  </a:cubicBezTo>
                  <a:cubicBezTo>
                    <a:pt x="1384" y="425"/>
                    <a:pt x="830" y="248"/>
                    <a:pt x="275" y="21"/>
                  </a:cubicBezTo>
                  <a:cubicBezTo>
                    <a:pt x="250" y="7"/>
                    <a:pt x="227"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2" name="Google Shape;2772;p42"/>
            <p:cNvSpPr/>
            <p:nvPr/>
          </p:nvSpPr>
          <p:spPr>
            <a:xfrm>
              <a:off x="2791325" y="639925"/>
              <a:ext cx="204625" cy="92550"/>
            </a:xfrm>
            <a:custGeom>
              <a:rect b="b" l="l" r="r" t="t"/>
              <a:pathLst>
                <a:path extrusionOk="0" h="3702" w="8185">
                  <a:moveTo>
                    <a:pt x="603" y="1"/>
                  </a:moveTo>
                  <a:cubicBezTo>
                    <a:pt x="186" y="1"/>
                    <a:pt x="1" y="636"/>
                    <a:pt x="470" y="815"/>
                  </a:cubicBezTo>
                  <a:cubicBezTo>
                    <a:pt x="1403" y="1218"/>
                    <a:pt x="2386" y="1622"/>
                    <a:pt x="3344" y="2000"/>
                  </a:cubicBezTo>
                  <a:cubicBezTo>
                    <a:pt x="4301" y="2378"/>
                    <a:pt x="5284" y="2731"/>
                    <a:pt x="6267" y="3083"/>
                  </a:cubicBezTo>
                  <a:cubicBezTo>
                    <a:pt x="6797" y="3285"/>
                    <a:pt x="7351" y="3461"/>
                    <a:pt x="7906" y="3688"/>
                  </a:cubicBezTo>
                  <a:cubicBezTo>
                    <a:pt x="7929" y="3697"/>
                    <a:pt x="7952" y="3701"/>
                    <a:pt x="7972" y="3701"/>
                  </a:cubicBezTo>
                  <a:cubicBezTo>
                    <a:pt x="8127" y="3701"/>
                    <a:pt x="8184" y="3475"/>
                    <a:pt x="8006" y="3386"/>
                  </a:cubicBezTo>
                  <a:lnTo>
                    <a:pt x="8032" y="3386"/>
                  </a:lnTo>
                  <a:cubicBezTo>
                    <a:pt x="7553" y="3159"/>
                    <a:pt x="7099" y="2907"/>
                    <a:pt x="6645" y="2680"/>
                  </a:cubicBezTo>
                  <a:cubicBezTo>
                    <a:pt x="6192" y="2453"/>
                    <a:pt x="5713" y="2201"/>
                    <a:pt x="5234" y="1974"/>
                  </a:cubicBezTo>
                  <a:cubicBezTo>
                    <a:pt x="4301" y="1546"/>
                    <a:pt x="3344" y="1092"/>
                    <a:pt x="2411" y="714"/>
                  </a:cubicBezTo>
                  <a:lnTo>
                    <a:pt x="773" y="34"/>
                  </a:lnTo>
                  <a:cubicBezTo>
                    <a:pt x="713" y="11"/>
                    <a:pt x="656" y="1"/>
                    <a:pt x="6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3" name="Google Shape;2773;p42"/>
            <p:cNvSpPr/>
            <p:nvPr/>
          </p:nvSpPr>
          <p:spPr>
            <a:xfrm>
              <a:off x="3501625" y="630125"/>
              <a:ext cx="207025" cy="90200"/>
            </a:xfrm>
            <a:custGeom>
              <a:rect b="b" l="l" r="r" t="t"/>
              <a:pathLst>
                <a:path extrusionOk="0" h="3608" w="8281">
                  <a:moveTo>
                    <a:pt x="7666" y="0"/>
                  </a:moveTo>
                  <a:cubicBezTo>
                    <a:pt x="7605" y="0"/>
                    <a:pt x="7539" y="15"/>
                    <a:pt x="7471" y="48"/>
                  </a:cubicBezTo>
                  <a:cubicBezTo>
                    <a:pt x="6538" y="451"/>
                    <a:pt x="5555" y="854"/>
                    <a:pt x="4622" y="1257"/>
                  </a:cubicBezTo>
                  <a:cubicBezTo>
                    <a:pt x="3665" y="1661"/>
                    <a:pt x="2732" y="2114"/>
                    <a:pt x="1774" y="2543"/>
                  </a:cubicBezTo>
                  <a:cubicBezTo>
                    <a:pt x="1245" y="2795"/>
                    <a:pt x="741" y="3047"/>
                    <a:pt x="186" y="3274"/>
                  </a:cubicBezTo>
                  <a:cubicBezTo>
                    <a:pt x="0" y="3344"/>
                    <a:pt x="94" y="3607"/>
                    <a:pt x="268" y="3607"/>
                  </a:cubicBezTo>
                  <a:cubicBezTo>
                    <a:pt x="282" y="3607"/>
                    <a:pt x="297" y="3605"/>
                    <a:pt x="312" y="3601"/>
                  </a:cubicBezTo>
                  <a:lnTo>
                    <a:pt x="312" y="3576"/>
                  </a:lnTo>
                  <a:cubicBezTo>
                    <a:pt x="791" y="3400"/>
                    <a:pt x="1295" y="3274"/>
                    <a:pt x="1800" y="3097"/>
                  </a:cubicBezTo>
                  <a:cubicBezTo>
                    <a:pt x="2278" y="2946"/>
                    <a:pt x="2783" y="2795"/>
                    <a:pt x="3261" y="2618"/>
                  </a:cubicBezTo>
                  <a:cubicBezTo>
                    <a:pt x="4244" y="2266"/>
                    <a:pt x="5227" y="1913"/>
                    <a:pt x="6185" y="1509"/>
                  </a:cubicBezTo>
                  <a:lnTo>
                    <a:pt x="7798" y="829"/>
                  </a:lnTo>
                  <a:cubicBezTo>
                    <a:pt x="8281" y="653"/>
                    <a:pt x="8076" y="0"/>
                    <a:pt x="76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4" name="Google Shape;2774;p42"/>
            <p:cNvSpPr/>
            <p:nvPr/>
          </p:nvSpPr>
          <p:spPr>
            <a:xfrm>
              <a:off x="2795225" y="938650"/>
              <a:ext cx="206575" cy="90025"/>
            </a:xfrm>
            <a:custGeom>
              <a:rect b="b" l="l" r="r" t="t"/>
              <a:pathLst>
                <a:path extrusionOk="0" h="3601" w="8263">
                  <a:moveTo>
                    <a:pt x="7999" y="0"/>
                  </a:moveTo>
                  <a:cubicBezTo>
                    <a:pt x="7984" y="0"/>
                    <a:pt x="7968" y="2"/>
                    <a:pt x="7951" y="6"/>
                  </a:cubicBezTo>
                  <a:lnTo>
                    <a:pt x="7976" y="32"/>
                  </a:lnTo>
                  <a:cubicBezTo>
                    <a:pt x="7472" y="183"/>
                    <a:pt x="6968" y="334"/>
                    <a:pt x="6489" y="485"/>
                  </a:cubicBezTo>
                  <a:cubicBezTo>
                    <a:pt x="5985" y="662"/>
                    <a:pt x="5506" y="813"/>
                    <a:pt x="5002" y="989"/>
                  </a:cubicBezTo>
                  <a:cubicBezTo>
                    <a:pt x="4019" y="1342"/>
                    <a:pt x="3062" y="1695"/>
                    <a:pt x="2079" y="2098"/>
                  </a:cubicBezTo>
                  <a:lnTo>
                    <a:pt x="465" y="2779"/>
                  </a:lnTo>
                  <a:cubicBezTo>
                    <a:pt x="0" y="2956"/>
                    <a:pt x="216" y="3600"/>
                    <a:pt x="617" y="3600"/>
                  </a:cubicBezTo>
                  <a:cubicBezTo>
                    <a:pt x="673" y="3600"/>
                    <a:pt x="732" y="3588"/>
                    <a:pt x="793" y="3560"/>
                  </a:cubicBezTo>
                  <a:cubicBezTo>
                    <a:pt x="1751" y="3157"/>
                    <a:pt x="2683" y="2754"/>
                    <a:pt x="3666" y="2350"/>
                  </a:cubicBezTo>
                  <a:cubicBezTo>
                    <a:pt x="4624" y="1922"/>
                    <a:pt x="5557" y="1493"/>
                    <a:pt x="6489" y="1065"/>
                  </a:cubicBezTo>
                  <a:cubicBezTo>
                    <a:pt x="7019" y="813"/>
                    <a:pt x="7548" y="536"/>
                    <a:pt x="8077" y="309"/>
                  </a:cubicBezTo>
                  <a:cubicBezTo>
                    <a:pt x="8262" y="239"/>
                    <a:pt x="8171" y="0"/>
                    <a:pt x="79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5" name="Google Shape;2775;p42"/>
            <p:cNvSpPr/>
            <p:nvPr/>
          </p:nvSpPr>
          <p:spPr>
            <a:xfrm>
              <a:off x="3360125" y="1081800"/>
              <a:ext cx="91975" cy="198900"/>
            </a:xfrm>
            <a:custGeom>
              <a:rect b="b" l="l" r="r" t="t"/>
              <a:pathLst>
                <a:path extrusionOk="0" h="7956" w="3679">
                  <a:moveTo>
                    <a:pt x="212" y="0"/>
                  </a:moveTo>
                  <a:cubicBezTo>
                    <a:pt x="109" y="0"/>
                    <a:pt x="1" y="99"/>
                    <a:pt x="49" y="229"/>
                  </a:cubicBezTo>
                  <a:lnTo>
                    <a:pt x="49" y="203"/>
                  </a:lnTo>
                  <a:cubicBezTo>
                    <a:pt x="226" y="708"/>
                    <a:pt x="377" y="1212"/>
                    <a:pt x="528" y="1690"/>
                  </a:cubicBezTo>
                  <a:cubicBezTo>
                    <a:pt x="680" y="2195"/>
                    <a:pt x="831" y="2673"/>
                    <a:pt x="1032" y="3178"/>
                  </a:cubicBezTo>
                  <a:cubicBezTo>
                    <a:pt x="1360" y="4135"/>
                    <a:pt x="1738" y="5118"/>
                    <a:pt x="2116" y="6076"/>
                  </a:cubicBezTo>
                  <a:cubicBezTo>
                    <a:pt x="2343" y="6631"/>
                    <a:pt x="2570" y="7160"/>
                    <a:pt x="2797" y="7714"/>
                  </a:cubicBezTo>
                  <a:cubicBezTo>
                    <a:pt x="2871" y="7862"/>
                    <a:pt x="3025" y="7956"/>
                    <a:pt x="3182" y="7956"/>
                  </a:cubicBezTo>
                  <a:cubicBezTo>
                    <a:pt x="3240" y="7956"/>
                    <a:pt x="3297" y="7943"/>
                    <a:pt x="3351" y="7916"/>
                  </a:cubicBezTo>
                  <a:cubicBezTo>
                    <a:pt x="3578" y="7840"/>
                    <a:pt x="3679" y="7588"/>
                    <a:pt x="3578" y="7361"/>
                  </a:cubicBezTo>
                  <a:cubicBezTo>
                    <a:pt x="3175" y="6429"/>
                    <a:pt x="2797" y="5471"/>
                    <a:pt x="2368" y="4539"/>
                  </a:cubicBezTo>
                  <a:cubicBezTo>
                    <a:pt x="1965" y="3581"/>
                    <a:pt x="1536" y="2648"/>
                    <a:pt x="1083" y="1690"/>
                  </a:cubicBezTo>
                  <a:cubicBezTo>
                    <a:pt x="856" y="1161"/>
                    <a:pt x="579" y="657"/>
                    <a:pt x="352" y="103"/>
                  </a:cubicBezTo>
                  <a:cubicBezTo>
                    <a:pt x="325" y="31"/>
                    <a:pt x="269" y="0"/>
                    <a:pt x="2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6" name="Google Shape;2776;p42"/>
            <p:cNvSpPr/>
            <p:nvPr/>
          </p:nvSpPr>
          <p:spPr>
            <a:xfrm>
              <a:off x="3050175" y="377725"/>
              <a:ext cx="93175" cy="199000"/>
            </a:xfrm>
            <a:custGeom>
              <a:rect b="b" l="l" r="r" t="t"/>
              <a:pathLst>
                <a:path extrusionOk="0" h="7960" w="3727">
                  <a:moveTo>
                    <a:pt x="553" y="1"/>
                  </a:moveTo>
                  <a:cubicBezTo>
                    <a:pt x="278" y="1"/>
                    <a:pt x="0" y="264"/>
                    <a:pt x="148" y="591"/>
                  </a:cubicBezTo>
                  <a:cubicBezTo>
                    <a:pt x="551" y="1549"/>
                    <a:pt x="954" y="2481"/>
                    <a:pt x="1357" y="3439"/>
                  </a:cubicBezTo>
                  <a:cubicBezTo>
                    <a:pt x="1761" y="4372"/>
                    <a:pt x="2214" y="5330"/>
                    <a:pt x="2643" y="6262"/>
                  </a:cubicBezTo>
                  <a:cubicBezTo>
                    <a:pt x="2895" y="6791"/>
                    <a:pt x="3147" y="7321"/>
                    <a:pt x="3374" y="7875"/>
                  </a:cubicBezTo>
                  <a:cubicBezTo>
                    <a:pt x="3399" y="7934"/>
                    <a:pt x="3449" y="7959"/>
                    <a:pt x="3503" y="7959"/>
                  </a:cubicBezTo>
                  <a:cubicBezTo>
                    <a:pt x="3609" y="7959"/>
                    <a:pt x="3727" y="7858"/>
                    <a:pt x="3676" y="7724"/>
                  </a:cubicBezTo>
                  <a:lnTo>
                    <a:pt x="3676" y="7724"/>
                  </a:lnTo>
                  <a:lnTo>
                    <a:pt x="3676" y="7749"/>
                  </a:lnTo>
                  <a:cubicBezTo>
                    <a:pt x="3500" y="7270"/>
                    <a:pt x="3349" y="6766"/>
                    <a:pt x="3197" y="6287"/>
                  </a:cubicBezTo>
                  <a:cubicBezTo>
                    <a:pt x="3046" y="5783"/>
                    <a:pt x="2895" y="5304"/>
                    <a:pt x="2718" y="4800"/>
                  </a:cubicBezTo>
                  <a:cubicBezTo>
                    <a:pt x="2366" y="3817"/>
                    <a:pt x="1988" y="2859"/>
                    <a:pt x="1609" y="1877"/>
                  </a:cubicBezTo>
                  <a:cubicBezTo>
                    <a:pt x="1383" y="1347"/>
                    <a:pt x="1156" y="793"/>
                    <a:pt x="929" y="263"/>
                  </a:cubicBezTo>
                  <a:cubicBezTo>
                    <a:pt x="849" y="78"/>
                    <a:pt x="701" y="1"/>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7" name="Google Shape;2777;p42"/>
            <p:cNvSpPr/>
            <p:nvPr/>
          </p:nvSpPr>
          <p:spPr>
            <a:xfrm>
              <a:off x="3242875" y="489750"/>
              <a:ext cx="22775" cy="151300"/>
            </a:xfrm>
            <a:custGeom>
              <a:rect b="b" l="l" r="r" t="t"/>
              <a:pathLst>
                <a:path extrusionOk="0" h="6052" w="911">
                  <a:moveTo>
                    <a:pt x="445" y="1"/>
                  </a:moveTo>
                  <a:cubicBezTo>
                    <a:pt x="251" y="1"/>
                    <a:pt x="61" y="117"/>
                    <a:pt x="26" y="370"/>
                  </a:cubicBezTo>
                  <a:cubicBezTo>
                    <a:pt x="26" y="1302"/>
                    <a:pt x="1" y="2235"/>
                    <a:pt x="26" y="3167"/>
                  </a:cubicBezTo>
                  <a:cubicBezTo>
                    <a:pt x="51" y="3621"/>
                    <a:pt x="51" y="4075"/>
                    <a:pt x="77" y="4528"/>
                  </a:cubicBezTo>
                  <a:cubicBezTo>
                    <a:pt x="102" y="4982"/>
                    <a:pt x="152" y="5411"/>
                    <a:pt x="152" y="5864"/>
                  </a:cubicBezTo>
                  <a:cubicBezTo>
                    <a:pt x="152" y="5988"/>
                    <a:pt x="242" y="6051"/>
                    <a:pt x="323" y="6051"/>
                  </a:cubicBezTo>
                  <a:cubicBezTo>
                    <a:pt x="392" y="6051"/>
                    <a:pt x="455" y="6007"/>
                    <a:pt x="455" y="5915"/>
                  </a:cubicBezTo>
                  <a:lnTo>
                    <a:pt x="480" y="5915"/>
                  </a:lnTo>
                  <a:cubicBezTo>
                    <a:pt x="505" y="5461"/>
                    <a:pt x="581" y="5007"/>
                    <a:pt x="631" y="4554"/>
                  </a:cubicBezTo>
                  <a:cubicBezTo>
                    <a:pt x="707" y="4100"/>
                    <a:pt x="732" y="3646"/>
                    <a:pt x="782" y="3193"/>
                  </a:cubicBezTo>
                  <a:cubicBezTo>
                    <a:pt x="858" y="2285"/>
                    <a:pt x="858" y="1378"/>
                    <a:pt x="883" y="470"/>
                  </a:cubicBezTo>
                  <a:cubicBezTo>
                    <a:pt x="911" y="168"/>
                    <a:pt x="676" y="1"/>
                    <a:pt x="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8" name="Google Shape;2778;p42"/>
            <p:cNvSpPr/>
            <p:nvPr/>
          </p:nvSpPr>
          <p:spPr>
            <a:xfrm>
              <a:off x="3237800" y="1017600"/>
              <a:ext cx="22750" cy="151625"/>
            </a:xfrm>
            <a:custGeom>
              <a:rect b="b" l="l" r="r" t="t"/>
              <a:pathLst>
                <a:path extrusionOk="0" h="6065" w="910">
                  <a:moveTo>
                    <a:pt x="588" y="1"/>
                  </a:moveTo>
                  <a:cubicBezTo>
                    <a:pt x="519" y="1"/>
                    <a:pt x="456" y="47"/>
                    <a:pt x="456" y="150"/>
                  </a:cubicBezTo>
                  <a:lnTo>
                    <a:pt x="431" y="150"/>
                  </a:lnTo>
                  <a:cubicBezTo>
                    <a:pt x="406" y="604"/>
                    <a:pt x="330" y="1058"/>
                    <a:pt x="280" y="1511"/>
                  </a:cubicBezTo>
                  <a:cubicBezTo>
                    <a:pt x="204" y="1965"/>
                    <a:pt x="179" y="2419"/>
                    <a:pt x="128" y="2872"/>
                  </a:cubicBezTo>
                  <a:cubicBezTo>
                    <a:pt x="53" y="3780"/>
                    <a:pt x="53" y="4687"/>
                    <a:pt x="28" y="5594"/>
                  </a:cubicBezTo>
                  <a:cubicBezTo>
                    <a:pt x="0" y="5897"/>
                    <a:pt x="235" y="6064"/>
                    <a:pt x="466" y="6064"/>
                  </a:cubicBezTo>
                  <a:cubicBezTo>
                    <a:pt x="659" y="6064"/>
                    <a:pt x="850" y="5947"/>
                    <a:pt x="884" y="5695"/>
                  </a:cubicBezTo>
                  <a:cubicBezTo>
                    <a:pt x="884" y="4737"/>
                    <a:pt x="910" y="3830"/>
                    <a:pt x="884" y="2897"/>
                  </a:cubicBezTo>
                  <a:cubicBezTo>
                    <a:pt x="859" y="2444"/>
                    <a:pt x="859" y="1990"/>
                    <a:pt x="834" y="1536"/>
                  </a:cubicBezTo>
                  <a:cubicBezTo>
                    <a:pt x="809" y="1083"/>
                    <a:pt x="758" y="629"/>
                    <a:pt x="758" y="175"/>
                  </a:cubicBezTo>
                  <a:cubicBezTo>
                    <a:pt x="758" y="66"/>
                    <a:pt x="669" y="1"/>
                    <a:pt x="5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9" name="Google Shape;2779;p42"/>
            <p:cNvSpPr/>
            <p:nvPr/>
          </p:nvSpPr>
          <p:spPr>
            <a:xfrm>
              <a:off x="3438225" y="820675"/>
              <a:ext cx="153775" cy="21800"/>
            </a:xfrm>
            <a:custGeom>
              <a:rect b="b" l="l" r="r" t="t"/>
              <a:pathLst>
                <a:path extrusionOk="0" h="872" w="6151">
                  <a:moveTo>
                    <a:pt x="3889" y="1"/>
                  </a:moveTo>
                  <a:cubicBezTo>
                    <a:pt x="3582" y="1"/>
                    <a:pt x="3277" y="4"/>
                    <a:pt x="2974" y="12"/>
                  </a:cubicBezTo>
                  <a:cubicBezTo>
                    <a:pt x="2521" y="12"/>
                    <a:pt x="2067" y="37"/>
                    <a:pt x="1613" y="63"/>
                  </a:cubicBezTo>
                  <a:cubicBezTo>
                    <a:pt x="1160" y="88"/>
                    <a:pt x="706" y="138"/>
                    <a:pt x="252" y="138"/>
                  </a:cubicBezTo>
                  <a:cubicBezTo>
                    <a:pt x="51" y="138"/>
                    <a:pt x="0" y="441"/>
                    <a:pt x="227" y="441"/>
                  </a:cubicBezTo>
                  <a:lnTo>
                    <a:pt x="202" y="466"/>
                  </a:lnTo>
                  <a:cubicBezTo>
                    <a:pt x="656" y="491"/>
                    <a:pt x="1109" y="592"/>
                    <a:pt x="1563" y="642"/>
                  </a:cubicBezTo>
                  <a:cubicBezTo>
                    <a:pt x="2017" y="693"/>
                    <a:pt x="2470" y="743"/>
                    <a:pt x="2924" y="768"/>
                  </a:cubicBezTo>
                  <a:cubicBezTo>
                    <a:pt x="3831" y="844"/>
                    <a:pt x="4739" y="844"/>
                    <a:pt x="5646" y="869"/>
                  </a:cubicBezTo>
                  <a:cubicBezTo>
                    <a:pt x="5661" y="871"/>
                    <a:pt x="5675" y="871"/>
                    <a:pt x="5689" y="871"/>
                  </a:cubicBezTo>
                  <a:cubicBezTo>
                    <a:pt x="5898" y="871"/>
                    <a:pt x="6078" y="703"/>
                    <a:pt x="6125" y="491"/>
                  </a:cubicBezTo>
                  <a:cubicBezTo>
                    <a:pt x="6150" y="264"/>
                    <a:pt x="5974" y="37"/>
                    <a:pt x="5747" y="12"/>
                  </a:cubicBezTo>
                  <a:cubicBezTo>
                    <a:pt x="5125" y="12"/>
                    <a:pt x="4504" y="1"/>
                    <a:pt x="38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p42"/>
            <p:cNvSpPr/>
            <p:nvPr/>
          </p:nvSpPr>
          <p:spPr>
            <a:xfrm>
              <a:off x="2907200" y="816350"/>
              <a:ext cx="158025" cy="21300"/>
            </a:xfrm>
            <a:custGeom>
              <a:rect b="b" l="l" r="r" t="t"/>
              <a:pathLst>
                <a:path extrusionOk="0" h="852" w="6321">
                  <a:moveTo>
                    <a:pt x="583" y="1"/>
                  </a:moveTo>
                  <a:cubicBezTo>
                    <a:pt x="61" y="1"/>
                    <a:pt x="1" y="817"/>
                    <a:pt x="574" y="840"/>
                  </a:cubicBezTo>
                  <a:cubicBezTo>
                    <a:pt x="1195" y="840"/>
                    <a:pt x="1817" y="852"/>
                    <a:pt x="2431" y="852"/>
                  </a:cubicBezTo>
                  <a:cubicBezTo>
                    <a:pt x="2738" y="852"/>
                    <a:pt x="3044" y="849"/>
                    <a:pt x="3346" y="840"/>
                  </a:cubicBezTo>
                  <a:cubicBezTo>
                    <a:pt x="3800" y="840"/>
                    <a:pt x="4254" y="815"/>
                    <a:pt x="4707" y="790"/>
                  </a:cubicBezTo>
                  <a:cubicBezTo>
                    <a:pt x="5161" y="765"/>
                    <a:pt x="5615" y="740"/>
                    <a:pt x="6068" y="740"/>
                  </a:cubicBezTo>
                  <a:cubicBezTo>
                    <a:pt x="6270" y="740"/>
                    <a:pt x="6320" y="412"/>
                    <a:pt x="6119" y="412"/>
                  </a:cubicBezTo>
                  <a:cubicBezTo>
                    <a:pt x="5665" y="362"/>
                    <a:pt x="5211" y="286"/>
                    <a:pt x="4758" y="236"/>
                  </a:cubicBezTo>
                  <a:cubicBezTo>
                    <a:pt x="4304" y="185"/>
                    <a:pt x="3850" y="135"/>
                    <a:pt x="3397" y="110"/>
                  </a:cubicBezTo>
                  <a:cubicBezTo>
                    <a:pt x="2489" y="34"/>
                    <a:pt x="1582" y="9"/>
                    <a:pt x="675" y="9"/>
                  </a:cubicBezTo>
                  <a:cubicBezTo>
                    <a:pt x="643" y="3"/>
                    <a:pt x="612" y="1"/>
                    <a:pt x="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1" name="Google Shape;2781;p42"/>
            <p:cNvSpPr/>
            <p:nvPr/>
          </p:nvSpPr>
          <p:spPr>
            <a:xfrm>
              <a:off x="3381700" y="587875"/>
              <a:ext cx="116400" cy="108900"/>
            </a:xfrm>
            <a:custGeom>
              <a:rect b="b" l="l" r="r" t="t"/>
              <a:pathLst>
                <a:path extrusionOk="0" h="4356" w="4656">
                  <a:moveTo>
                    <a:pt x="4188" y="0"/>
                  </a:moveTo>
                  <a:cubicBezTo>
                    <a:pt x="4096" y="0"/>
                    <a:pt x="4003" y="32"/>
                    <a:pt x="3925" y="99"/>
                  </a:cubicBezTo>
                  <a:cubicBezTo>
                    <a:pt x="3244" y="729"/>
                    <a:pt x="2589" y="1385"/>
                    <a:pt x="1934" y="2065"/>
                  </a:cubicBezTo>
                  <a:cubicBezTo>
                    <a:pt x="1631" y="2368"/>
                    <a:pt x="1304" y="2721"/>
                    <a:pt x="1026" y="3048"/>
                  </a:cubicBezTo>
                  <a:cubicBezTo>
                    <a:pt x="724" y="3376"/>
                    <a:pt x="421" y="3729"/>
                    <a:pt x="119" y="4056"/>
                  </a:cubicBezTo>
                  <a:cubicBezTo>
                    <a:pt x="1" y="4175"/>
                    <a:pt x="83" y="4355"/>
                    <a:pt x="209" y="4355"/>
                  </a:cubicBezTo>
                  <a:cubicBezTo>
                    <a:pt x="244" y="4355"/>
                    <a:pt x="282" y="4341"/>
                    <a:pt x="321" y="4308"/>
                  </a:cubicBezTo>
                  <a:cubicBezTo>
                    <a:pt x="648" y="4031"/>
                    <a:pt x="1026" y="3754"/>
                    <a:pt x="1379" y="3477"/>
                  </a:cubicBezTo>
                  <a:cubicBezTo>
                    <a:pt x="1732" y="3199"/>
                    <a:pt x="2085" y="2922"/>
                    <a:pt x="2438" y="2620"/>
                  </a:cubicBezTo>
                  <a:cubicBezTo>
                    <a:pt x="3144" y="2040"/>
                    <a:pt x="3799" y="1385"/>
                    <a:pt x="4429" y="755"/>
                  </a:cubicBezTo>
                  <a:cubicBezTo>
                    <a:pt x="4605" y="603"/>
                    <a:pt x="4656" y="351"/>
                    <a:pt x="4505" y="150"/>
                  </a:cubicBezTo>
                  <a:cubicBezTo>
                    <a:pt x="4420" y="51"/>
                    <a:pt x="4305" y="0"/>
                    <a:pt x="41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2" name="Google Shape;2782;p42"/>
            <p:cNvSpPr/>
            <p:nvPr/>
          </p:nvSpPr>
          <p:spPr>
            <a:xfrm>
              <a:off x="3005325" y="961650"/>
              <a:ext cx="116600" cy="108950"/>
            </a:xfrm>
            <a:custGeom>
              <a:rect b="b" l="l" r="r" t="t"/>
              <a:pathLst>
                <a:path extrusionOk="0" h="4358" w="4664">
                  <a:moveTo>
                    <a:pt x="4455" y="0"/>
                  </a:moveTo>
                  <a:cubicBezTo>
                    <a:pt x="4424" y="0"/>
                    <a:pt x="4392" y="13"/>
                    <a:pt x="4361" y="44"/>
                  </a:cubicBezTo>
                  <a:cubicBezTo>
                    <a:pt x="4008" y="347"/>
                    <a:pt x="3630" y="599"/>
                    <a:pt x="3277" y="876"/>
                  </a:cubicBezTo>
                  <a:cubicBezTo>
                    <a:pt x="2899" y="1153"/>
                    <a:pt x="2572" y="1456"/>
                    <a:pt x="2219" y="1733"/>
                  </a:cubicBezTo>
                  <a:cubicBezTo>
                    <a:pt x="1513" y="2338"/>
                    <a:pt x="858" y="2968"/>
                    <a:pt x="228" y="3598"/>
                  </a:cubicBezTo>
                  <a:cubicBezTo>
                    <a:pt x="51" y="3749"/>
                    <a:pt x="1" y="4026"/>
                    <a:pt x="152" y="4203"/>
                  </a:cubicBezTo>
                  <a:cubicBezTo>
                    <a:pt x="226" y="4306"/>
                    <a:pt x="351" y="4357"/>
                    <a:pt x="477" y="4357"/>
                  </a:cubicBezTo>
                  <a:cubicBezTo>
                    <a:pt x="567" y="4357"/>
                    <a:pt x="658" y="4331"/>
                    <a:pt x="732" y="4278"/>
                  </a:cubicBezTo>
                  <a:cubicBezTo>
                    <a:pt x="1412" y="3623"/>
                    <a:pt x="2068" y="2993"/>
                    <a:pt x="2723" y="2313"/>
                  </a:cubicBezTo>
                  <a:cubicBezTo>
                    <a:pt x="3025" y="1985"/>
                    <a:pt x="3328" y="1657"/>
                    <a:pt x="3630" y="1304"/>
                  </a:cubicBezTo>
                  <a:cubicBezTo>
                    <a:pt x="3958" y="977"/>
                    <a:pt x="4235" y="624"/>
                    <a:pt x="4563" y="296"/>
                  </a:cubicBezTo>
                  <a:cubicBezTo>
                    <a:pt x="4663" y="196"/>
                    <a:pt x="4572" y="0"/>
                    <a:pt x="44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3" name="Google Shape;2783;p42"/>
            <p:cNvSpPr/>
            <p:nvPr/>
          </p:nvSpPr>
          <p:spPr>
            <a:xfrm>
              <a:off x="3382975" y="960675"/>
              <a:ext cx="114675" cy="113900"/>
            </a:xfrm>
            <a:custGeom>
              <a:rect b="b" l="l" r="r" t="t"/>
              <a:pathLst>
                <a:path extrusionOk="0" h="4556" w="4587">
                  <a:moveTo>
                    <a:pt x="227" y="1"/>
                  </a:moveTo>
                  <a:cubicBezTo>
                    <a:pt x="112" y="1"/>
                    <a:pt x="1" y="130"/>
                    <a:pt x="93" y="260"/>
                  </a:cubicBezTo>
                  <a:cubicBezTo>
                    <a:pt x="396" y="612"/>
                    <a:pt x="648" y="991"/>
                    <a:pt x="925" y="1343"/>
                  </a:cubicBezTo>
                  <a:cubicBezTo>
                    <a:pt x="1202" y="1696"/>
                    <a:pt x="1505" y="2049"/>
                    <a:pt x="1782" y="2402"/>
                  </a:cubicBezTo>
                  <a:cubicBezTo>
                    <a:pt x="2387" y="3082"/>
                    <a:pt x="3017" y="3738"/>
                    <a:pt x="3647" y="4393"/>
                  </a:cubicBezTo>
                  <a:cubicBezTo>
                    <a:pt x="3741" y="4508"/>
                    <a:pt x="3859" y="4556"/>
                    <a:pt x="3974" y="4556"/>
                  </a:cubicBezTo>
                  <a:cubicBezTo>
                    <a:pt x="4290" y="4556"/>
                    <a:pt x="4586" y="4196"/>
                    <a:pt x="4328" y="3864"/>
                  </a:cubicBezTo>
                  <a:cubicBezTo>
                    <a:pt x="3672" y="3209"/>
                    <a:pt x="3042" y="2528"/>
                    <a:pt x="2362" y="1898"/>
                  </a:cubicBezTo>
                  <a:cubicBezTo>
                    <a:pt x="2034" y="1570"/>
                    <a:pt x="1706" y="1268"/>
                    <a:pt x="1353" y="965"/>
                  </a:cubicBezTo>
                  <a:cubicBezTo>
                    <a:pt x="1026" y="663"/>
                    <a:pt x="673" y="386"/>
                    <a:pt x="345" y="58"/>
                  </a:cubicBezTo>
                  <a:cubicBezTo>
                    <a:pt x="312" y="18"/>
                    <a:pt x="269" y="1"/>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4" name="Google Shape;2784;p42"/>
            <p:cNvSpPr/>
            <p:nvPr/>
          </p:nvSpPr>
          <p:spPr>
            <a:xfrm>
              <a:off x="3005825" y="584125"/>
              <a:ext cx="115150" cy="114075"/>
            </a:xfrm>
            <a:custGeom>
              <a:rect b="b" l="l" r="r" t="t"/>
              <a:pathLst>
                <a:path extrusionOk="0" h="4563" w="4606">
                  <a:moveTo>
                    <a:pt x="608" y="0"/>
                  </a:moveTo>
                  <a:cubicBezTo>
                    <a:pt x="294" y="0"/>
                    <a:pt x="1" y="372"/>
                    <a:pt x="258" y="703"/>
                  </a:cubicBezTo>
                  <a:cubicBezTo>
                    <a:pt x="913" y="1358"/>
                    <a:pt x="1544" y="2039"/>
                    <a:pt x="2224" y="2669"/>
                  </a:cubicBezTo>
                  <a:cubicBezTo>
                    <a:pt x="2552" y="2971"/>
                    <a:pt x="2879" y="3274"/>
                    <a:pt x="3232" y="3576"/>
                  </a:cubicBezTo>
                  <a:cubicBezTo>
                    <a:pt x="3560" y="3904"/>
                    <a:pt x="3913" y="4181"/>
                    <a:pt x="4240" y="4509"/>
                  </a:cubicBezTo>
                  <a:cubicBezTo>
                    <a:pt x="4278" y="4547"/>
                    <a:pt x="4322" y="4562"/>
                    <a:pt x="4365" y="4562"/>
                  </a:cubicBezTo>
                  <a:cubicBezTo>
                    <a:pt x="4492" y="4562"/>
                    <a:pt x="4606" y="4421"/>
                    <a:pt x="4492" y="4307"/>
                  </a:cubicBezTo>
                  <a:cubicBezTo>
                    <a:pt x="4190" y="3954"/>
                    <a:pt x="3938" y="3576"/>
                    <a:pt x="3661" y="3223"/>
                  </a:cubicBezTo>
                  <a:cubicBezTo>
                    <a:pt x="3383" y="2871"/>
                    <a:pt x="3081" y="2518"/>
                    <a:pt x="2804" y="2165"/>
                  </a:cubicBezTo>
                  <a:cubicBezTo>
                    <a:pt x="2199" y="1459"/>
                    <a:pt x="1569" y="829"/>
                    <a:pt x="939" y="174"/>
                  </a:cubicBezTo>
                  <a:cubicBezTo>
                    <a:pt x="843" y="51"/>
                    <a:pt x="724" y="0"/>
                    <a:pt x="6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5" name="Google Shape;2785;p42"/>
            <p:cNvSpPr/>
            <p:nvPr/>
          </p:nvSpPr>
          <p:spPr>
            <a:xfrm>
              <a:off x="3134500" y="295225"/>
              <a:ext cx="55475" cy="232100"/>
            </a:xfrm>
            <a:custGeom>
              <a:rect b="b" l="l" r="r" t="t"/>
              <a:pathLst>
                <a:path extrusionOk="0" h="9284" w="2219">
                  <a:moveTo>
                    <a:pt x="482" y="1"/>
                  </a:moveTo>
                  <a:cubicBezTo>
                    <a:pt x="457" y="1"/>
                    <a:pt x="430" y="4"/>
                    <a:pt x="404" y="10"/>
                  </a:cubicBezTo>
                  <a:cubicBezTo>
                    <a:pt x="177" y="35"/>
                    <a:pt x="1" y="262"/>
                    <a:pt x="51" y="488"/>
                  </a:cubicBezTo>
                  <a:cubicBezTo>
                    <a:pt x="278" y="1623"/>
                    <a:pt x="480" y="2757"/>
                    <a:pt x="732" y="3891"/>
                  </a:cubicBezTo>
                  <a:cubicBezTo>
                    <a:pt x="959" y="5025"/>
                    <a:pt x="1211" y="6159"/>
                    <a:pt x="1463" y="7294"/>
                  </a:cubicBezTo>
                  <a:cubicBezTo>
                    <a:pt x="1614" y="7924"/>
                    <a:pt x="1790" y="8554"/>
                    <a:pt x="1891" y="9184"/>
                  </a:cubicBezTo>
                  <a:cubicBezTo>
                    <a:pt x="1925" y="9251"/>
                    <a:pt x="1988" y="9283"/>
                    <a:pt x="2050" y="9283"/>
                  </a:cubicBezTo>
                  <a:cubicBezTo>
                    <a:pt x="2128" y="9283"/>
                    <a:pt x="2205" y="9232"/>
                    <a:pt x="2219" y="9134"/>
                  </a:cubicBezTo>
                  <a:cubicBezTo>
                    <a:pt x="2143" y="8554"/>
                    <a:pt x="2093" y="7974"/>
                    <a:pt x="2017" y="7420"/>
                  </a:cubicBezTo>
                  <a:cubicBezTo>
                    <a:pt x="1942" y="6840"/>
                    <a:pt x="1891" y="6260"/>
                    <a:pt x="1816" y="5681"/>
                  </a:cubicBezTo>
                  <a:cubicBezTo>
                    <a:pt x="1639" y="4546"/>
                    <a:pt x="1463" y="3412"/>
                    <a:pt x="1261" y="2278"/>
                  </a:cubicBezTo>
                  <a:cubicBezTo>
                    <a:pt x="1135" y="1648"/>
                    <a:pt x="1009" y="993"/>
                    <a:pt x="883" y="362"/>
                  </a:cubicBezTo>
                  <a:cubicBezTo>
                    <a:pt x="838" y="162"/>
                    <a:pt x="676" y="1"/>
                    <a:pt x="4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6" name="Google Shape;2786;p42"/>
            <p:cNvSpPr/>
            <p:nvPr/>
          </p:nvSpPr>
          <p:spPr>
            <a:xfrm>
              <a:off x="3313450" y="1131650"/>
              <a:ext cx="55625" cy="232000"/>
            </a:xfrm>
            <a:custGeom>
              <a:rect b="b" l="l" r="r" t="t"/>
              <a:pathLst>
                <a:path extrusionOk="0" h="9280" w="2225">
                  <a:moveTo>
                    <a:pt x="172" y="0"/>
                  </a:moveTo>
                  <a:cubicBezTo>
                    <a:pt x="97" y="0"/>
                    <a:pt x="26" y="52"/>
                    <a:pt x="26" y="150"/>
                  </a:cubicBezTo>
                  <a:lnTo>
                    <a:pt x="1" y="150"/>
                  </a:lnTo>
                  <a:cubicBezTo>
                    <a:pt x="76" y="705"/>
                    <a:pt x="127" y="1284"/>
                    <a:pt x="203" y="1864"/>
                  </a:cubicBezTo>
                  <a:cubicBezTo>
                    <a:pt x="253" y="2444"/>
                    <a:pt x="329" y="3023"/>
                    <a:pt x="404" y="3578"/>
                  </a:cubicBezTo>
                  <a:cubicBezTo>
                    <a:pt x="581" y="4737"/>
                    <a:pt x="757" y="5872"/>
                    <a:pt x="959" y="7006"/>
                  </a:cubicBezTo>
                  <a:cubicBezTo>
                    <a:pt x="1085" y="7636"/>
                    <a:pt x="1211" y="8266"/>
                    <a:pt x="1337" y="8921"/>
                  </a:cubicBezTo>
                  <a:cubicBezTo>
                    <a:pt x="1370" y="9167"/>
                    <a:pt x="1558" y="9280"/>
                    <a:pt x="1747" y="9280"/>
                  </a:cubicBezTo>
                  <a:cubicBezTo>
                    <a:pt x="1984" y="9280"/>
                    <a:pt x="2225" y="9104"/>
                    <a:pt x="2168" y="8795"/>
                  </a:cubicBezTo>
                  <a:cubicBezTo>
                    <a:pt x="1942" y="7661"/>
                    <a:pt x="1740" y="6527"/>
                    <a:pt x="1513" y="5393"/>
                  </a:cubicBezTo>
                  <a:cubicBezTo>
                    <a:pt x="1261" y="4259"/>
                    <a:pt x="1009" y="3124"/>
                    <a:pt x="757" y="1990"/>
                  </a:cubicBezTo>
                  <a:cubicBezTo>
                    <a:pt x="606" y="1360"/>
                    <a:pt x="455" y="730"/>
                    <a:pt x="329" y="100"/>
                  </a:cubicBezTo>
                  <a:cubicBezTo>
                    <a:pt x="295" y="33"/>
                    <a:pt x="232" y="0"/>
                    <a:pt x="1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7" name="Google Shape;2787;p42"/>
            <p:cNvSpPr/>
            <p:nvPr/>
          </p:nvSpPr>
          <p:spPr>
            <a:xfrm>
              <a:off x="3552375" y="713100"/>
              <a:ext cx="238125" cy="54325"/>
            </a:xfrm>
            <a:custGeom>
              <a:rect b="b" l="l" r="r" t="t"/>
              <a:pathLst>
                <a:path extrusionOk="0" h="2173" w="9525">
                  <a:moveTo>
                    <a:pt x="8938" y="0"/>
                  </a:moveTo>
                  <a:cubicBezTo>
                    <a:pt x="8916" y="0"/>
                    <a:pt x="8892" y="2"/>
                    <a:pt x="8868" y="5"/>
                  </a:cubicBezTo>
                  <a:cubicBezTo>
                    <a:pt x="7709" y="232"/>
                    <a:pt x="6575" y="459"/>
                    <a:pt x="5441" y="686"/>
                  </a:cubicBezTo>
                  <a:cubicBezTo>
                    <a:pt x="4332" y="913"/>
                    <a:pt x="3197" y="1165"/>
                    <a:pt x="2063" y="1417"/>
                  </a:cubicBezTo>
                  <a:cubicBezTo>
                    <a:pt x="1433" y="1568"/>
                    <a:pt x="803" y="1744"/>
                    <a:pt x="173" y="1845"/>
                  </a:cubicBezTo>
                  <a:cubicBezTo>
                    <a:pt x="0" y="1919"/>
                    <a:pt x="45" y="2138"/>
                    <a:pt x="212" y="2171"/>
                  </a:cubicBezTo>
                  <a:lnTo>
                    <a:pt x="212" y="2171"/>
                  </a:lnTo>
                  <a:cubicBezTo>
                    <a:pt x="787" y="2096"/>
                    <a:pt x="1362" y="2046"/>
                    <a:pt x="1937" y="1971"/>
                  </a:cubicBezTo>
                  <a:cubicBezTo>
                    <a:pt x="2517" y="1921"/>
                    <a:pt x="3071" y="1845"/>
                    <a:pt x="3651" y="1769"/>
                  </a:cubicBezTo>
                  <a:cubicBezTo>
                    <a:pt x="4810" y="1593"/>
                    <a:pt x="5945" y="1442"/>
                    <a:pt x="7079" y="1215"/>
                  </a:cubicBezTo>
                  <a:lnTo>
                    <a:pt x="8994" y="862"/>
                  </a:lnTo>
                  <a:cubicBezTo>
                    <a:pt x="9525" y="766"/>
                    <a:pt x="9433" y="0"/>
                    <a:pt x="8938" y="0"/>
                  </a:cubicBezTo>
                  <a:close/>
                  <a:moveTo>
                    <a:pt x="212" y="2171"/>
                  </a:moveTo>
                  <a:lnTo>
                    <a:pt x="212" y="2171"/>
                  </a:lnTo>
                  <a:cubicBezTo>
                    <a:pt x="208" y="2172"/>
                    <a:pt x="203" y="2172"/>
                    <a:pt x="198" y="2173"/>
                  </a:cubicBezTo>
                  <a:lnTo>
                    <a:pt x="223" y="2173"/>
                  </a:lnTo>
                  <a:cubicBezTo>
                    <a:pt x="220" y="2172"/>
                    <a:pt x="216" y="2172"/>
                    <a:pt x="212" y="217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8" name="Google Shape;2788;p42"/>
            <p:cNvSpPr/>
            <p:nvPr/>
          </p:nvSpPr>
          <p:spPr>
            <a:xfrm>
              <a:off x="2712950" y="891550"/>
              <a:ext cx="238075" cy="54325"/>
            </a:xfrm>
            <a:custGeom>
              <a:rect b="b" l="l" r="r" t="t"/>
              <a:pathLst>
                <a:path extrusionOk="0" h="2173" w="9523">
                  <a:moveTo>
                    <a:pt x="9301" y="0"/>
                  </a:moveTo>
                  <a:cubicBezTo>
                    <a:pt x="9308" y="0"/>
                    <a:pt x="9314" y="0"/>
                    <a:pt x="9320" y="1"/>
                  </a:cubicBezTo>
                  <a:lnTo>
                    <a:pt x="9320" y="1"/>
                  </a:lnTo>
                  <a:cubicBezTo>
                    <a:pt x="9322" y="1"/>
                    <a:pt x="9324" y="0"/>
                    <a:pt x="9327" y="0"/>
                  </a:cubicBezTo>
                  <a:close/>
                  <a:moveTo>
                    <a:pt x="9320" y="1"/>
                  </a:moveTo>
                  <a:lnTo>
                    <a:pt x="9320" y="1"/>
                  </a:lnTo>
                  <a:cubicBezTo>
                    <a:pt x="8742" y="76"/>
                    <a:pt x="8165" y="101"/>
                    <a:pt x="7588" y="176"/>
                  </a:cubicBezTo>
                  <a:cubicBezTo>
                    <a:pt x="7008" y="252"/>
                    <a:pt x="6453" y="302"/>
                    <a:pt x="5874" y="403"/>
                  </a:cubicBezTo>
                  <a:cubicBezTo>
                    <a:pt x="4739" y="555"/>
                    <a:pt x="3580" y="731"/>
                    <a:pt x="2446" y="958"/>
                  </a:cubicBezTo>
                  <a:lnTo>
                    <a:pt x="556" y="1336"/>
                  </a:lnTo>
                  <a:cubicBezTo>
                    <a:pt x="1" y="1408"/>
                    <a:pt x="115" y="2172"/>
                    <a:pt x="612" y="2172"/>
                  </a:cubicBezTo>
                  <a:cubicBezTo>
                    <a:pt x="634" y="2172"/>
                    <a:pt x="657" y="2171"/>
                    <a:pt x="682" y="2168"/>
                  </a:cubicBezTo>
                  <a:cubicBezTo>
                    <a:pt x="1816" y="1941"/>
                    <a:pt x="2950" y="1714"/>
                    <a:pt x="4084" y="1487"/>
                  </a:cubicBezTo>
                  <a:cubicBezTo>
                    <a:pt x="5218" y="1260"/>
                    <a:pt x="6353" y="983"/>
                    <a:pt x="7462" y="731"/>
                  </a:cubicBezTo>
                  <a:cubicBezTo>
                    <a:pt x="8092" y="605"/>
                    <a:pt x="8722" y="429"/>
                    <a:pt x="9352" y="302"/>
                  </a:cubicBezTo>
                  <a:cubicBezTo>
                    <a:pt x="9522" y="254"/>
                    <a:pt x="9481" y="18"/>
                    <a:pt x="9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89" name="Google Shape;2789;p42"/>
            <p:cNvSpPr/>
            <p:nvPr/>
          </p:nvSpPr>
          <p:spPr>
            <a:xfrm>
              <a:off x="3415575" y="373550"/>
              <a:ext cx="146250" cy="197450"/>
            </a:xfrm>
            <a:custGeom>
              <a:rect b="b" l="l" r="r" t="t"/>
              <a:pathLst>
                <a:path extrusionOk="0" h="7898" w="5850">
                  <a:moveTo>
                    <a:pt x="5264" y="0"/>
                  </a:moveTo>
                  <a:cubicBezTo>
                    <a:pt x="5148" y="0"/>
                    <a:pt x="5030" y="53"/>
                    <a:pt x="4939" y="178"/>
                  </a:cubicBezTo>
                  <a:cubicBezTo>
                    <a:pt x="4309" y="1136"/>
                    <a:pt x="3628" y="2094"/>
                    <a:pt x="2998" y="3052"/>
                  </a:cubicBezTo>
                  <a:cubicBezTo>
                    <a:pt x="2368" y="4035"/>
                    <a:pt x="1738" y="4992"/>
                    <a:pt x="1133" y="5975"/>
                  </a:cubicBezTo>
                  <a:cubicBezTo>
                    <a:pt x="780" y="6530"/>
                    <a:pt x="453" y="7110"/>
                    <a:pt x="75" y="7639"/>
                  </a:cubicBezTo>
                  <a:cubicBezTo>
                    <a:pt x="1" y="7768"/>
                    <a:pt x="117" y="7898"/>
                    <a:pt x="233" y="7898"/>
                  </a:cubicBezTo>
                  <a:cubicBezTo>
                    <a:pt x="276" y="7898"/>
                    <a:pt x="318" y="7881"/>
                    <a:pt x="352" y="7841"/>
                  </a:cubicBezTo>
                  <a:cubicBezTo>
                    <a:pt x="705" y="7387"/>
                    <a:pt x="1083" y="6933"/>
                    <a:pt x="1436" y="6480"/>
                  </a:cubicBezTo>
                  <a:cubicBezTo>
                    <a:pt x="1789" y="6026"/>
                    <a:pt x="2141" y="5572"/>
                    <a:pt x="2494" y="5118"/>
                  </a:cubicBezTo>
                  <a:cubicBezTo>
                    <a:pt x="3175" y="4186"/>
                    <a:pt x="3855" y="3253"/>
                    <a:pt x="4511" y="2321"/>
                  </a:cubicBezTo>
                  <a:cubicBezTo>
                    <a:pt x="4889" y="1766"/>
                    <a:pt x="5242" y="1237"/>
                    <a:pt x="5594" y="682"/>
                  </a:cubicBezTo>
                  <a:cubicBezTo>
                    <a:pt x="5849" y="355"/>
                    <a:pt x="5565" y="0"/>
                    <a:pt x="52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0" name="Google Shape;2790;p42"/>
            <p:cNvSpPr/>
            <p:nvPr/>
          </p:nvSpPr>
          <p:spPr>
            <a:xfrm>
              <a:off x="2941125" y="1087700"/>
              <a:ext cx="146725" cy="197900"/>
            </a:xfrm>
            <a:custGeom>
              <a:rect b="b" l="l" r="r" t="t"/>
              <a:pathLst>
                <a:path extrusionOk="0" h="7916" w="5869">
                  <a:moveTo>
                    <a:pt x="5640" y="0"/>
                  </a:moveTo>
                  <a:cubicBezTo>
                    <a:pt x="5596" y="0"/>
                    <a:pt x="5552" y="20"/>
                    <a:pt x="5518" y="68"/>
                  </a:cubicBezTo>
                  <a:cubicBezTo>
                    <a:pt x="5165" y="522"/>
                    <a:pt x="4787" y="976"/>
                    <a:pt x="4434" y="1429"/>
                  </a:cubicBezTo>
                  <a:cubicBezTo>
                    <a:pt x="4081" y="1883"/>
                    <a:pt x="3728" y="2337"/>
                    <a:pt x="3375" y="2790"/>
                  </a:cubicBezTo>
                  <a:cubicBezTo>
                    <a:pt x="2695" y="3698"/>
                    <a:pt x="2014" y="4630"/>
                    <a:pt x="1359" y="5588"/>
                  </a:cubicBezTo>
                  <a:cubicBezTo>
                    <a:pt x="981" y="6143"/>
                    <a:pt x="628" y="6672"/>
                    <a:pt x="275" y="7226"/>
                  </a:cubicBezTo>
                  <a:cubicBezTo>
                    <a:pt x="1" y="7538"/>
                    <a:pt x="298" y="7915"/>
                    <a:pt x="607" y="7915"/>
                  </a:cubicBezTo>
                  <a:cubicBezTo>
                    <a:pt x="723" y="7915"/>
                    <a:pt x="841" y="7861"/>
                    <a:pt x="931" y="7730"/>
                  </a:cubicBezTo>
                  <a:cubicBezTo>
                    <a:pt x="1561" y="6773"/>
                    <a:pt x="2241" y="5815"/>
                    <a:pt x="2871" y="4832"/>
                  </a:cubicBezTo>
                  <a:cubicBezTo>
                    <a:pt x="3501" y="3874"/>
                    <a:pt x="4132" y="2891"/>
                    <a:pt x="4736" y="1908"/>
                  </a:cubicBezTo>
                  <a:cubicBezTo>
                    <a:pt x="5089" y="1354"/>
                    <a:pt x="5417" y="799"/>
                    <a:pt x="5795" y="270"/>
                  </a:cubicBezTo>
                  <a:cubicBezTo>
                    <a:pt x="5868" y="142"/>
                    <a:pt x="5755" y="0"/>
                    <a:pt x="5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1" name="Google Shape;2791;p42"/>
            <p:cNvSpPr/>
            <p:nvPr/>
          </p:nvSpPr>
          <p:spPr>
            <a:xfrm>
              <a:off x="3508825" y="994875"/>
              <a:ext cx="202800" cy="140650"/>
            </a:xfrm>
            <a:custGeom>
              <a:rect b="b" l="l" r="r" t="t"/>
              <a:pathLst>
                <a:path extrusionOk="0" h="5626" w="8112">
                  <a:moveTo>
                    <a:pt x="214" y="1"/>
                  </a:moveTo>
                  <a:cubicBezTo>
                    <a:pt x="82" y="1"/>
                    <a:pt x="0" y="178"/>
                    <a:pt x="125" y="303"/>
                  </a:cubicBezTo>
                  <a:cubicBezTo>
                    <a:pt x="579" y="631"/>
                    <a:pt x="1007" y="1009"/>
                    <a:pt x="1486" y="1387"/>
                  </a:cubicBezTo>
                  <a:cubicBezTo>
                    <a:pt x="1940" y="1740"/>
                    <a:pt x="2368" y="2093"/>
                    <a:pt x="2822" y="2445"/>
                  </a:cubicBezTo>
                  <a:cubicBezTo>
                    <a:pt x="3755" y="3126"/>
                    <a:pt x="4687" y="3806"/>
                    <a:pt x="5645" y="4462"/>
                  </a:cubicBezTo>
                  <a:cubicBezTo>
                    <a:pt x="6174" y="4815"/>
                    <a:pt x="6729" y="5193"/>
                    <a:pt x="7258" y="5546"/>
                  </a:cubicBezTo>
                  <a:cubicBezTo>
                    <a:pt x="7342" y="5601"/>
                    <a:pt x="7426" y="5625"/>
                    <a:pt x="7506" y="5625"/>
                  </a:cubicBezTo>
                  <a:cubicBezTo>
                    <a:pt x="7857" y="5625"/>
                    <a:pt x="8112" y="5153"/>
                    <a:pt x="7762" y="4865"/>
                  </a:cubicBezTo>
                  <a:cubicBezTo>
                    <a:pt x="6804" y="4235"/>
                    <a:pt x="5847" y="3580"/>
                    <a:pt x="4889" y="2949"/>
                  </a:cubicBezTo>
                  <a:cubicBezTo>
                    <a:pt x="3931" y="2319"/>
                    <a:pt x="2948" y="1689"/>
                    <a:pt x="1965" y="1084"/>
                  </a:cubicBezTo>
                  <a:cubicBezTo>
                    <a:pt x="1411" y="732"/>
                    <a:pt x="856" y="404"/>
                    <a:pt x="302" y="26"/>
                  </a:cubicBezTo>
                  <a:cubicBezTo>
                    <a:pt x="271" y="8"/>
                    <a:pt x="242"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2" name="Google Shape;2792;p42"/>
            <p:cNvSpPr/>
            <p:nvPr/>
          </p:nvSpPr>
          <p:spPr>
            <a:xfrm>
              <a:off x="2791800" y="523450"/>
              <a:ext cx="202925" cy="140650"/>
            </a:xfrm>
            <a:custGeom>
              <a:rect b="b" l="l" r="r" t="t"/>
              <a:pathLst>
                <a:path extrusionOk="0" h="5626" w="8117">
                  <a:moveTo>
                    <a:pt x="607" y="0"/>
                  </a:moveTo>
                  <a:cubicBezTo>
                    <a:pt x="255" y="0"/>
                    <a:pt x="1" y="473"/>
                    <a:pt x="350" y="761"/>
                  </a:cubicBezTo>
                  <a:cubicBezTo>
                    <a:pt x="1283" y="1391"/>
                    <a:pt x="2266" y="2046"/>
                    <a:pt x="3224" y="2676"/>
                  </a:cubicBezTo>
                  <a:cubicBezTo>
                    <a:pt x="4182" y="3306"/>
                    <a:pt x="5164" y="3937"/>
                    <a:pt x="6147" y="4541"/>
                  </a:cubicBezTo>
                  <a:cubicBezTo>
                    <a:pt x="6702" y="4894"/>
                    <a:pt x="7256" y="5222"/>
                    <a:pt x="7811" y="5600"/>
                  </a:cubicBezTo>
                  <a:cubicBezTo>
                    <a:pt x="7842" y="5618"/>
                    <a:pt x="7871" y="5625"/>
                    <a:pt x="7899" y="5625"/>
                  </a:cubicBezTo>
                  <a:cubicBezTo>
                    <a:pt x="8032" y="5625"/>
                    <a:pt x="8117" y="5452"/>
                    <a:pt x="8013" y="5348"/>
                  </a:cubicBezTo>
                  <a:cubicBezTo>
                    <a:pt x="7534" y="4995"/>
                    <a:pt x="7105" y="4617"/>
                    <a:pt x="6626" y="4239"/>
                  </a:cubicBezTo>
                  <a:cubicBezTo>
                    <a:pt x="6173" y="3886"/>
                    <a:pt x="5744" y="3533"/>
                    <a:pt x="5291" y="3206"/>
                  </a:cubicBezTo>
                  <a:cubicBezTo>
                    <a:pt x="4358" y="2500"/>
                    <a:pt x="3425" y="1819"/>
                    <a:pt x="2468" y="1164"/>
                  </a:cubicBezTo>
                  <a:cubicBezTo>
                    <a:pt x="1938" y="811"/>
                    <a:pt x="1384" y="433"/>
                    <a:pt x="855" y="80"/>
                  </a:cubicBezTo>
                  <a:cubicBezTo>
                    <a:pt x="771" y="25"/>
                    <a:pt x="687" y="0"/>
                    <a:pt x="6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3" name="Google Shape;2793;p42"/>
            <p:cNvSpPr/>
            <p:nvPr/>
          </p:nvSpPr>
          <p:spPr>
            <a:xfrm>
              <a:off x="3308050" y="296075"/>
              <a:ext cx="65925" cy="231275"/>
            </a:xfrm>
            <a:custGeom>
              <a:rect b="b" l="l" r="r" t="t"/>
              <a:pathLst>
                <a:path extrusionOk="0" h="9251" w="2637">
                  <a:moveTo>
                    <a:pt x="2233" y="1"/>
                  </a:moveTo>
                  <a:cubicBezTo>
                    <a:pt x="2006" y="1"/>
                    <a:pt x="1805" y="152"/>
                    <a:pt x="1780" y="379"/>
                  </a:cubicBezTo>
                  <a:cubicBezTo>
                    <a:pt x="1528" y="1513"/>
                    <a:pt x="1275" y="2647"/>
                    <a:pt x="1049" y="3781"/>
                  </a:cubicBezTo>
                  <a:cubicBezTo>
                    <a:pt x="797" y="4890"/>
                    <a:pt x="595" y="6025"/>
                    <a:pt x="368" y="7159"/>
                  </a:cubicBezTo>
                  <a:cubicBezTo>
                    <a:pt x="267" y="7789"/>
                    <a:pt x="166" y="8444"/>
                    <a:pt x="15" y="9074"/>
                  </a:cubicBezTo>
                  <a:cubicBezTo>
                    <a:pt x="0" y="9181"/>
                    <a:pt x="104" y="9250"/>
                    <a:pt x="200" y="9250"/>
                  </a:cubicBezTo>
                  <a:cubicBezTo>
                    <a:pt x="263" y="9250"/>
                    <a:pt x="323" y="9220"/>
                    <a:pt x="343" y="9150"/>
                  </a:cubicBezTo>
                  <a:cubicBezTo>
                    <a:pt x="494" y="8596"/>
                    <a:pt x="671" y="8041"/>
                    <a:pt x="847" y="7487"/>
                  </a:cubicBezTo>
                  <a:cubicBezTo>
                    <a:pt x="998" y="6932"/>
                    <a:pt x="1175" y="6378"/>
                    <a:pt x="1326" y="5823"/>
                  </a:cubicBezTo>
                  <a:cubicBezTo>
                    <a:pt x="1654" y="4689"/>
                    <a:pt x="1931" y="3529"/>
                    <a:pt x="2208" y="2395"/>
                  </a:cubicBezTo>
                  <a:cubicBezTo>
                    <a:pt x="2334" y="1765"/>
                    <a:pt x="2485" y="1110"/>
                    <a:pt x="2611" y="480"/>
                  </a:cubicBezTo>
                  <a:cubicBezTo>
                    <a:pt x="2637" y="253"/>
                    <a:pt x="2460" y="26"/>
                    <a:pt x="22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4" name="Google Shape;2794;p42"/>
            <p:cNvSpPr/>
            <p:nvPr/>
          </p:nvSpPr>
          <p:spPr>
            <a:xfrm>
              <a:off x="3129475" y="1131625"/>
              <a:ext cx="65925" cy="230700"/>
            </a:xfrm>
            <a:custGeom>
              <a:rect b="b" l="l" r="r" t="t"/>
              <a:pathLst>
                <a:path extrusionOk="0" h="9228" w="2637">
                  <a:moveTo>
                    <a:pt x="2437" y="0"/>
                  </a:moveTo>
                  <a:cubicBezTo>
                    <a:pt x="2374" y="0"/>
                    <a:pt x="2314" y="31"/>
                    <a:pt x="2294" y="101"/>
                  </a:cubicBezTo>
                  <a:cubicBezTo>
                    <a:pt x="2143" y="655"/>
                    <a:pt x="1966" y="1210"/>
                    <a:pt x="1790" y="1764"/>
                  </a:cubicBezTo>
                  <a:cubicBezTo>
                    <a:pt x="1638" y="2319"/>
                    <a:pt x="1462" y="2873"/>
                    <a:pt x="1311" y="3428"/>
                  </a:cubicBezTo>
                  <a:cubicBezTo>
                    <a:pt x="983" y="4562"/>
                    <a:pt x="706" y="5696"/>
                    <a:pt x="429" y="6856"/>
                  </a:cubicBezTo>
                  <a:cubicBezTo>
                    <a:pt x="303" y="7486"/>
                    <a:pt x="151" y="8141"/>
                    <a:pt x="25" y="8771"/>
                  </a:cubicBezTo>
                  <a:cubicBezTo>
                    <a:pt x="0" y="8998"/>
                    <a:pt x="177" y="9200"/>
                    <a:pt x="403" y="9225"/>
                  </a:cubicBezTo>
                  <a:cubicBezTo>
                    <a:pt x="418" y="9226"/>
                    <a:pt x="432" y="9227"/>
                    <a:pt x="447" y="9227"/>
                  </a:cubicBezTo>
                  <a:cubicBezTo>
                    <a:pt x="655" y="9227"/>
                    <a:pt x="834" y="9059"/>
                    <a:pt x="857" y="8847"/>
                  </a:cubicBezTo>
                  <a:cubicBezTo>
                    <a:pt x="1109" y="7738"/>
                    <a:pt x="1361" y="6604"/>
                    <a:pt x="1588" y="5469"/>
                  </a:cubicBezTo>
                  <a:cubicBezTo>
                    <a:pt x="1840" y="4335"/>
                    <a:pt x="2042" y="3226"/>
                    <a:pt x="2243" y="2092"/>
                  </a:cubicBezTo>
                  <a:cubicBezTo>
                    <a:pt x="2369" y="1462"/>
                    <a:pt x="2470" y="806"/>
                    <a:pt x="2621" y="176"/>
                  </a:cubicBezTo>
                  <a:cubicBezTo>
                    <a:pt x="2637" y="70"/>
                    <a:pt x="2533" y="0"/>
                    <a:pt x="24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5" name="Google Shape;2795;p42"/>
            <p:cNvSpPr/>
            <p:nvPr/>
          </p:nvSpPr>
          <p:spPr>
            <a:xfrm>
              <a:off x="3552450" y="885825"/>
              <a:ext cx="233000" cy="65600"/>
            </a:xfrm>
            <a:custGeom>
              <a:rect b="b" l="l" r="r" t="t"/>
              <a:pathLst>
                <a:path extrusionOk="0" h="2624" w="9320">
                  <a:moveTo>
                    <a:pt x="225" y="1"/>
                  </a:moveTo>
                  <a:cubicBezTo>
                    <a:pt x="63" y="1"/>
                    <a:pt x="0" y="281"/>
                    <a:pt x="170" y="330"/>
                  </a:cubicBezTo>
                  <a:cubicBezTo>
                    <a:pt x="724" y="481"/>
                    <a:pt x="1254" y="683"/>
                    <a:pt x="1808" y="834"/>
                  </a:cubicBezTo>
                  <a:cubicBezTo>
                    <a:pt x="2363" y="1010"/>
                    <a:pt x="2917" y="1162"/>
                    <a:pt x="3497" y="1313"/>
                  </a:cubicBezTo>
                  <a:cubicBezTo>
                    <a:pt x="4631" y="1640"/>
                    <a:pt x="5765" y="1943"/>
                    <a:pt x="6925" y="2195"/>
                  </a:cubicBezTo>
                  <a:lnTo>
                    <a:pt x="8840" y="2623"/>
                  </a:lnTo>
                  <a:cubicBezTo>
                    <a:pt x="9067" y="2623"/>
                    <a:pt x="9269" y="2472"/>
                    <a:pt x="9294" y="2245"/>
                  </a:cubicBezTo>
                  <a:cubicBezTo>
                    <a:pt x="9319" y="2019"/>
                    <a:pt x="9143" y="1792"/>
                    <a:pt x="8916" y="1767"/>
                  </a:cubicBezTo>
                  <a:cubicBezTo>
                    <a:pt x="7782" y="1540"/>
                    <a:pt x="6673" y="1288"/>
                    <a:pt x="5538" y="1036"/>
                  </a:cubicBezTo>
                  <a:cubicBezTo>
                    <a:pt x="4404" y="809"/>
                    <a:pt x="3270" y="582"/>
                    <a:pt x="2161" y="380"/>
                  </a:cubicBezTo>
                  <a:cubicBezTo>
                    <a:pt x="1531" y="254"/>
                    <a:pt x="876" y="153"/>
                    <a:pt x="245" y="2"/>
                  </a:cubicBezTo>
                  <a:cubicBezTo>
                    <a:pt x="238" y="1"/>
                    <a:pt x="232" y="1"/>
                    <a:pt x="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6" name="Google Shape;2796;p42"/>
            <p:cNvSpPr/>
            <p:nvPr/>
          </p:nvSpPr>
          <p:spPr>
            <a:xfrm>
              <a:off x="2718000" y="707475"/>
              <a:ext cx="233475" cy="65150"/>
            </a:xfrm>
            <a:custGeom>
              <a:rect b="b" l="l" r="r" t="t"/>
              <a:pathLst>
                <a:path extrusionOk="0" h="2606" w="9339">
                  <a:moveTo>
                    <a:pt x="457" y="1"/>
                  </a:moveTo>
                  <a:cubicBezTo>
                    <a:pt x="228" y="1"/>
                    <a:pt x="49" y="169"/>
                    <a:pt x="26" y="381"/>
                  </a:cubicBezTo>
                  <a:cubicBezTo>
                    <a:pt x="1" y="608"/>
                    <a:pt x="177" y="810"/>
                    <a:pt x="404" y="835"/>
                  </a:cubicBezTo>
                  <a:cubicBezTo>
                    <a:pt x="1538" y="1087"/>
                    <a:pt x="2647" y="1339"/>
                    <a:pt x="3781" y="1566"/>
                  </a:cubicBezTo>
                  <a:cubicBezTo>
                    <a:pt x="4916" y="1818"/>
                    <a:pt x="6050" y="2020"/>
                    <a:pt x="7184" y="2247"/>
                  </a:cubicBezTo>
                  <a:cubicBezTo>
                    <a:pt x="7814" y="2373"/>
                    <a:pt x="8444" y="2448"/>
                    <a:pt x="9074" y="2599"/>
                  </a:cubicBezTo>
                  <a:cubicBezTo>
                    <a:pt x="9090" y="2603"/>
                    <a:pt x="9104" y="2605"/>
                    <a:pt x="9118" y="2605"/>
                  </a:cubicBezTo>
                  <a:cubicBezTo>
                    <a:pt x="9286" y="2605"/>
                    <a:pt x="9338" y="2343"/>
                    <a:pt x="9175" y="2297"/>
                  </a:cubicBezTo>
                  <a:cubicBezTo>
                    <a:pt x="8595" y="2146"/>
                    <a:pt x="8066" y="1944"/>
                    <a:pt x="7512" y="1768"/>
                  </a:cubicBezTo>
                  <a:cubicBezTo>
                    <a:pt x="6957" y="1616"/>
                    <a:pt x="6403" y="1440"/>
                    <a:pt x="5848" y="1289"/>
                  </a:cubicBezTo>
                  <a:cubicBezTo>
                    <a:pt x="4689" y="986"/>
                    <a:pt x="3554" y="684"/>
                    <a:pt x="2395" y="432"/>
                  </a:cubicBezTo>
                  <a:cubicBezTo>
                    <a:pt x="1765" y="281"/>
                    <a:pt x="1135" y="155"/>
                    <a:pt x="505" y="3"/>
                  </a:cubicBezTo>
                  <a:cubicBezTo>
                    <a:pt x="489" y="2"/>
                    <a:pt x="473" y="1"/>
                    <a:pt x="4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7" name="Google Shape;2797;p42"/>
            <p:cNvSpPr/>
            <p:nvPr/>
          </p:nvSpPr>
          <p:spPr>
            <a:xfrm>
              <a:off x="3505575" y="528000"/>
              <a:ext cx="206150" cy="132225"/>
            </a:xfrm>
            <a:custGeom>
              <a:rect b="b" l="l" r="r" t="t"/>
              <a:pathLst>
                <a:path extrusionOk="0" h="5289" w="8246">
                  <a:moveTo>
                    <a:pt x="7786" y="1"/>
                  </a:moveTo>
                  <a:cubicBezTo>
                    <a:pt x="7690" y="1"/>
                    <a:pt x="7592" y="33"/>
                    <a:pt x="7514" y="100"/>
                  </a:cubicBezTo>
                  <a:cubicBezTo>
                    <a:pt x="6531" y="730"/>
                    <a:pt x="5573" y="1335"/>
                    <a:pt x="4616" y="1965"/>
                  </a:cubicBezTo>
                  <a:cubicBezTo>
                    <a:pt x="3658" y="2595"/>
                    <a:pt x="2700" y="3250"/>
                    <a:pt x="1742" y="3881"/>
                  </a:cubicBezTo>
                  <a:cubicBezTo>
                    <a:pt x="1188" y="4259"/>
                    <a:pt x="684" y="4637"/>
                    <a:pt x="129" y="4990"/>
                  </a:cubicBezTo>
                  <a:cubicBezTo>
                    <a:pt x="1" y="5075"/>
                    <a:pt x="91" y="5289"/>
                    <a:pt x="214" y="5289"/>
                  </a:cubicBezTo>
                  <a:cubicBezTo>
                    <a:pt x="235" y="5289"/>
                    <a:pt x="258" y="5282"/>
                    <a:pt x="280" y="5267"/>
                  </a:cubicBezTo>
                  <a:cubicBezTo>
                    <a:pt x="810" y="4990"/>
                    <a:pt x="1314" y="4738"/>
                    <a:pt x="1818" y="4460"/>
                  </a:cubicBezTo>
                  <a:cubicBezTo>
                    <a:pt x="2347" y="4183"/>
                    <a:pt x="2851" y="3906"/>
                    <a:pt x="3355" y="3603"/>
                  </a:cubicBezTo>
                  <a:cubicBezTo>
                    <a:pt x="4364" y="3024"/>
                    <a:pt x="5372" y="2444"/>
                    <a:pt x="6355" y="1814"/>
                  </a:cubicBezTo>
                  <a:lnTo>
                    <a:pt x="8018" y="755"/>
                  </a:lnTo>
                  <a:cubicBezTo>
                    <a:pt x="8220" y="604"/>
                    <a:pt x="8245" y="352"/>
                    <a:pt x="8094" y="150"/>
                  </a:cubicBezTo>
                  <a:cubicBezTo>
                    <a:pt x="8024" y="52"/>
                    <a:pt x="7906" y="1"/>
                    <a:pt x="77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8" name="Google Shape;2798;p42"/>
            <p:cNvSpPr/>
            <p:nvPr/>
          </p:nvSpPr>
          <p:spPr>
            <a:xfrm>
              <a:off x="2791725" y="998750"/>
              <a:ext cx="206125" cy="131700"/>
            </a:xfrm>
            <a:custGeom>
              <a:rect b="b" l="l" r="r" t="t"/>
              <a:pathLst>
                <a:path extrusionOk="0" h="5268" w="8245">
                  <a:moveTo>
                    <a:pt x="8032" y="0"/>
                  </a:moveTo>
                  <a:cubicBezTo>
                    <a:pt x="8010" y="0"/>
                    <a:pt x="7988" y="7"/>
                    <a:pt x="7965" y="22"/>
                  </a:cubicBezTo>
                  <a:cubicBezTo>
                    <a:pt x="7461" y="299"/>
                    <a:pt x="6932" y="551"/>
                    <a:pt x="6428" y="829"/>
                  </a:cubicBezTo>
                  <a:cubicBezTo>
                    <a:pt x="5898" y="1106"/>
                    <a:pt x="5394" y="1383"/>
                    <a:pt x="4890" y="1660"/>
                  </a:cubicBezTo>
                  <a:cubicBezTo>
                    <a:pt x="3882" y="2240"/>
                    <a:pt x="2874" y="2845"/>
                    <a:pt x="1891" y="3450"/>
                  </a:cubicBezTo>
                  <a:cubicBezTo>
                    <a:pt x="1336" y="3803"/>
                    <a:pt x="782" y="4181"/>
                    <a:pt x="227" y="4534"/>
                  </a:cubicBezTo>
                  <a:cubicBezTo>
                    <a:pt x="26" y="4660"/>
                    <a:pt x="1" y="4937"/>
                    <a:pt x="152" y="5113"/>
                  </a:cubicBezTo>
                  <a:cubicBezTo>
                    <a:pt x="225" y="5216"/>
                    <a:pt x="350" y="5268"/>
                    <a:pt x="477" y="5268"/>
                  </a:cubicBezTo>
                  <a:cubicBezTo>
                    <a:pt x="567" y="5268"/>
                    <a:pt x="658" y="5241"/>
                    <a:pt x="732" y="5189"/>
                  </a:cubicBezTo>
                  <a:cubicBezTo>
                    <a:pt x="1689" y="4559"/>
                    <a:pt x="2672" y="3954"/>
                    <a:pt x="3630" y="3324"/>
                  </a:cubicBezTo>
                  <a:cubicBezTo>
                    <a:pt x="4588" y="2694"/>
                    <a:pt x="5546" y="2038"/>
                    <a:pt x="6503" y="1383"/>
                  </a:cubicBezTo>
                  <a:cubicBezTo>
                    <a:pt x="7058" y="1030"/>
                    <a:pt x="7562" y="652"/>
                    <a:pt x="8116" y="299"/>
                  </a:cubicBezTo>
                  <a:cubicBezTo>
                    <a:pt x="8245" y="214"/>
                    <a:pt x="8155" y="0"/>
                    <a:pt x="80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42"/>
            <p:cNvSpPr/>
            <p:nvPr/>
          </p:nvSpPr>
          <p:spPr>
            <a:xfrm>
              <a:off x="3419875" y="1084700"/>
              <a:ext cx="134300" cy="203275"/>
            </a:xfrm>
            <a:custGeom>
              <a:rect b="b" l="l" r="r" t="t"/>
              <a:pathLst>
                <a:path extrusionOk="0" h="8131" w="5372">
                  <a:moveTo>
                    <a:pt x="229" y="0"/>
                  </a:moveTo>
                  <a:cubicBezTo>
                    <a:pt x="125" y="0"/>
                    <a:pt x="0" y="113"/>
                    <a:pt x="54" y="239"/>
                  </a:cubicBezTo>
                  <a:cubicBezTo>
                    <a:pt x="356" y="743"/>
                    <a:pt x="608" y="1272"/>
                    <a:pt x="886" y="1776"/>
                  </a:cubicBezTo>
                  <a:cubicBezTo>
                    <a:pt x="1163" y="2280"/>
                    <a:pt x="1440" y="2784"/>
                    <a:pt x="1717" y="3288"/>
                  </a:cubicBezTo>
                  <a:cubicBezTo>
                    <a:pt x="2297" y="4322"/>
                    <a:pt x="2877" y="5305"/>
                    <a:pt x="3507" y="6288"/>
                  </a:cubicBezTo>
                  <a:cubicBezTo>
                    <a:pt x="3860" y="6867"/>
                    <a:pt x="4213" y="7422"/>
                    <a:pt x="4565" y="7976"/>
                  </a:cubicBezTo>
                  <a:cubicBezTo>
                    <a:pt x="4654" y="8079"/>
                    <a:pt x="4785" y="8131"/>
                    <a:pt x="4914" y="8131"/>
                  </a:cubicBezTo>
                  <a:cubicBezTo>
                    <a:pt x="5006" y="8131"/>
                    <a:pt x="5097" y="8105"/>
                    <a:pt x="5170" y="8052"/>
                  </a:cubicBezTo>
                  <a:cubicBezTo>
                    <a:pt x="5347" y="7901"/>
                    <a:pt x="5372" y="7624"/>
                    <a:pt x="5246" y="7447"/>
                  </a:cubicBezTo>
                  <a:cubicBezTo>
                    <a:pt x="4616" y="6489"/>
                    <a:pt x="4011" y="5506"/>
                    <a:pt x="3381" y="4549"/>
                  </a:cubicBezTo>
                  <a:cubicBezTo>
                    <a:pt x="2751" y="3591"/>
                    <a:pt x="2095" y="2633"/>
                    <a:pt x="1440" y="1675"/>
                  </a:cubicBezTo>
                  <a:cubicBezTo>
                    <a:pt x="1062" y="1146"/>
                    <a:pt x="684" y="617"/>
                    <a:pt x="331" y="62"/>
                  </a:cubicBezTo>
                  <a:cubicBezTo>
                    <a:pt x="309" y="19"/>
                    <a:pt x="271" y="0"/>
                    <a:pt x="2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0" name="Google Shape;2800;p42"/>
            <p:cNvSpPr/>
            <p:nvPr/>
          </p:nvSpPr>
          <p:spPr>
            <a:xfrm>
              <a:off x="2949250" y="370725"/>
              <a:ext cx="134300" cy="203225"/>
            </a:xfrm>
            <a:custGeom>
              <a:rect b="b" l="l" r="r" t="t"/>
              <a:pathLst>
                <a:path extrusionOk="0" h="8129" w="5372">
                  <a:moveTo>
                    <a:pt x="452" y="0"/>
                  </a:moveTo>
                  <a:cubicBezTo>
                    <a:pt x="362" y="0"/>
                    <a:pt x="274" y="28"/>
                    <a:pt x="202" y="90"/>
                  </a:cubicBezTo>
                  <a:cubicBezTo>
                    <a:pt x="26" y="241"/>
                    <a:pt x="1" y="493"/>
                    <a:pt x="127" y="695"/>
                  </a:cubicBezTo>
                  <a:cubicBezTo>
                    <a:pt x="757" y="1652"/>
                    <a:pt x="1362" y="2610"/>
                    <a:pt x="1992" y="3593"/>
                  </a:cubicBezTo>
                  <a:cubicBezTo>
                    <a:pt x="2622" y="4551"/>
                    <a:pt x="3277" y="5509"/>
                    <a:pt x="3933" y="6466"/>
                  </a:cubicBezTo>
                  <a:cubicBezTo>
                    <a:pt x="4311" y="6996"/>
                    <a:pt x="4689" y="7525"/>
                    <a:pt x="5042" y="8054"/>
                  </a:cubicBezTo>
                  <a:cubicBezTo>
                    <a:pt x="5072" y="8107"/>
                    <a:pt x="5115" y="8128"/>
                    <a:pt x="5159" y="8128"/>
                  </a:cubicBezTo>
                  <a:cubicBezTo>
                    <a:pt x="5263" y="8128"/>
                    <a:pt x="5372" y="8009"/>
                    <a:pt x="5319" y="7903"/>
                  </a:cubicBezTo>
                  <a:cubicBezTo>
                    <a:pt x="5016" y="7399"/>
                    <a:pt x="4764" y="6870"/>
                    <a:pt x="4487" y="6366"/>
                  </a:cubicBezTo>
                  <a:cubicBezTo>
                    <a:pt x="4210" y="5862"/>
                    <a:pt x="3958" y="5332"/>
                    <a:pt x="3655" y="4828"/>
                  </a:cubicBezTo>
                  <a:cubicBezTo>
                    <a:pt x="3076" y="3820"/>
                    <a:pt x="2496" y="2812"/>
                    <a:pt x="1866" y="1829"/>
                  </a:cubicBezTo>
                  <a:cubicBezTo>
                    <a:pt x="1513" y="1274"/>
                    <a:pt x="1160" y="720"/>
                    <a:pt x="807" y="165"/>
                  </a:cubicBezTo>
                  <a:cubicBezTo>
                    <a:pt x="717" y="61"/>
                    <a:pt x="583"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1" name="Google Shape;2801;p42"/>
            <p:cNvSpPr/>
            <p:nvPr/>
          </p:nvSpPr>
          <p:spPr>
            <a:xfrm>
              <a:off x="3166025" y="635075"/>
              <a:ext cx="45500" cy="91400"/>
            </a:xfrm>
            <a:custGeom>
              <a:rect b="b" l="l" r="r" t="t"/>
              <a:pathLst>
                <a:path extrusionOk="0" h="3656" w="1820">
                  <a:moveTo>
                    <a:pt x="444" y="1"/>
                  </a:moveTo>
                  <a:cubicBezTo>
                    <a:pt x="396" y="1"/>
                    <a:pt x="348" y="9"/>
                    <a:pt x="302" y="26"/>
                  </a:cubicBezTo>
                  <a:cubicBezTo>
                    <a:pt x="76" y="127"/>
                    <a:pt x="0" y="379"/>
                    <a:pt x="76" y="581"/>
                  </a:cubicBezTo>
                  <a:cubicBezTo>
                    <a:pt x="277" y="1110"/>
                    <a:pt x="479" y="1614"/>
                    <a:pt x="706" y="2118"/>
                  </a:cubicBezTo>
                  <a:cubicBezTo>
                    <a:pt x="832" y="2345"/>
                    <a:pt x="958" y="2597"/>
                    <a:pt x="1084" y="2824"/>
                  </a:cubicBezTo>
                  <a:cubicBezTo>
                    <a:pt x="1210" y="3076"/>
                    <a:pt x="1361" y="3303"/>
                    <a:pt x="1487" y="3555"/>
                  </a:cubicBezTo>
                  <a:cubicBezTo>
                    <a:pt x="1507" y="3625"/>
                    <a:pt x="1567" y="3655"/>
                    <a:pt x="1629" y="3655"/>
                  </a:cubicBezTo>
                  <a:cubicBezTo>
                    <a:pt x="1722" y="3655"/>
                    <a:pt x="1820" y="3585"/>
                    <a:pt x="1790" y="3479"/>
                  </a:cubicBezTo>
                  <a:cubicBezTo>
                    <a:pt x="1714" y="3227"/>
                    <a:pt x="1689" y="2950"/>
                    <a:pt x="1638" y="2672"/>
                  </a:cubicBezTo>
                  <a:cubicBezTo>
                    <a:pt x="1563" y="2420"/>
                    <a:pt x="1512" y="2143"/>
                    <a:pt x="1437" y="1866"/>
                  </a:cubicBezTo>
                  <a:cubicBezTo>
                    <a:pt x="1260" y="1337"/>
                    <a:pt x="1084" y="782"/>
                    <a:pt x="857" y="253"/>
                  </a:cubicBezTo>
                  <a:cubicBezTo>
                    <a:pt x="779" y="97"/>
                    <a:pt x="610" y="1"/>
                    <a:pt x="4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2" name="Google Shape;2802;p42"/>
            <p:cNvSpPr/>
            <p:nvPr/>
          </p:nvSpPr>
          <p:spPr>
            <a:xfrm>
              <a:off x="3291875" y="932350"/>
              <a:ext cx="47350" cy="91500"/>
            </a:xfrm>
            <a:custGeom>
              <a:rect b="b" l="l" r="r" t="t"/>
              <a:pathLst>
                <a:path extrusionOk="0" h="3660" w="1894">
                  <a:moveTo>
                    <a:pt x="205" y="1"/>
                  </a:moveTo>
                  <a:cubicBezTo>
                    <a:pt x="108" y="1"/>
                    <a:pt x="0" y="72"/>
                    <a:pt x="32" y="183"/>
                  </a:cubicBezTo>
                  <a:cubicBezTo>
                    <a:pt x="108" y="435"/>
                    <a:pt x="133" y="712"/>
                    <a:pt x="183" y="989"/>
                  </a:cubicBezTo>
                  <a:cubicBezTo>
                    <a:pt x="259" y="1241"/>
                    <a:pt x="309" y="1519"/>
                    <a:pt x="385" y="1771"/>
                  </a:cubicBezTo>
                  <a:cubicBezTo>
                    <a:pt x="561" y="2325"/>
                    <a:pt x="738" y="2880"/>
                    <a:pt x="965" y="3409"/>
                  </a:cubicBezTo>
                  <a:cubicBezTo>
                    <a:pt x="1044" y="3585"/>
                    <a:pt x="1191" y="3660"/>
                    <a:pt x="1339" y="3660"/>
                  </a:cubicBezTo>
                  <a:cubicBezTo>
                    <a:pt x="1614" y="3660"/>
                    <a:pt x="1894" y="3401"/>
                    <a:pt x="1746" y="3056"/>
                  </a:cubicBezTo>
                  <a:cubicBezTo>
                    <a:pt x="1544" y="2552"/>
                    <a:pt x="1343" y="2048"/>
                    <a:pt x="1116" y="1544"/>
                  </a:cubicBezTo>
                  <a:cubicBezTo>
                    <a:pt x="990" y="1292"/>
                    <a:pt x="864" y="1065"/>
                    <a:pt x="738" y="813"/>
                  </a:cubicBezTo>
                  <a:cubicBezTo>
                    <a:pt x="612" y="586"/>
                    <a:pt x="461" y="334"/>
                    <a:pt x="335" y="82"/>
                  </a:cubicBezTo>
                  <a:cubicBezTo>
                    <a:pt x="316" y="26"/>
                    <a:pt x="262"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3" name="Google Shape;2803;p42"/>
            <p:cNvSpPr/>
            <p:nvPr/>
          </p:nvSpPr>
          <p:spPr>
            <a:xfrm>
              <a:off x="3352900" y="744725"/>
              <a:ext cx="94800" cy="44125"/>
            </a:xfrm>
            <a:custGeom>
              <a:rect b="b" l="l" r="r" t="t"/>
              <a:pathLst>
                <a:path extrusionOk="0" h="1765" w="3792">
                  <a:moveTo>
                    <a:pt x="3278" y="0"/>
                  </a:moveTo>
                  <a:cubicBezTo>
                    <a:pt x="3229" y="0"/>
                    <a:pt x="3182" y="9"/>
                    <a:pt x="3136" y="26"/>
                  </a:cubicBezTo>
                  <a:cubicBezTo>
                    <a:pt x="2632" y="252"/>
                    <a:pt x="2103" y="429"/>
                    <a:pt x="1624" y="656"/>
                  </a:cubicBezTo>
                  <a:cubicBezTo>
                    <a:pt x="1372" y="782"/>
                    <a:pt x="1145" y="908"/>
                    <a:pt x="893" y="1034"/>
                  </a:cubicBezTo>
                  <a:cubicBezTo>
                    <a:pt x="666" y="1160"/>
                    <a:pt x="414" y="1311"/>
                    <a:pt x="162" y="1437"/>
                  </a:cubicBezTo>
                  <a:cubicBezTo>
                    <a:pt x="0" y="1506"/>
                    <a:pt x="50" y="1746"/>
                    <a:pt x="196" y="1746"/>
                  </a:cubicBezTo>
                  <a:cubicBezTo>
                    <a:pt x="209" y="1746"/>
                    <a:pt x="223" y="1744"/>
                    <a:pt x="238" y="1740"/>
                  </a:cubicBezTo>
                  <a:lnTo>
                    <a:pt x="238" y="1765"/>
                  </a:lnTo>
                  <a:cubicBezTo>
                    <a:pt x="515" y="1689"/>
                    <a:pt x="792" y="1639"/>
                    <a:pt x="1044" y="1588"/>
                  </a:cubicBezTo>
                  <a:cubicBezTo>
                    <a:pt x="1321" y="1538"/>
                    <a:pt x="1573" y="1462"/>
                    <a:pt x="1851" y="1387"/>
                  </a:cubicBezTo>
                  <a:cubicBezTo>
                    <a:pt x="2405" y="1210"/>
                    <a:pt x="2934" y="1034"/>
                    <a:pt x="3464" y="807"/>
                  </a:cubicBezTo>
                  <a:cubicBezTo>
                    <a:pt x="3691" y="706"/>
                    <a:pt x="3791" y="479"/>
                    <a:pt x="3691" y="252"/>
                  </a:cubicBezTo>
                  <a:cubicBezTo>
                    <a:pt x="3612" y="96"/>
                    <a:pt x="3444" y="0"/>
                    <a:pt x="3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4" name="Google Shape;2804;p42"/>
            <p:cNvSpPr/>
            <p:nvPr/>
          </p:nvSpPr>
          <p:spPr>
            <a:xfrm>
              <a:off x="3055750" y="869975"/>
              <a:ext cx="94250" cy="44000"/>
            </a:xfrm>
            <a:custGeom>
              <a:rect b="b" l="l" r="r" t="t"/>
              <a:pathLst>
                <a:path extrusionOk="0" h="1760" w="3770">
                  <a:moveTo>
                    <a:pt x="3567" y="0"/>
                  </a:moveTo>
                  <a:cubicBezTo>
                    <a:pt x="3555" y="0"/>
                    <a:pt x="3542" y="2"/>
                    <a:pt x="3529" y="6"/>
                  </a:cubicBezTo>
                  <a:cubicBezTo>
                    <a:pt x="3277" y="82"/>
                    <a:pt x="3000" y="107"/>
                    <a:pt x="2722" y="183"/>
                  </a:cubicBezTo>
                  <a:cubicBezTo>
                    <a:pt x="2445" y="233"/>
                    <a:pt x="2193" y="309"/>
                    <a:pt x="1941" y="384"/>
                  </a:cubicBezTo>
                  <a:cubicBezTo>
                    <a:pt x="1386" y="535"/>
                    <a:pt x="832" y="737"/>
                    <a:pt x="303" y="964"/>
                  </a:cubicBezTo>
                  <a:cubicBezTo>
                    <a:pt x="101" y="1039"/>
                    <a:pt x="0" y="1292"/>
                    <a:pt x="101" y="1518"/>
                  </a:cubicBezTo>
                  <a:cubicBezTo>
                    <a:pt x="156" y="1666"/>
                    <a:pt x="306" y="1760"/>
                    <a:pt x="462" y="1760"/>
                  </a:cubicBezTo>
                  <a:cubicBezTo>
                    <a:pt x="519" y="1760"/>
                    <a:pt x="576" y="1747"/>
                    <a:pt x="630" y="1720"/>
                  </a:cubicBezTo>
                  <a:cubicBezTo>
                    <a:pt x="1160" y="1518"/>
                    <a:pt x="1664" y="1342"/>
                    <a:pt x="2168" y="1090"/>
                  </a:cubicBezTo>
                  <a:cubicBezTo>
                    <a:pt x="2395" y="989"/>
                    <a:pt x="2647" y="863"/>
                    <a:pt x="2874" y="737"/>
                  </a:cubicBezTo>
                  <a:cubicBezTo>
                    <a:pt x="3126" y="586"/>
                    <a:pt x="3352" y="435"/>
                    <a:pt x="3630" y="334"/>
                  </a:cubicBezTo>
                  <a:cubicBezTo>
                    <a:pt x="3769" y="264"/>
                    <a:pt x="3716"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5" name="Google Shape;2805;p42"/>
            <p:cNvSpPr/>
            <p:nvPr/>
          </p:nvSpPr>
          <p:spPr>
            <a:xfrm>
              <a:off x="3290200" y="636350"/>
              <a:ext cx="51000" cy="89875"/>
            </a:xfrm>
            <a:custGeom>
              <a:rect b="b" l="l" r="r" t="t"/>
              <a:pathLst>
                <a:path extrusionOk="0" h="3595" w="2040">
                  <a:moveTo>
                    <a:pt x="1573" y="1"/>
                  </a:moveTo>
                  <a:cubicBezTo>
                    <a:pt x="1408" y="1"/>
                    <a:pt x="1242" y="101"/>
                    <a:pt x="1183" y="277"/>
                  </a:cubicBezTo>
                  <a:cubicBezTo>
                    <a:pt x="956" y="782"/>
                    <a:pt x="729" y="1286"/>
                    <a:pt x="553" y="1790"/>
                  </a:cubicBezTo>
                  <a:cubicBezTo>
                    <a:pt x="452" y="2042"/>
                    <a:pt x="376" y="2294"/>
                    <a:pt x="301" y="2571"/>
                  </a:cubicBezTo>
                  <a:cubicBezTo>
                    <a:pt x="225" y="2823"/>
                    <a:pt x="150" y="3100"/>
                    <a:pt x="49" y="3378"/>
                  </a:cubicBezTo>
                  <a:cubicBezTo>
                    <a:pt x="0" y="3507"/>
                    <a:pt x="97" y="3595"/>
                    <a:pt x="205" y="3595"/>
                  </a:cubicBezTo>
                  <a:cubicBezTo>
                    <a:pt x="266" y="3595"/>
                    <a:pt x="331" y="3567"/>
                    <a:pt x="376" y="3504"/>
                  </a:cubicBezTo>
                  <a:cubicBezTo>
                    <a:pt x="502" y="3252"/>
                    <a:pt x="679" y="3025"/>
                    <a:pt x="830" y="2798"/>
                  </a:cubicBezTo>
                  <a:cubicBezTo>
                    <a:pt x="981" y="2546"/>
                    <a:pt x="1107" y="2344"/>
                    <a:pt x="1233" y="2117"/>
                  </a:cubicBezTo>
                  <a:cubicBezTo>
                    <a:pt x="1485" y="1613"/>
                    <a:pt x="1737" y="1109"/>
                    <a:pt x="1964" y="580"/>
                  </a:cubicBezTo>
                  <a:cubicBezTo>
                    <a:pt x="2040" y="378"/>
                    <a:pt x="1939" y="126"/>
                    <a:pt x="1712" y="25"/>
                  </a:cubicBezTo>
                  <a:cubicBezTo>
                    <a:pt x="1668" y="9"/>
                    <a:pt x="1621" y="1"/>
                    <a:pt x="15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6" name="Google Shape;2806;p42"/>
            <p:cNvSpPr/>
            <p:nvPr/>
          </p:nvSpPr>
          <p:spPr>
            <a:xfrm>
              <a:off x="3162225" y="932475"/>
              <a:ext cx="51025" cy="89525"/>
            </a:xfrm>
            <a:custGeom>
              <a:rect b="b" l="l" r="r" t="t"/>
              <a:pathLst>
                <a:path extrusionOk="0" h="3581" w="2041">
                  <a:moveTo>
                    <a:pt x="1834" y="0"/>
                  </a:moveTo>
                  <a:cubicBezTo>
                    <a:pt x="1773" y="0"/>
                    <a:pt x="1709" y="30"/>
                    <a:pt x="1664" y="102"/>
                  </a:cubicBezTo>
                  <a:cubicBezTo>
                    <a:pt x="1538" y="354"/>
                    <a:pt x="1362" y="581"/>
                    <a:pt x="1211" y="808"/>
                  </a:cubicBezTo>
                  <a:cubicBezTo>
                    <a:pt x="1059" y="1035"/>
                    <a:pt x="933" y="1262"/>
                    <a:pt x="807" y="1488"/>
                  </a:cubicBezTo>
                  <a:cubicBezTo>
                    <a:pt x="530" y="1967"/>
                    <a:pt x="303" y="2497"/>
                    <a:pt x="76" y="3026"/>
                  </a:cubicBezTo>
                  <a:cubicBezTo>
                    <a:pt x="1" y="3228"/>
                    <a:pt x="102" y="3480"/>
                    <a:pt x="328" y="3555"/>
                  </a:cubicBezTo>
                  <a:cubicBezTo>
                    <a:pt x="374" y="3572"/>
                    <a:pt x="422" y="3580"/>
                    <a:pt x="470" y="3580"/>
                  </a:cubicBezTo>
                  <a:cubicBezTo>
                    <a:pt x="636" y="3580"/>
                    <a:pt x="805" y="3485"/>
                    <a:pt x="883" y="3328"/>
                  </a:cubicBezTo>
                  <a:cubicBezTo>
                    <a:pt x="1085" y="2824"/>
                    <a:pt x="1311" y="2320"/>
                    <a:pt x="1513" y="1791"/>
                  </a:cubicBezTo>
                  <a:cubicBezTo>
                    <a:pt x="1589" y="1539"/>
                    <a:pt x="1664" y="1287"/>
                    <a:pt x="1740" y="1035"/>
                  </a:cubicBezTo>
                  <a:cubicBezTo>
                    <a:pt x="1816" y="783"/>
                    <a:pt x="1891" y="480"/>
                    <a:pt x="1992" y="228"/>
                  </a:cubicBezTo>
                  <a:cubicBezTo>
                    <a:pt x="2041" y="98"/>
                    <a:pt x="1943" y="0"/>
                    <a:pt x="18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7" name="Google Shape;2807;p42"/>
            <p:cNvSpPr/>
            <p:nvPr/>
          </p:nvSpPr>
          <p:spPr>
            <a:xfrm>
              <a:off x="3353075" y="868550"/>
              <a:ext cx="96350" cy="49050"/>
            </a:xfrm>
            <a:custGeom>
              <a:rect b="b" l="l" r="r" t="t"/>
              <a:pathLst>
                <a:path extrusionOk="0" h="1962" w="3854">
                  <a:moveTo>
                    <a:pt x="243" y="1"/>
                  </a:moveTo>
                  <a:cubicBezTo>
                    <a:pt x="81" y="1"/>
                    <a:pt x="1" y="251"/>
                    <a:pt x="180" y="340"/>
                  </a:cubicBezTo>
                  <a:cubicBezTo>
                    <a:pt x="407" y="466"/>
                    <a:pt x="634" y="668"/>
                    <a:pt x="886" y="794"/>
                  </a:cubicBezTo>
                  <a:cubicBezTo>
                    <a:pt x="1113" y="945"/>
                    <a:pt x="1314" y="1071"/>
                    <a:pt x="1541" y="1197"/>
                  </a:cubicBezTo>
                  <a:cubicBezTo>
                    <a:pt x="2045" y="1475"/>
                    <a:pt x="2549" y="1701"/>
                    <a:pt x="3079" y="1928"/>
                  </a:cubicBezTo>
                  <a:cubicBezTo>
                    <a:pt x="3138" y="1951"/>
                    <a:pt x="3195" y="1961"/>
                    <a:pt x="3248" y="1961"/>
                  </a:cubicBezTo>
                  <a:cubicBezTo>
                    <a:pt x="3666" y="1961"/>
                    <a:pt x="3854" y="1326"/>
                    <a:pt x="3406" y="1147"/>
                  </a:cubicBezTo>
                  <a:cubicBezTo>
                    <a:pt x="2902" y="920"/>
                    <a:pt x="2398" y="693"/>
                    <a:pt x="1869" y="517"/>
                  </a:cubicBezTo>
                  <a:cubicBezTo>
                    <a:pt x="1617" y="416"/>
                    <a:pt x="1365" y="340"/>
                    <a:pt x="1113" y="265"/>
                  </a:cubicBezTo>
                  <a:cubicBezTo>
                    <a:pt x="861" y="189"/>
                    <a:pt x="558" y="113"/>
                    <a:pt x="306" y="13"/>
                  </a:cubicBezTo>
                  <a:cubicBezTo>
                    <a:pt x="284" y="4"/>
                    <a:pt x="263"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8" name="Google Shape;2808;p42"/>
            <p:cNvSpPr/>
            <p:nvPr/>
          </p:nvSpPr>
          <p:spPr>
            <a:xfrm>
              <a:off x="3053450" y="741375"/>
              <a:ext cx="96925" cy="49050"/>
            </a:xfrm>
            <a:custGeom>
              <a:rect b="b" l="l" r="r" t="t"/>
              <a:pathLst>
                <a:path extrusionOk="0" h="1962" w="3877">
                  <a:moveTo>
                    <a:pt x="628" y="1"/>
                  </a:moveTo>
                  <a:cubicBezTo>
                    <a:pt x="206" y="1"/>
                    <a:pt x="1" y="636"/>
                    <a:pt x="470" y="815"/>
                  </a:cubicBezTo>
                  <a:cubicBezTo>
                    <a:pt x="974" y="1042"/>
                    <a:pt x="1478" y="1269"/>
                    <a:pt x="2008" y="1445"/>
                  </a:cubicBezTo>
                  <a:cubicBezTo>
                    <a:pt x="2260" y="1546"/>
                    <a:pt x="2512" y="1621"/>
                    <a:pt x="2764" y="1697"/>
                  </a:cubicBezTo>
                  <a:cubicBezTo>
                    <a:pt x="3016" y="1773"/>
                    <a:pt x="3318" y="1848"/>
                    <a:pt x="3570" y="1949"/>
                  </a:cubicBezTo>
                  <a:cubicBezTo>
                    <a:pt x="3592" y="1957"/>
                    <a:pt x="3614" y="1961"/>
                    <a:pt x="3633" y="1961"/>
                  </a:cubicBezTo>
                  <a:cubicBezTo>
                    <a:pt x="3796" y="1961"/>
                    <a:pt x="3876" y="1711"/>
                    <a:pt x="3696" y="1621"/>
                  </a:cubicBezTo>
                  <a:cubicBezTo>
                    <a:pt x="3470" y="1470"/>
                    <a:pt x="3243" y="1294"/>
                    <a:pt x="3016" y="1143"/>
                  </a:cubicBezTo>
                  <a:cubicBezTo>
                    <a:pt x="2764" y="991"/>
                    <a:pt x="2562" y="891"/>
                    <a:pt x="2335" y="739"/>
                  </a:cubicBezTo>
                  <a:cubicBezTo>
                    <a:pt x="1831" y="487"/>
                    <a:pt x="1302" y="235"/>
                    <a:pt x="798" y="34"/>
                  </a:cubicBezTo>
                  <a:cubicBezTo>
                    <a:pt x="738" y="11"/>
                    <a:pt x="681" y="1"/>
                    <a:pt x="6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9" name="Google Shape;2809;p42"/>
            <p:cNvSpPr/>
            <p:nvPr/>
          </p:nvSpPr>
          <p:spPr>
            <a:xfrm>
              <a:off x="3240375" y="730225"/>
              <a:ext cx="22075" cy="51075"/>
            </a:xfrm>
            <a:custGeom>
              <a:rect b="b" l="l" r="r" t="t"/>
              <a:pathLst>
                <a:path extrusionOk="0" h="2043" w="883">
                  <a:moveTo>
                    <a:pt x="616" y="1822"/>
                  </a:moveTo>
                  <a:cubicBezTo>
                    <a:pt x="614" y="1826"/>
                    <a:pt x="613" y="1830"/>
                    <a:pt x="612" y="1833"/>
                  </a:cubicBezTo>
                  <a:lnTo>
                    <a:pt x="612" y="1833"/>
                  </a:lnTo>
                  <a:cubicBezTo>
                    <a:pt x="616" y="1827"/>
                    <a:pt x="617" y="1824"/>
                    <a:pt x="616" y="1822"/>
                  </a:cubicBezTo>
                  <a:close/>
                  <a:moveTo>
                    <a:pt x="612" y="1833"/>
                  </a:moveTo>
                  <a:cubicBezTo>
                    <a:pt x="610" y="1835"/>
                    <a:pt x="608" y="1838"/>
                    <a:pt x="605" y="1841"/>
                  </a:cubicBezTo>
                  <a:cubicBezTo>
                    <a:pt x="605" y="1847"/>
                    <a:pt x="605" y="1851"/>
                    <a:pt x="606" y="1851"/>
                  </a:cubicBezTo>
                  <a:cubicBezTo>
                    <a:pt x="606" y="1851"/>
                    <a:pt x="608" y="1844"/>
                    <a:pt x="612" y="1833"/>
                  </a:cubicBezTo>
                  <a:close/>
                  <a:moveTo>
                    <a:pt x="504" y="1"/>
                  </a:moveTo>
                  <a:cubicBezTo>
                    <a:pt x="378" y="1"/>
                    <a:pt x="277" y="26"/>
                    <a:pt x="177" y="102"/>
                  </a:cubicBezTo>
                  <a:cubicBezTo>
                    <a:pt x="101" y="152"/>
                    <a:pt x="25" y="278"/>
                    <a:pt x="25" y="379"/>
                  </a:cubicBezTo>
                  <a:cubicBezTo>
                    <a:pt x="0" y="656"/>
                    <a:pt x="25" y="933"/>
                    <a:pt x="51" y="1211"/>
                  </a:cubicBezTo>
                  <a:cubicBezTo>
                    <a:pt x="76" y="1337"/>
                    <a:pt x="126" y="1463"/>
                    <a:pt x="151" y="1614"/>
                  </a:cubicBezTo>
                  <a:cubicBezTo>
                    <a:pt x="177" y="1664"/>
                    <a:pt x="177" y="1715"/>
                    <a:pt x="202" y="1765"/>
                  </a:cubicBezTo>
                  <a:cubicBezTo>
                    <a:pt x="227" y="1815"/>
                    <a:pt x="252" y="1866"/>
                    <a:pt x="252" y="1916"/>
                  </a:cubicBezTo>
                  <a:cubicBezTo>
                    <a:pt x="277" y="1992"/>
                    <a:pt x="328" y="2042"/>
                    <a:pt x="429" y="2042"/>
                  </a:cubicBezTo>
                  <a:cubicBezTo>
                    <a:pt x="504" y="2042"/>
                    <a:pt x="580" y="1992"/>
                    <a:pt x="580" y="1916"/>
                  </a:cubicBezTo>
                  <a:cubicBezTo>
                    <a:pt x="605" y="1891"/>
                    <a:pt x="605" y="1866"/>
                    <a:pt x="605" y="1841"/>
                  </a:cubicBezTo>
                  <a:cubicBezTo>
                    <a:pt x="605" y="1828"/>
                    <a:pt x="611" y="1822"/>
                    <a:pt x="615" y="1822"/>
                  </a:cubicBezTo>
                  <a:lnTo>
                    <a:pt x="615" y="1822"/>
                  </a:lnTo>
                  <a:cubicBezTo>
                    <a:pt x="615" y="1822"/>
                    <a:pt x="616" y="1822"/>
                    <a:pt x="616" y="1822"/>
                  </a:cubicBezTo>
                  <a:lnTo>
                    <a:pt x="616" y="1822"/>
                  </a:lnTo>
                  <a:cubicBezTo>
                    <a:pt x="619" y="1813"/>
                    <a:pt x="624" y="1803"/>
                    <a:pt x="630" y="1790"/>
                  </a:cubicBezTo>
                  <a:cubicBezTo>
                    <a:pt x="681" y="1740"/>
                    <a:pt x="681" y="1689"/>
                    <a:pt x="706" y="1639"/>
                  </a:cubicBezTo>
                  <a:cubicBezTo>
                    <a:pt x="756" y="1513"/>
                    <a:pt x="781" y="1362"/>
                    <a:pt x="807" y="1236"/>
                  </a:cubicBezTo>
                  <a:cubicBezTo>
                    <a:pt x="857" y="984"/>
                    <a:pt x="882" y="732"/>
                    <a:pt x="882" y="480"/>
                  </a:cubicBezTo>
                  <a:cubicBezTo>
                    <a:pt x="882" y="379"/>
                    <a:pt x="857" y="253"/>
                    <a:pt x="781" y="177"/>
                  </a:cubicBezTo>
                  <a:cubicBezTo>
                    <a:pt x="706" y="76"/>
                    <a:pt x="605" y="26"/>
                    <a:pt x="5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0" name="Google Shape;2810;p42"/>
            <p:cNvSpPr/>
            <p:nvPr/>
          </p:nvSpPr>
          <p:spPr>
            <a:xfrm>
              <a:off x="3241000" y="877050"/>
              <a:ext cx="22075" cy="51225"/>
            </a:xfrm>
            <a:custGeom>
              <a:rect b="b" l="l" r="r" t="t"/>
              <a:pathLst>
                <a:path extrusionOk="0" h="2049" w="883">
                  <a:moveTo>
                    <a:pt x="479" y="0"/>
                  </a:moveTo>
                  <a:cubicBezTo>
                    <a:pt x="404" y="0"/>
                    <a:pt x="328" y="51"/>
                    <a:pt x="303" y="152"/>
                  </a:cubicBezTo>
                  <a:lnTo>
                    <a:pt x="303" y="126"/>
                  </a:lnTo>
                  <a:cubicBezTo>
                    <a:pt x="303" y="152"/>
                    <a:pt x="278" y="177"/>
                    <a:pt x="278" y="202"/>
                  </a:cubicBezTo>
                  <a:cubicBezTo>
                    <a:pt x="278" y="220"/>
                    <a:pt x="265" y="238"/>
                    <a:pt x="267" y="238"/>
                  </a:cubicBezTo>
                  <a:cubicBezTo>
                    <a:pt x="267" y="238"/>
                    <a:pt x="270" y="235"/>
                    <a:pt x="278" y="227"/>
                  </a:cubicBezTo>
                  <a:lnTo>
                    <a:pt x="278" y="227"/>
                  </a:lnTo>
                  <a:cubicBezTo>
                    <a:pt x="278" y="227"/>
                    <a:pt x="277" y="228"/>
                    <a:pt x="252" y="278"/>
                  </a:cubicBezTo>
                  <a:cubicBezTo>
                    <a:pt x="202" y="328"/>
                    <a:pt x="202" y="378"/>
                    <a:pt x="177" y="454"/>
                  </a:cubicBezTo>
                  <a:cubicBezTo>
                    <a:pt x="126" y="580"/>
                    <a:pt x="101" y="706"/>
                    <a:pt x="76" y="832"/>
                  </a:cubicBezTo>
                  <a:cubicBezTo>
                    <a:pt x="26" y="1084"/>
                    <a:pt x="0" y="1336"/>
                    <a:pt x="26" y="1563"/>
                  </a:cubicBezTo>
                  <a:cubicBezTo>
                    <a:pt x="0" y="1689"/>
                    <a:pt x="51" y="1790"/>
                    <a:pt x="101" y="1891"/>
                  </a:cubicBezTo>
                  <a:cubicBezTo>
                    <a:pt x="177" y="1966"/>
                    <a:pt x="278" y="2017"/>
                    <a:pt x="404" y="2042"/>
                  </a:cubicBezTo>
                  <a:cubicBezTo>
                    <a:pt x="422" y="2047"/>
                    <a:pt x="441" y="2049"/>
                    <a:pt x="461" y="2049"/>
                  </a:cubicBezTo>
                  <a:cubicBezTo>
                    <a:pt x="549" y="2049"/>
                    <a:pt x="644" y="2007"/>
                    <a:pt x="706" y="1966"/>
                  </a:cubicBezTo>
                  <a:cubicBezTo>
                    <a:pt x="807" y="1891"/>
                    <a:pt x="857" y="1790"/>
                    <a:pt x="883" y="1664"/>
                  </a:cubicBezTo>
                  <a:cubicBezTo>
                    <a:pt x="883" y="1387"/>
                    <a:pt x="883" y="1109"/>
                    <a:pt x="832" y="857"/>
                  </a:cubicBezTo>
                  <a:cubicBezTo>
                    <a:pt x="807" y="706"/>
                    <a:pt x="782" y="580"/>
                    <a:pt x="731" y="454"/>
                  </a:cubicBezTo>
                  <a:cubicBezTo>
                    <a:pt x="731" y="378"/>
                    <a:pt x="706" y="328"/>
                    <a:pt x="681" y="278"/>
                  </a:cubicBezTo>
                  <a:cubicBezTo>
                    <a:pt x="656" y="227"/>
                    <a:pt x="656" y="177"/>
                    <a:pt x="630" y="126"/>
                  </a:cubicBezTo>
                  <a:cubicBezTo>
                    <a:pt x="630" y="51"/>
                    <a:pt x="555" y="0"/>
                    <a:pt x="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1" name="Google Shape;2811;p42"/>
            <p:cNvSpPr/>
            <p:nvPr/>
          </p:nvSpPr>
          <p:spPr>
            <a:xfrm>
              <a:off x="3298975" y="818175"/>
              <a:ext cx="51675" cy="21725"/>
            </a:xfrm>
            <a:custGeom>
              <a:rect b="b" l="l" r="r" t="t"/>
              <a:pathLst>
                <a:path extrusionOk="0" h="869" w="2067">
                  <a:moveTo>
                    <a:pt x="1445" y="1"/>
                  </a:moveTo>
                  <a:cubicBezTo>
                    <a:pt x="1249" y="1"/>
                    <a:pt x="1053" y="19"/>
                    <a:pt x="857" y="37"/>
                  </a:cubicBezTo>
                  <a:cubicBezTo>
                    <a:pt x="731" y="62"/>
                    <a:pt x="605" y="112"/>
                    <a:pt x="454" y="137"/>
                  </a:cubicBezTo>
                  <a:cubicBezTo>
                    <a:pt x="403" y="163"/>
                    <a:pt x="353" y="163"/>
                    <a:pt x="303" y="188"/>
                  </a:cubicBezTo>
                  <a:cubicBezTo>
                    <a:pt x="252" y="213"/>
                    <a:pt x="202" y="238"/>
                    <a:pt x="151" y="238"/>
                  </a:cubicBezTo>
                  <a:cubicBezTo>
                    <a:pt x="0" y="289"/>
                    <a:pt x="0" y="515"/>
                    <a:pt x="151" y="566"/>
                  </a:cubicBezTo>
                  <a:lnTo>
                    <a:pt x="151" y="591"/>
                  </a:lnTo>
                  <a:cubicBezTo>
                    <a:pt x="177" y="591"/>
                    <a:pt x="202" y="591"/>
                    <a:pt x="227" y="616"/>
                  </a:cubicBezTo>
                  <a:lnTo>
                    <a:pt x="252" y="616"/>
                  </a:lnTo>
                  <a:cubicBezTo>
                    <a:pt x="227" y="616"/>
                    <a:pt x="252" y="616"/>
                    <a:pt x="303" y="641"/>
                  </a:cubicBezTo>
                  <a:cubicBezTo>
                    <a:pt x="353" y="667"/>
                    <a:pt x="403" y="667"/>
                    <a:pt x="454" y="692"/>
                  </a:cubicBezTo>
                  <a:cubicBezTo>
                    <a:pt x="580" y="742"/>
                    <a:pt x="731" y="767"/>
                    <a:pt x="857" y="793"/>
                  </a:cubicBezTo>
                  <a:cubicBezTo>
                    <a:pt x="1109" y="843"/>
                    <a:pt x="1336" y="868"/>
                    <a:pt x="1588" y="868"/>
                  </a:cubicBezTo>
                  <a:cubicBezTo>
                    <a:pt x="1689" y="868"/>
                    <a:pt x="1815" y="843"/>
                    <a:pt x="1916" y="767"/>
                  </a:cubicBezTo>
                  <a:cubicBezTo>
                    <a:pt x="1991" y="692"/>
                    <a:pt x="2042" y="591"/>
                    <a:pt x="2067" y="490"/>
                  </a:cubicBezTo>
                  <a:cubicBezTo>
                    <a:pt x="2067" y="364"/>
                    <a:pt x="2042" y="263"/>
                    <a:pt x="1966" y="163"/>
                  </a:cubicBezTo>
                  <a:cubicBezTo>
                    <a:pt x="1916" y="87"/>
                    <a:pt x="1815" y="11"/>
                    <a:pt x="1689" y="11"/>
                  </a:cubicBezTo>
                  <a:cubicBezTo>
                    <a:pt x="1608" y="4"/>
                    <a:pt x="1526" y="1"/>
                    <a:pt x="1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2" name="Google Shape;2812;p42"/>
            <p:cNvSpPr/>
            <p:nvPr/>
          </p:nvSpPr>
          <p:spPr>
            <a:xfrm>
              <a:off x="3152775" y="819075"/>
              <a:ext cx="52325" cy="21450"/>
            </a:xfrm>
            <a:custGeom>
              <a:rect b="b" l="l" r="r" t="t"/>
              <a:pathLst>
                <a:path extrusionOk="0" h="858" w="2093">
                  <a:moveTo>
                    <a:pt x="480" y="1"/>
                  </a:moveTo>
                  <a:cubicBezTo>
                    <a:pt x="379" y="1"/>
                    <a:pt x="253" y="26"/>
                    <a:pt x="152" y="101"/>
                  </a:cubicBezTo>
                  <a:cubicBezTo>
                    <a:pt x="76" y="152"/>
                    <a:pt x="26" y="253"/>
                    <a:pt x="1" y="379"/>
                  </a:cubicBezTo>
                  <a:cubicBezTo>
                    <a:pt x="1" y="479"/>
                    <a:pt x="26" y="605"/>
                    <a:pt x="102" y="706"/>
                  </a:cubicBezTo>
                  <a:cubicBezTo>
                    <a:pt x="152" y="782"/>
                    <a:pt x="253" y="832"/>
                    <a:pt x="379" y="857"/>
                  </a:cubicBezTo>
                  <a:cubicBezTo>
                    <a:pt x="656" y="857"/>
                    <a:pt x="933" y="857"/>
                    <a:pt x="1236" y="807"/>
                  </a:cubicBezTo>
                  <a:cubicBezTo>
                    <a:pt x="1362" y="782"/>
                    <a:pt x="1488" y="731"/>
                    <a:pt x="1639" y="706"/>
                  </a:cubicBezTo>
                  <a:cubicBezTo>
                    <a:pt x="1689" y="706"/>
                    <a:pt x="1740" y="681"/>
                    <a:pt x="1790" y="656"/>
                  </a:cubicBezTo>
                  <a:cubicBezTo>
                    <a:pt x="1841" y="631"/>
                    <a:pt x="1891" y="605"/>
                    <a:pt x="1941" y="605"/>
                  </a:cubicBezTo>
                  <a:cubicBezTo>
                    <a:pt x="2093" y="555"/>
                    <a:pt x="2093" y="328"/>
                    <a:pt x="1941" y="278"/>
                  </a:cubicBezTo>
                  <a:lnTo>
                    <a:pt x="1916" y="278"/>
                  </a:lnTo>
                  <a:cubicBezTo>
                    <a:pt x="1891" y="278"/>
                    <a:pt x="1866" y="253"/>
                    <a:pt x="1841" y="253"/>
                  </a:cubicBezTo>
                  <a:lnTo>
                    <a:pt x="1815" y="253"/>
                  </a:lnTo>
                  <a:cubicBezTo>
                    <a:pt x="1841" y="253"/>
                    <a:pt x="1815" y="253"/>
                    <a:pt x="1765" y="227"/>
                  </a:cubicBezTo>
                  <a:cubicBezTo>
                    <a:pt x="1715" y="202"/>
                    <a:pt x="1664" y="177"/>
                    <a:pt x="1614" y="177"/>
                  </a:cubicBezTo>
                  <a:cubicBezTo>
                    <a:pt x="1488" y="127"/>
                    <a:pt x="1337" y="76"/>
                    <a:pt x="1211" y="51"/>
                  </a:cubicBezTo>
                  <a:cubicBezTo>
                    <a:pt x="959" y="1"/>
                    <a:pt x="732" y="1"/>
                    <a:pt x="4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3" name="Google Shape;2813;p42"/>
            <p:cNvSpPr/>
            <p:nvPr/>
          </p:nvSpPr>
          <p:spPr>
            <a:xfrm>
              <a:off x="3283225" y="756450"/>
              <a:ext cx="40975" cy="39650"/>
            </a:xfrm>
            <a:custGeom>
              <a:rect b="b" l="l" r="r" t="t"/>
              <a:pathLst>
                <a:path extrusionOk="0" h="1586" w="1639">
                  <a:moveTo>
                    <a:pt x="1170" y="1"/>
                  </a:moveTo>
                  <a:cubicBezTo>
                    <a:pt x="1084" y="1"/>
                    <a:pt x="1008" y="29"/>
                    <a:pt x="933" y="86"/>
                  </a:cubicBezTo>
                  <a:cubicBezTo>
                    <a:pt x="756" y="262"/>
                    <a:pt x="580" y="464"/>
                    <a:pt x="429" y="691"/>
                  </a:cubicBezTo>
                  <a:cubicBezTo>
                    <a:pt x="353" y="817"/>
                    <a:pt x="277" y="918"/>
                    <a:pt x="202" y="1044"/>
                  </a:cubicBezTo>
                  <a:cubicBezTo>
                    <a:pt x="176" y="1094"/>
                    <a:pt x="151" y="1144"/>
                    <a:pt x="126" y="1195"/>
                  </a:cubicBezTo>
                  <a:cubicBezTo>
                    <a:pt x="101" y="1245"/>
                    <a:pt x="76" y="1296"/>
                    <a:pt x="50" y="1346"/>
                  </a:cubicBezTo>
                  <a:cubicBezTo>
                    <a:pt x="0" y="1397"/>
                    <a:pt x="0" y="1497"/>
                    <a:pt x="76" y="1548"/>
                  </a:cubicBezTo>
                  <a:cubicBezTo>
                    <a:pt x="101" y="1573"/>
                    <a:pt x="139" y="1586"/>
                    <a:pt x="176" y="1586"/>
                  </a:cubicBezTo>
                  <a:cubicBezTo>
                    <a:pt x="214" y="1586"/>
                    <a:pt x="252" y="1573"/>
                    <a:pt x="277" y="1548"/>
                  </a:cubicBezTo>
                  <a:lnTo>
                    <a:pt x="277" y="1573"/>
                  </a:lnTo>
                  <a:cubicBezTo>
                    <a:pt x="303" y="1548"/>
                    <a:pt x="328" y="1548"/>
                    <a:pt x="353" y="1548"/>
                  </a:cubicBezTo>
                  <a:lnTo>
                    <a:pt x="403" y="1523"/>
                  </a:lnTo>
                  <a:cubicBezTo>
                    <a:pt x="454" y="1497"/>
                    <a:pt x="504" y="1472"/>
                    <a:pt x="555" y="1447"/>
                  </a:cubicBezTo>
                  <a:cubicBezTo>
                    <a:pt x="681" y="1397"/>
                    <a:pt x="807" y="1321"/>
                    <a:pt x="933" y="1245"/>
                  </a:cubicBezTo>
                  <a:cubicBezTo>
                    <a:pt x="1134" y="1094"/>
                    <a:pt x="1311" y="943"/>
                    <a:pt x="1462" y="766"/>
                  </a:cubicBezTo>
                  <a:cubicBezTo>
                    <a:pt x="1563" y="691"/>
                    <a:pt x="1613" y="590"/>
                    <a:pt x="1638" y="489"/>
                  </a:cubicBezTo>
                  <a:cubicBezTo>
                    <a:pt x="1638" y="363"/>
                    <a:pt x="1613" y="262"/>
                    <a:pt x="1538" y="162"/>
                  </a:cubicBezTo>
                  <a:cubicBezTo>
                    <a:pt x="1462" y="86"/>
                    <a:pt x="1361" y="10"/>
                    <a:pt x="1260" y="10"/>
                  </a:cubicBezTo>
                  <a:cubicBezTo>
                    <a:pt x="1229" y="4"/>
                    <a:pt x="1199" y="1"/>
                    <a:pt x="11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4" name="Google Shape;2814;p42"/>
            <p:cNvSpPr/>
            <p:nvPr/>
          </p:nvSpPr>
          <p:spPr>
            <a:xfrm>
              <a:off x="3179250" y="862450"/>
              <a:ext cx="42350" cy="40050"/>
            </a:xfrm>
            <a:custGeom>
              <a:rect b="b" l="l" r="r" t="t"/>
              <a:pathLst>
                <a:path extrusionOk="0" h="1602" w="1694">
                  <a:moveTo>
                    <a:pt x="1480" y="0"/>
                  </a:moveTo>
                  <a:cubicBezTo>
                    <a:pt x="1450" y="0"/>
                    <a:pt x="1418" y="9"/>
                    <a:pt x="1387" y="30"/>
                  </a:cubicBezTo>
                  <a:lnTo>
                    <a:pt x="1361" y="30"/>
                  </a:lnTo>
                  <a:cubicBezTo>
                    <a:pt x="1336" y="30"/>
                    <a:pt x="1311" y="55"/>
                    <a:pt x="1286" y="55"/>
                  </a:cubicBezTo>
                  <a:lnTo>
                    <a:pt x="1210" y="55"/>
                  </a:lnTo>
                  <a:cubicBezTo>
                    <a:pt x="1160" y="80"/>
                    <a:pt x="1109" y="105"/>
                    <a:pt x="1059" y="131"/>
                  </a:cubicBezTo>
                  <a:cubicBezTo>
                    <a:pt x="933" y="181"/>
                    <a:pt x="807" y="257"/>
                    <a:pt x="706" y="332"/>
                  </a:cubicBezTo>
                  <a:cubicBezTo>
                    <a:pt x="504" y="484"/>
                    <a:pt x="328" y="660"/>
                    <a:pt x="177" y="836"/>
                  </a:cubicBezTo>
                  <a:cubicBezTo>
                    <a:pt x="76" y="912"/>
                    <a:pt x="26" y="1013"/>
                    <a:pt x="0" y="1139"/>
                  </a:cubicBezTo>
                  <a:cubicBezTo>
                    <a:pt x="0" y="1240"/>
                    <a:pt x="26" y="1340"/>
                    <a:pt x="101" y="1441"/>
                  </a:cubicBezTo>
                  <a:cubicBezTo>
                    <a:pt x="152" y="1542"/>
                    <a:pt x="278" y="1593"/>
                    <a:pt x="378" y="1593"/>
                  </a:cubicBezTo>
                  <a:cubicBezTo>
                    <a:pt x="404" y="1599"/>
                    <a:pt x="430" y="1602"/>
                    <a:pt x="458" y="1602"/>
                  </a:cubicBezTo>
                  <a:cubicBezTo>
                    <a:pt x="541" y="1602"/>
                    <a:pt x="630" y="1574"/>
                    <a:pt x="706" y="1517"/>
                  </a:cubicBezTo>
                  <a:cubicBezTo>
                    <a:pt x="908" y="1340"/>
                    <a:pt x="1084" y="1114"/>
                    <a:pt x="1261" y="912"/>
                  </a:cubicBezTo>
                  <a:cubicBezTo>
                    <a:pt x="1336" y="786"/>
                    <a:pt x="1412" y="685"/>
                    <a:pt x="1462" y="559"/>
                  </a:cubicBezTo>
                  <a:cubicBezTo>
                    <a:pt x="1487" y="509"/>
                    <a:pt x="1538" y="458"/>
                    <a:pt x="1538" y="408"/>
                  </a:cubicBezTo>
                  <a:cubicBezTo>
                    <a:pt x="1563" y="357"/>
                    <a:pt x="1588" y="307"/>
                    <a:pt x="1613" y="257"/>
                  </a:cubicBezTo>
                  <a:cubicBezTo>
                    <a:pt x="1694" y="136"/>
                    <a:pt x="1598" y="0"/>
                    <a:pt x="14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5" name="Google Shape;2815;p42"/>
            <p:cNvSpPr/>
            <p:nvPr/>
          </p:nvSpPr>
          <p:spPr>
            <a:xfrm>
              <a:off x="3284475" y="860350"/>
              <a:ext cx="40350" cy="41475"/>
            </a:xfrm>
            <a:custGeom>
              <a:rect b="b" l="l" r="r" t="t"/>
              <a:pathLst>
                <a:path extrusionOk="0" h="1659" w="1614">
                  <a:moveTo>
                    <a:pt x="155" y="0"/>
                  </a:moveTo>
                  <a:cubicBezTo>
                    <a:pt x="114" y="0"/>
                    <a:pt x="76" y="13"/>
                    <a:pt x="51" y="38"/>
                  </a:cubicBezTo>
                  <a:cubicBezTo>
                    <a:pt x="0" y="114"/>
                    <a:pt x="0" y="189"/>
                    <a:pt x="51" y="265"/>
                  </a:cubicBezTo>
                  <a:lnTo>
                    <a:pt x="51" y="290"/>
                  </a:lnTo>
                  <a:cubicBezTo>
                    <a:pt x="76" y="315"/>
                    <a:pt x="76" y="341"/>
                    <a:pt x="76" y="366"/>
                  </a:cubicBezTo>
                  <a:lnTo>
                    <a:pt x="76" y="391"/>
                  </a:lnTo>
                  <a:cubicBezTo>
                    <a:pt x="76" y="384"/>
                    <a:pt x="76" y="381"/>
                    <a:pt x="77" y="381"/>
                  </a:cubicBezTo>
                  <a:cubicBezTo>
                    <a:pt x="78" y="381"/>
                    <a:pt x="83" y="405"/>
                    <a:pt x="101" y="441"/>
                  </a:cubicBezTo>
                  <a:cubicBezTo>
                    <a:pt x="126" y="492"/>
                    <a:pt x="152" y="542"/>
                    <a:pt x="177" y="593"/>
                  </a:cubicBezTo>
                  <a:cubicBezTo>
                    <a:pt x="227" y="719"/>
                    <a:pt x="303" y="820"/>
                    <a:pt x="379" y="946"/>
                  </a:cubicBezTo>
                  <a:cubicBezTo>
                    <a:pt x="505" y="1147"/>
                    <a:pt x="656" y="1324"/>
                    <a:pt x="857" y="1500"/>
                  </a:cubicBezTo>
                  <a:cubicBezTo>
                    <a:pt x="908" y="1576"/>
                    <a:pt x="1009" y="1651"/>
                    <a:pt x="1135" y="1651"/>
                  </a:cubicBezTo>
                  <a:cubicBezTo>
                    <a:pt x="1153" y="1656"/>
                    <a:pt x="1173" y="1658"/>
                    <a:pt x="1192" y="1658"/>
                  </a:cubicBezTo>
                  <a:cubicBezTo>
                    <a:pt x="1280" y="1658"/>
                    <a:pt x="1375" y="1617"/>
                    <a:pt x="1437" y="1576"/>
                  </a:cubicBezTo>
                  <a:cubicBezTo>
                    <a:pt x="1538" y="1500"/>
                    <a:pt x="1588" y="1399"/>
                    <a:pt x="1614" y="1273"/>
                  </a:cubicBezTo>
                  <a:cubicBezTo>
                    <a:pt x="1614" y="1172"/>
                    <a:pt x="1588" y="1046"/>
                    <a:pt x="1513" y="971"/>
                  </a:cubicBezTo>
                  <a:cubicBezTo>
                    <a:pt x="1336" y="769"/>
                    <a:pt x="1135" y="568"/>
                    <a:pt x="908" y="416"/>
                  </a:cubicBezTo>
                  <a:cubicBezTo>
                    <a:pt x="807" y="341"/>
                    <a:pt x="681" y="265"/>
                    <a:pt x="555" y="189"/>
                  </a:cubicBezTo>
                  <a:cubicBezTo>
                    <a:pt x="505" y="164"/>
                    <a:pt x="454" y="139"/>
                    <a:pt x="404" y="114"/>
                  </a:cubicBezTo>
                  <a:cubicBezTo>
                    <a:pt x="353" y="89"/>
                    <a:pt x="303" y="63"/>
                    <a:pt x="278" y="38"/>
                  </a:cubicBezTo>
                  <a:cubicBezTo>
                    <a:pt x="240" y="13"/>
                    <a:pt x="196" y="0"/>
                    <a:pt x="1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6" name="Google Shape;2816;p42"/>
            <p:cNvSpPr/>
            <p:nvPr/>
          </p:nvSpPr>
          <p:spPr>
            <a:xfrm>
              <a:off x="3178625" y="756525"/>
              <a:ext cx="40975" cy="41400"/>
            </a:xfrm>
            <a:custGeom>
              <a:rect b="b" l="l" r="r" t="t"/>
              <a:pathLst>
                <a:path extrusionOk="0" h="1656" w="1639">
                  <a:moveTo>
                    <a:pt x="437" y="1"/>
                  </a:moveTo>
                  <a:cubicBezTo>
                    <a:pt x="341" y="1"/>
                    <a:pt x="259" y="42"/>
                    <a:pt x="177" y="83"/>
                  </a:cubicBezTo>
                  <a:cubicBezTo>
                    <a:pt x="101" y="159"/>
                    <a:pt x="25" y="259"/>
                    <a:pt x="25" y="385"/>
                  </a:cubicBezTo>
                  <a:cubicBezTo>
                    <a:pt x="0" y="486"/>
                    <a:pt x="25" y="612"/>
                    <a:pt x="101" y="688"/>
                  </a:cubicBezTo>
                  <a:cubicBezTo>
                    <a:pt x="303" y="889"/>
                    <a:pt x="504" y="1091"/>
                    <a:pt x="706" y="1242"/>
                  </a:cubicBezTo>
                  <a:cubicBezTo>
                    <a:pt x="832" y="1318"/>
                    <a:pt x="958" y="1394"/>
                    <a:pt x="1084" y="1469"/>
                  </a:cubicBezTo>
                  <a:cubicBezTo>
                    <a:pt x="1109" y="1494"/>
                    <a:pt x="1160" y="1520"/>
                    <a:pt x="1210" y="1545"/>
                  </a:cubicBezTo>
                  <a:cubicBezTo>
                    <a:pt x="1260" y="1570"/>
                    <a:pt x="1311" y="1595"/>
                    <a:pt x="1361" y="1620"/>
                  </a:cubicBezTo>
                  <a:cubicBezTo>
                    <a:pt x="1395" y="1643"/>
                    <a:pt x="1429" y="1656"/>
                    <a:pt x="1461" y="1656"/>
                  </a:cubicBezTo>
                  <a:cubicBezTo>
                    <a:pt x="1500" y="1656"/>
                    <a:pt x="1535" y="1637"/>
                    <a:pt x="1563" y="1595"/>
                  </a:cubicBezTo>
                  <a:cubicBezTo>
                    <a:pt x="1638" y="1545"/>
                    <a:pt x="1638" y="1444"/>
                    <a:pt x="1563" y="1394"/>
                  </a:cubicBezTo>
                  <a:lnTo>
                    <a:pt x="1563" y="1368"/>
                  </a:lnTo>
                  <a:cubicBezTo>
                    <a:pt x="1563" y="1343"/>
                    <a:pt x="1563" y="1318"/>
                    <a:pt x="1538" y="1293"/>
                  </a:cubicBezTo>
                  <a:lnTo>
                    <a:pt x="1538" y="1242"/>
                  </a:lnTo>
                  <a:cubicBezTo>
                    <a:pt x="1538" y="1167"/>
                    <a:pt x="1487" y="1116"/>
                    <a:pt x="1462" y="1066"/>
                  </a:cubicBezTo>
                  <a:cubicBezTo>
                    <a:pt x="1412" y="965"/>
                    <a:pt x="1336" y="839"/>
                    <a:pt x="1260" y="713"/>
                  </a:cubicBezTo>
                  <a:cubicBezTo>
                    <a:pt x="1134" y="511"/>
                    <a:pt x="958" y="335"/>
                    <a:pt x="781" y="159"/>
                  </a:cubicBezTo>
                  <a:cubicBezTo>
                    <a:pt x="706" y="83"/>
                    <a:pt x="605" y="32"/>
                    <a:pt x="504" y="7"/>
                  </a:cubicBezTo>
                  <a:cubicBezTo>
                    <a:pt x="481" y="3"/>
                    <a:pt x="459" y="1"/>
                    <a:pt x="4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17" name="Google Shape;2817;p42"/>
          <p:cNvGrpSpPr/>
          <p:nvPr/>
        </p:nvGrpSpPr>
        <p:grpSpPr>
          <a:xfrm rot="5400000">
            <a:off x="4702207" y="4074267"/>
            <a:ext cx="997169" cy="1066976"/>
            <a:chOff x="4581250" y="1128450"/>
            <a:chExt cx="1512925" cy="1509800"/>
          </a:xfrm>
        </p:grpSpPr>
        <p:sp>
          <p:nvSpPr>
            <p:cNvPr id="2818" name="Google Shape;2818;p42"/>
            <p:cNvSpPr/>
            <p:nvPr/>
          </p:nvSpPr>
          <p:spPr>
            <a:xfrm>
              <a:off x="5324150" y="1197150"/>
              <a:ext cx="34050" cy="298225"/>
            </a:xfrm>
            <a:custGeom>
              <a:rect b="b" l="l" r="r" t="t"/>
              <a:pathLst>
                <a:path extrusionOk="0" h="11929" w="1362">
                  <a:moveTo>
                    <a:pt x="681" y="0"/>
                  </a:moveTo>
                  <a:cubicBezTo>
                    <a:pt x="341" y="0"/>
                    <a:pt x="0" y="177"/>
                    <a:pt x="51" y="530"/>
                  </a:cubicBezTo>
                  <a:cubicBezTo>
                    <a:pt x="51" y="1991"/>
                    <a:pt x="26" y="3428"/>
                    <a:pt x="26" y="4865"/>
                  </a:cubicBezTo>
                  <a:cubicBezTo>
                    <a:pt x="26" y="6327"/>
                    <a:pt x="76" y="7788"/>
                    <a:pt x="101" y="9250"/>
                  </a:cubicBezTo>
                  <a:cubicBezTo>
                    <a:pt x="126" y="10082"/>
                    <a:pt x="177" y="10889"/>
                    <a:pt x="177" y="11720"/>
                  </a:cubicBezTo>
                  <a:cubicBezTo>
                    <a:pt x="189" y="11859"/>
                    <a:pt x="297" y="11928"/>
                    <a:pt x="407" y="11928"/>
                  </a:cubicBezTo>
                  <a:cubicBezTo>
                    <a:pt x="517" y="11928"/>
                    <a:pt x="630" y="11859"/>
                    <a:pt x="656" y="11720"/>
                  </a:cubicBezTo>
                  <a:lnTo>
                    <a:pt x="656" y="11745"/>
                  </a:lnTo>
                  <a:cubicBezTo>
                    <a:pt x="706" y="10989"/>
                    <a:pt x="807" y="10284"/>
                    <a:pt x="883" y="9528"/>
                  </a:cubicBezTo>
                  <a:cubicBezTo>
                    <a:pt x="933" y="8771"/>
                    <a:pt x="1009" y="8091"/>
                    <a:pt x="1059" y="7385"/>
                  </a:cubicBezTo>
                  <a:cubicBezTo>
                    <a:pt x="1160" y="5923"/>
                    <a:pt x="1235" y="4461"/>
                    <a:pt x="1261" y="3000"/>
                  </a:cubicBezTo>
                  <a:cubicBezTo>
                    <a:pt x="1286" y="2168"/>
                    <a:pt x="1286" y="1361"/>
                    <a:pt x="1311" y="530"/>
                  </a:cubicBezTo>
                  <a:cubicBezTo>
                    <a:pt x="1361" y="177"/>
                    <a:pt x="1021" y="0"/>
                    <a:pt x="6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9" name="Google Shape;2819;p42"/>
            <p:cNvSpPr/>
            <p:nvPr/>
          </p:nvSpPr>
          <p:spPr>
            <a:xfrm>
              <a:off x="5318475" y="2271325"/>
              <a:ext cx="32800" cy="300750"/>
            </a:xfrm>
            <a:custGeom>
              <a:rect b="b" l="l" r="r" t="t"/>
              <a:pathLst>
                <a:path extrusionOk="0" h="12030" w="1312">
                  <a:moveTo>
                    <a:pt x="920" y="1"/>
                  </a:moveTo>
                  <a:cubicBezTo>
                    <a:pt x="807" y="1"/>
                    <a:pt x="694" y="70"/>
                    <a:pt x="681" y="208"/>
                  </a:cubicBezTo>
                  <a:lnTo>
                    <a:pt x="656" y="208"/>
                  </a:lnTo>
                  <a:cubicBezTo>
                    <a:pt x="605" y="939"/>
                    <a:pt x="505" y="1670"/>
                    <a:pt x="429" y="2401"/>
                  </a:cubicBezTo>
                  <a:cubicBezTo>
                    <a:pt x="379" y="3132"/>
                    <a:pt x="303" y="3838"/>
                    <a:pt x="253" y="4544"/>
                  </a:cubicBezTo>
                  <a:cubicBezTo>
                    <a:pt x="152" y="6006"/>
                    <a:pt x="76" y="7467"/>
                    <a:pt x="51" y="8929"/>
                  </a:cubicBezTo>
                  <a:cubicBezTo>
                    <a:pt x="26" y="9761"/>
                    <a:pt x="26" y="10568"/>
                    <a:pt x="1" y="11399"/>
                  </a:cubicBezTo>
                  <a:cubicBezTo>
                    <a:pt x="1" y="11752"/>
                    <a:pt x="303" y="12029"/>
                    <a:pt x="631" y="12029"/>
                  </a:cubicBezTo>
                  <a:cubicBezTo>
                    <a:pt x="983" y="12029"/>
                    <a:pt x="1261" y="11752"/>
                    <a:pt x="1261" y="11399"/>
                  </a:cubicBezTo>
                  <a:cubicBezTo>
                    <a:pt x="1261" y="9937"/>
                    <a:pt x="1311" y="8501"/>
                    <a:pt x="1311" y="7064"/>
                  </a:cubicBezTo>
                  <a:cubicBezTo>
                    <a:pt x="1311" y="5602"/>
                    <a:pt x="1261" y="4140"/>
                    <a:pt x="1236" y="2679"/>
                  </a:cubicBezTo>
                  <a:cubicBezTo>
                    <a:pt x="1210" y="1847"/>
                    <a:pt x="1160" y="1040"/>
                    <a:pt x="1160" y="208"/>
                  </a:cubicBezTo>
                  <a:cubicBezTo>
                    <a:pt x="1147" y="70"/>
                    <a:pt x="1034" y="1"/>
                    <a:pt x="9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0" name="Google Shape;2820;p42"/>
            <p:cNvSpPr/>
            <p:nvPr/>
          </p:nvSpPr>
          <p:spPr>
            <a:xfrm>
              <a:off x="5723625" y="1870100"/>
              <a:ext cx="308150" cy="32175"/>
            </a:xfrm>
            <a:custGeom>
              <a:rect b="b" l="l" r="r" t="t"/>
              <a:pathLst>
                <a:path extrusionOk="0" h="1287" w="12326">
                  <a:moveTo>
                    <a:pt x="7134" y="1"/>
                  </a:moveTo>
                  <a:cubicBezTo>
                    <a:pt x="5697" y="1"/>
                    <a:pt x="4210" y="26"/>
                    <a:pt x="2748" y="76"/>
                  </a:cubicBezTo>
                  <a:cubicBezTo>
                    <a:pt x="2096" y="97"/>
                    <a:pt x="1427" y="133"/>
                    <a:pt x="768" y="133"/>
                  </a:cubicBezTo>
                  <a:cubicBezTo>
                    <a:pt x="612" y="133"/>
                    <a:pt x="457" y="131"/>
                    <a:pt x="303" y="127"/>
                  </a:cubicBezTo>
                  <a:cubicBezTo>
                    <a:pt x="1" y="177"/>
                    <a:pt x="1" y="580"/>
                    <a:pt x="303" y="631"/>
                  </a:cubicBezTo>
                  <a:cubicBezTo>
                    <a:pt x="1034" y="681"/>
                    <a:pt x="1740" y="782"/>
                    <a:pt x="2471" y="858"/>
                  </a:cubicBezTo>
                  <a:cubicBezTo>
                    <a:pt x="3202" y="933"/>
                    <a:pt x="3908" y="1009"/>
                    <a:pt x="4639" y="1059"/>
                  </a:cubicBezTo>
                  <a:cubicBezTo>
                    <a:pt x="6100" y="1160"/>
                    <a:pt x="7562" y="1236"/>
                    <a:pt x="9024" y="1261"/>
                  </a:cubicBezTo>
                  <a:cubicBezTo>
                    <a:pt x="9831" y="1261"/>
                    <a:pt x="10662" y="1286"/>
                    <a:pt x="11494" y="1286"/>
                  </a:cubicBezTo>
                  <a:cubicBezTo>
                    <a:pt x="12326" y="1286"/>
                    <a:pt x="12326" y="26"/>
                    <a:pt x="11494" y="26"/>
                  </a:cubicBezTo>
                  <a:cubicBezTo>
                    <a:pt x="10032" y="26"/>
                    <a:pt x="8596" y="1"/>
                    <a:pt x="71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1" name="Google Shape;2821;p42"/>
            <p:cNvSpPr/>
            <p:nvPr/>
          </p:nvSpPr>
          <p:spPr>
            <a:xfrm>
              <a:off x="4648675" y="1864425"/>
              <a:ext cx="302475" cy="32175"/>
            </a:xfrm>
            <a:custGeom>
              <a:rect b="b" l="l" r="r" t="t"/>
              <a:pathLst>
                <a:path extrusionOk="0" h="1287" w="12099">
                  <a:moveTo>
                    <a:pt x="630" y="1"/>
                  </a:moveTo>
                  <a:cubicBezTo>
                    <a:pt x="277" y="1"/>
                    <a:pt x="0" y="278"/>
                    <a:pt x="0" y="631"/>
                  </a:cubicBezTo>
                  <a:cubicBezTo>
                    <a:pt x="0" y="984"/>
                    <a:pt x="277" y="1261"/>
                    <a:pt x="630" y="1261"/>
                  </a:cubicBezTo>
                  <a:cubicBezTo>
                    <a:pt x="2067" y="1261"/>
                    <a:pt x="3529" y="1286"/>
                    <a:pt x="4965" y="1286"/>
                  </a:cubicBezTo>
                  <a:cubicBezTo>
                    <a:pt x="6427" y="1286"/>
                    <a:pt x="7889" y="1261"/>
                    <a:pt x="9351" y="1211"/>
                  </a:cubicBezTo>
                  <a:cubicBezTo>
                    <a:pt x="10183" y="1185"/>
                    <a:pt x="10989" y="1135"/>
                    <a:pt x="11821" y="1135"/>
                  </a:cubicBezTo>
                  <a:cubicBezTo>
                    <a:pt x="12098" y="1110"/>
                    <a:pt x="12098" y="706"/>
                    <a:pt x="11821" y="656"/>
                  </a:cubicBezTo>
                  <a:lnTo>
                    <a:pt x="11846" y="656"/>
                  </a:lnTo>
                  <a:cubicBezTo>
                    <a:pt x="11090" y="606"/>
                    <a:pt x="10384" y="505"/>
                    <a:pt x="9628" y="429"/>
                  </a:cubicBezTo>
                  <a:cubicBezTo>
                    <a:pt x="8872" y="354"/>
                    <a:pt x="8192" y="278"/>
                    <a:pt x="7486" y="228"/>
                  </a:cubicBezTo>
                  <a:cubicBezTo>
                    <a:pt x="6024" y="127"/>
                    <a:pt x="4562" y="51"/>
                    <a:pt x="3100" y="26"/>
                  </a:cubicBezTo>
                  <a:lnTo>
                    <a:pt x="63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2" name="Google Shape;2822;p42"/>
            <p:cNvSpPr/>
            <p:nvPr/>
          </p:nvSpPr>
          <p:spPr>
            <a:xfrm>
              <a:off x="5604525" y="1394225"/>
              <a:ext cx="233875" cy="214725"/>
            </a:xfrm>
            <a:custGeom>
              <a:rect b="b" l="l" r="r" t="t"/>
              <a:pathLst>
                <a:path extrusionOk="0" h="8589" w="9355">
                  <a:moveTo>
                    <a:pt x="8351" y="0"/>
                  </a:moveTo>
                  <a:cubicBezTo>
                    <a:pt x="8226" y="0"/>
                    <a:pt x="8108" y="54"/>
                    <a:pt x="8016" y="183"/>
                  </a:cubicBezTo>
                  <a:cubicBezTo>
                    <a:pt x="6983" y="1216"/>
                    <a:pt x="5924" y="2224"/>
                    <a:pt x="4916" y="3232"/>
                  </a:cubicBezTo>
                  <a:cubicBezTo>
                    <a:pt x="3883" y="4266"/>
                    <a:pt x="2875" y="5324"/>
                    <a:pt x="1892" y="6383"/>
                  </a:cubicBezTo>
                  <a:cubicBezTo>
                    <a:pt x="1312" y="6988"/>
                    <a:pt x="783" y="7618"/>
                    <a:pt x="178" y="8198"/>
                  </a:cubicBezTo>
                  <a:cubicBezTo>
                    <a:pt x="1" y="8355"/>
                    <a:pt x="176" y="8589"/>
                    <a:pt x="370" y="8589"/>
                  </a:cubicBezTo>
                  <a:cubicBezTo>
                    <a:pt x="424" y="8589"/>
                    <a:pt x="481" y="8570"/>
                    <a:pt x="531" y="8525"/>
                  </a:cubicBezTo>
                  <a:cubicBezTo>
                    <a:pt x="1060" y="8046"/>
                    <a:pt x="1640" y="7618"/>
                    <a:pt x="2219" y="7139"/>
                  </a:cubicBezTo>
                  <a:cubicBezTo>
                    <a:pt x="2774" y="6685"/>
                    <a:pt x="3354" y="6207"/>
                    <a:pt x="3908" y="5728"/>
                  </a:cubicBezTo>
                  <a:cubicBezTo>
                    <a:pt x="4992" y="4795"/>
                    <a:pt x="6076" y="3812"/>
                    <a:pt x="7134" y="2779"/>
                  </a:cubicBezTo>
                  <a:cubicBezTo>
                    <a:pt x="7714" y="2224"/>
                    <a:pt x="8319" y="1645"/>
                    <a:pt x="8899" y="1065"/>
                  </a:cubicBezTo>
                  <a:cubicBezTo>
                    <a:pt x="9355" y="728"/>
                    <a:pt x="8812" y="0"/>
                    <a:pt x="83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3" name="Google Shape;2823;p42"/>
            <p:cNvSpPr/>
            <p:nvPr/>
          </p:nvSpPr>
          <p:spPr>
            <a:xfrm>
              <a:off x="4836975" y="2157675"/>
              <a:ext cx="233850" cy="214550"/>
            </a:xfrm>
            <a:custGeom>
              <a:rect b="b" l="l" r="r" t="t"/>
              <a:pathLst>
                <a:path extrusionOk="0" h="8582" w="9354">
                  <a:moveTo>
                    <a:pt x="9016" y="0"/>
                  </a:moveTo>
                  <a:cubicBezTo>
                    <a:pt x="8961" y="0"/>
                    <a:pt x="8903" y="20"/>
                    <a:pt x="8851" y="66"/>
                  </a:cubicBezTo>
                  <a:cubicBezTo>
                    <a:pt x="8297" y="545"/>
                    <a:pt x="7717" y="974"/>
                    <a:pt x="7162" y="1453"/>
                  </a:cubicBezTo>
                  <a:cubicBezTo>
                    <a:pt x="6608" y="1906"/>
                    <a:pt x="6028" y="2385"/>
                    <a:pt x="5474" y="2864"/>
                  </a:cubicBezTo>
                  <a:cubicBezTo>
                    <a:pt x="4365" y="3797"/>
                    <a:pt x="3281" y="4780"/>
                    <a:pt x="2247" y="5788"/>
                  </a:cubicBezTo>
                  <a:cubicBezTo>
                    <a:pt x="1643" y="6368"/>
                    <a:pt x="1063" y="6947"/>
                    <a:pt x="458" y="7527"/>
                  </a:cubicBezTo>
                  <a:cubicBezTo>
                    <a:pt x="0" y="7865"/>
                    <a:pt x="549" y="8581"/>
                    <a:pt x="1011" y="8581"/>
                  </a:cubicBezTo>
                  <a:cubicBezTo>
                    <a:pt x="1133" y="8581"/>
                    <a:pt x="1250" y="8531"/>
                    <a:pt x="1340" y="8409"/>
                  </a:cubicBezTo>
                  <a:cubicBezTo>
                    <a:pt x="2374" y="7376"/>
                    <a:pt x="3432" y="6368"/>
                    <a:pt x="4465" y="5334"/>
                  </a:cubicBezTo>
                  <a:cubicBezTo>
                    <a:pt x="5474" y="4301"/>
                    <a:pt x="6482" y="3267"/>
                    <a:pt x="7490" y="2184"/>
                  </a:cubicBezTo>
                  <a:cubicBezTo>
                    <a:pt x="8045" y="1604"/>
                    <a:pt x="8599" y="974"/>
                    <a:pt x="9179" y="394"/>
                  </a:cubicBezTo>
                  <a:cubicBezTo>
                    <a:pt x="9353" y="220"/>
                    <a:pt x="9200" y="0"/>
                    <a:pt x="90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4" name="Google Shape;2824;p42"/>
            <p:cNvSpPr/>
            <p:nvPr/>
          </p:nvSpPr>
          <p:spPr>
            <a:xfrm>
              <a:off x="5609525" y="2153000"/>
              <a:ext cx="218725" cy="224050"/>
            </a:xfrm>
            <a:custGeom>
              <a:rect b="b" l="l" r="r" t="t"/>
              <a:pathLst>
                <a:path extrusionOk="0" h="8962" w="8749">
                  <a:moveTo>
                    <a:pt x="336" y="0"/>
                  </a:moveTo>
                  <a:cubicBezTo>
                    <a:pt x="154" y="0"/>
                    <a:pt x="1" y="232"/>
                    <a:pt x="154" y="405"/>
                  </a:cubicBezTo>
                  <a:lnTo>
                    <a:pt x="179" y="405"/>
                  </a:lnTo>
                  <a:cubicBezTo>
                    <a:pt x="658" y="959"/>
                    <a:pt x="1087" y="1539"/>
                    <a:pt x="1540" y="2093"/>
                  </a:cubicBezTo>
                  <a:cubicBezTo>
                    <a:pt x="1994" y="2648"/>
                    <a:pt x="2498" y="3228"/>
                    <a:pt x="2952" y="3782"/>
                  </a:cubicBezTo>
                  <a:cubicBezTo>
                    <a:pt x="3910" y="4891"/>
                    <a:pt x="4893" y="5975"/>
                    <a:pt x="5901" y="7008"/>
                  </a:cubicBezTo>
                  <a:cubicBezTo>
                    <a:pt x="6481" y="7613"/>
                    <a:pt x="7060" y="8193"/>
                    <a:pt x="7640" y="8773"/>
                  </a:cubicBezTo>
                  <a:cubicBezTo>
                    <a:pt x="7753" y="8899"/>
                    <a:pt x="7911" y="8962"/>
                    <a:pt x="8068" y="8962"/>
                  </a:cubicBezTo>
                  <a:cubicBezTo>
                    <a:pt x="8226" y="8962"/>
                    <a:pt x="8383" y="8899"/>
                    <a:pt x="8497" y="8773"/>
                  </a:cubicBezTo>
                  <a:cubicBezTo>
                    <a:pt x="8749" y="8546"/>
                    <a:pt x="8749" y="8142"/>
                    <a:pt x="8497" y="7890"/>
                  </a:cubicBezTo>
                  <a:cubicBezTo>
                    <a:pt x="7489" y="6857"/>
                    <a:pt x="6481" y="5824"/>
                    <a:pt x="5447" y="4790"/>
                  </a:cubicBezTo>
                  <a:cubicBezTo>
                    <a:pt x="4414" y="3757"/>
                    <a:pt x="3355" y="2774"/>
                    <a:pt x="2297" y="1766"/>
                  </a:cubicBezTo>
                  <a:cubicBezTo>
                    <a:pt x="1692" y="1211"/>
                    <a:pt x="1087" y="657"/>
                    <a:pt x="507" y="77"/>
                  </a:cubicBezTo>
                  <a:cubicBezTo>
                    <a:pt x="453" y="23"/>
                    <a:pt x="393" y="0"/>
                    <a:pt x="3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5" name="Google Shape;2825;p42"/>
            <p:cNvSpPr/>
            <p:nvPr/>
          </p:nvSpPr>
          <p:spPr>
            <a:xfrm>
              <a:off x="4841600" y="1389725"/>
              <a:ext cx="224275" cy="223975"/>
            </a:xfrm>
            <a:custGeom>
              <a:rect b="b" l="l" r="r" t="t"/>
              <a:pathLst>
                <a:path extrusionOk="0" h="8959" w="8971">
                  <a:moveTo>
                    <a:pt x="1013" y="1"/>
                  </a:moveTo>
                  <a:cubicBezTo>
                    <a:pt x="547" y="1"/>
                    <a:pt x="1" y="708"/>
                    <a:pt x="475" y="1043"/>
                  </a:cubicBezTo>
                  <a:cubicBezTo>
                    <a:pt x="1483" y="2077"/>
                    <a:pt x="2491" y="3135"/>
                    <a:pt x="3524" y="4169"/>
                  </a:cubicBezTo>
                  <a:cubicBezTo>
                    <a:pt x="4558" y="5177"/>
                    <a:pt x="5616" y="6185"/>
                    <a:pt x="6675" y="7193"/>
                  </a:cubicBezTo>
                  <a:cubicBezTo>
                    <a:pt x="7280" y="7748"/>
                    <a:pt x="7885" y="8302"/>
                    <a:pt x="8464" y="8882"/>
                  </a:cubicBezTo>
                  <a:cubicBezTo>
                    <a:pt x="8518" y="8936"/>
                    <a:pt x="8578" y="8958"/>
                    <a:pt x="8635" y="8958"/>
                  </a:cubicBezTo>
                  <a:cubicBezTo>
                    <a:pt x="8817" y="8958"/>
                    <a:pt x="8971" y="8727"/>
                    <a:pt x="8817" y="8554"/>
                  </a:cubicBezTo>
                  <a:lnTo>
                    <a:pt x="8792" y="8554"/>
                  </a:lnTo>
                  <a:cubicBezTo>
                    <a:pt x="8313" y="8000"/>
                    <a:pt x="7885" y="7420"/>
                    <a:pt x="7431" y="6865"/>
                  </a:cubicBezTo>
                  <a:cubicBezTo>
                    <a:pt x="6977" y="6311"/>
                    <a:pt x="6473" y="5731"/>
                    <a:pt x="6020" y="5177"/>
                  </a:cubicBezTo>
                  <a:cubicBezTo>
                    <a:pt x="5062" y="4068"/>
                    <a:pt x="4079" y="2984"/>
                    <a:pt x="3071" y="1951"/>
                  </a:cubicBezTo>
                  <a:cubicBezTo>
                    <a:pt x="2491" y="1346"/>
                    <a:pt x="1911" y="766"/>
                    <a:pt x="1357" y="186"/>
                  </a:cubicBezTo>
                  <a:cubicBezTo>
                    <a:pt x="1264" y="55"/>
                    <a:pt x="1141" y="1"/>
                    <a:pt x="10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6" name="Google Shape;2826;p42"/>
            <p:cNvSpPr/>
            <p:nvPr/>
          </p:nvSpPr>
          <p:spPr>
            <a:xfrm>
              <a:off x="5151200" y="1438175"/>
              <a:ext cx="92825" cy="200325"/>
            </a:xfrm>
            <a:custGeom>
              <a:rect b="b" l="l" r="r" t="t"/>
              <a:pathLst>
                <a:path extrusionOk="0" h="8013" w="3713">
                  <a:moveTo>
                    <a:pt x="880" y="0"/>
                  </a:moveTo>
                  <a:cubicBezTo>
                    <a:pt x="476" y="0"/>
                    <a:pt x="1" y="310"/>
                    <a:pt x="189" y="718"/>
                  </a:cubicBezTo>
                  <a:cubicBezTo>
                    <a:pt x="668" y="1953"/>
                    <a:pt x="1096" y="3163"/>
                    <a:pt x="1625" y="4373"/>
                  </a:cubicBezTo>
                  <a:cubicBezTo>
                    <a:pt x="1877" y="4953"/>
                    <a:pt x="2130" y="5507"/>
                    <a:pt x="2382" y="6087"/>
                  </a:cubicBezTo>
                  <a:cubicBezTo>
                    <a:pt x="2659" y="6667"/>
                    <a:pt x="2961" y="7246"/>
                    <a:pt x="3188" y="7851"/>
                  </a:cubicBezTo>
                  <a:cubicBezTo>
                    <a:pt x="3238" y="7962"/>
                    <a:pt x="3337" y="8012"/>
                    <a:pt x="3432" y="8012"/>
                  </a:cubicBezTo>
                  <a:cubicBezTo>
                    <a:pt x="3576" y="8012"/>
                    <a:pt x="3712" y="7897"/>
                    <a:pt x="3667" y="7700"/>
                  </a:cubicBezTo>
                  <a:lnTo>
                    <a:pt x="3667" y="7700"/>
                  </a:lnTo>
                  <a:lnTo>
                    <a:pt x="3667" y="7725"/>
                  </a:lnTo>
                  <a:cubicBezTo>
                    <a:pt x="3465" y="7095"/>
                    <a:pt x="3339" y="6465"/>
                    <a:pt x="3188" y="5835"/>
                  </a:cubicBezTo>
                  <a:cubicBezTo>
                    <a:pt x="3037" y="5205"/>
                    <a:pt x="2860" y="4625"/>
                    <a:pt x="2684" y="4020"/>
                  </a:cubicBezTo>
                  <a:cubicBezTo>
                    <a:pt x="2306" y="2785"/>
                    <a:pt x="1852" y="1600"/>
                    <a:pt x="1373" y="391"/>
                  </a:cubicBezTo>
                  <a:cubicBezTo>
                    <a:pt x="1345" y="115"/>
                    <a:pt x="1126" y="0"/>
                    <a:pt x="8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7" name="Google Shape;2827;p42"/>
            <p:cNvSpPr/>
            <p:nvPr/>
          </p:nvSpPr>
          <p:spPr>
            <a:xfrm>
              <a:off x="5431400" y="2128800"/>
              <a:ext cx="92800" cy="199450"/>
            </a:xfrm>
            <a:custGeom>
              <a:rect b="b" l="l" r="r" t="t"/>
              <a:pathLst>
                <a:path extrusionOk="0" h="7978" w="3712">
                  <a:moveTo>
                    <a:pt x="287" y="0"/>
                  </a:moveTo>
                  <a:cubicBezTo>
                    <a:pt x="143" y="0"/>
                    <a:pt x="1" y="109"/>
                    <a:pt x="46" y="289"/>
                  </a:cubicBezTo>
                  <a:lnTo>
                    <a:pt x="46" y="264"/>
                  </a:lnTo>
                  <a:cubicBezTo>
                    <a:pt x="247" y="894"/>
                    <a:pt x="373" y="1524"/>
                    <a:pt x="524" y="2154"/>
                  </a:cubicBezTo>
                  <a:cubicBezTo>
                    <a:pt x="676" y="2784"/>
                    <a:pt x="852" y="3364"/>
                    <a:pt x="1054" y="3969"/>
                  </a:cubicBezTo>
                  <a:cubicBezTo>
                    <a:pt x="1407" y="5204"/>
                    <a:pt x="1860" y="6388"/>
                    <a:pt x="2339" y="7598"/>
                  </a:cubicBezTo>
                  <a:cubicBezTo>
                    <a:pt x="2358" y="7866"/>
                    <a:pt x="2577" y="7977"/>
                    <a:pt x="2824" y="7977"/>
                  </a:cubicBezTo>
                  <a:cubicBezTo>
                    <a:pt x="3229" y="7977"/>
                    <a:pt x="3712" y="7677"/>
                    <a:pt x="3524" y="7271"/>
                  </a:cubicBezTo>
                  <a:cubicBezTo>
                    <a:pt x="3070" y="6061"/>
                    <a:pt x="2616" y="4826"/>
                    <a:pt x="2087" y="3641"/>
                  </a:cubicBezTo>
                  <a:cubicBezTo>
                    <a:pt x="1835" y="3061"/>
                    <a:pt x="1583" y="2482"/>
                    <a:pt x="1331" y="1902"/>
                  </a:cubicBezTo>
                  <a:cubicBezTo>
                    <a:pt x="1079" y="1347"/>
                    <a:pt x="751" y="743"/>
                    <a:pt x="524" y="163"/>
                  </a:cubicBezTo>
                  <a:cubicBezTo>
                    <a:pt x="484" y="51"/>
                    <a:pt x="385" y="0"/>
                    <a:pt x="2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8" name="Google Shape;2828;p42"/>
            <p:cNvSpPr/>
            <p:nvPr/>
          </p:nvSpPr>
          <p:spPr>
            <a:xfrm>
              <a:off x="5580525" y="1700800"/>
              <a:ext cx="205525" cy="87625"/>
            </a:xfrm>
            <a:custGeom>
              <a:rect b="b" l="l" r="r" t="t"/>
              <a:pathLst>
                <a:path extrusionOk="0" h="3505" w="8221">
                  <a:moveTo>
                    <a:pt x="7516" y="0"/>
                  </a:moveTo>
                  <a:cubicBezTo>
                    <a:pt x="7465" y="0"/>
                    <a:pt x="7414" y="6"/>
                    <a:pt x="7363" y="18"/>
                  </a:cubicBezTo>
                  <a:cubicBezTo>
                    <a:pt x="6153" y="497"/>
                    <a:pt x="4918" y="950"/>
                    <a:pt x="3734" y="1454"/>
                  </a:cubicBezTo>
                  <a:cubicBezTo>
                    <a:pt x="3154" y="1706"/>
                    <a:pt x="2574" y="1959"/>
                    <a:pt x="1995" y="2211"/>
                  </a:cubicBezTo>
                  <a:cubicBezTo>
                    <a:pt x="1440" y="2488"/>
                    <a:pt x="835" y="2790"/>
                    <a:pt x="256" y="3017"/>
                  </a:cubicBezTo>
                  <a:cubicBezTo>
                    <a:pt x="1" y="3133"/>
                    <a:pt x="65" y="3505"/>
                    <a:pt x="313" y="3505"/>
                  </a:cubicBezTo>
                  <a:cubicBezTo>
                    <a:pt x="334" y="3505"/>
                    <a:pt x="357" y="3502"/>
                    <a:pt x="382" y="3496"/>
                  </a:cubicBezTo>
                  <a:lnTo>
                    <a:pt x="356" y="3496"/>
                  </a:lnTo>
                  <a:cubicBezTo>
                    <a:pt x="987" y="3320"/>
                    <a:pt x="1617" y="3168"/>
                    <a:pt x="2247" y="3017"/>
                  </a:cubicBezTo>
                  <a:cubicBezTo>
                    <a:pt x="2877" y="2866"/>
                    <a:pt x="3482" y="2689"/>
                    <a:pt x="4087" y="2513"/>
                  </a:cubicBezTo>
                  <a:cubicBezTo>
                    <a:pt x="5297" y="2135"/>
                    <a:pt x="6506" y="1681"/>
                    <a:pt x="7691" y="1228"/>
                  </a:cubicBezTo>
                  <a:cubicBezTo>
                    <a:pt x="8019" y="1127"/>
                    <a:pt x="8220" y="799"/>
                    <a:pt x="8119" y="446"/>
                  </a:cubicBezTo>
                  <a:cubicBezTo>
                    <a:pt x="8056" y="169"/>
                    <a:pt x="7794" y="0"/>
                    <a:pt x="75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29" name="Google Shape;2829;p42"/>
            <p:cNvSpPr/>
            <p:nvPr/>
          </p:nvSpPr>
          <p:spPr>
            <a:xfrm>
              <a:off x="4886200" y="1978125"/>
              <a:ext cx="208550" cy="87450"/>
            </a:xfrm>
            <a:custGeom>
              <a:rect b="b" l="l" r="r" t="t"/>
              <a:pathLst>
                <a:path extrusionOk="0" h="3498" w="8342">
                  <a:moveTo>
                    <a:pt x="8050" y="0"/>
                  </a:moveTo>
                  <a:cubicBezTo>
                    <a:pt x="8024" y="0"/>
                    <a:pt x="7996" y="5"/>
                    <a:pt x="7966" y="15"/>
                  </a:cubicBezTo>
                  <a:lnTo>
                    <a:pt x="7991" y="15"/>
                  </a:lnTo>
                  <a:cubicBezTo>
                    <a:pt x="7361" y="191"/>
                    <a:pt x="6731" y="317"/>
                    <a:pt x="6101" y="494"/>
                  </a:cubicBezTo>
                  <a:cubicBezTo>
                    <a:pt x="5471" y="645"/>
                    <a:pt x="4866" y="821"/>
                    <a:pt x="4261" y="998"/>
                  </a:cubicBezTo>
                  <a:cubicBezTo>
                    <a:pt x="3051" y="1351"/>
                    <a:pt x="1841" y="1829"/>
                    <a:pt x="657" y="2283"/>
                  </a:cubicBezTo>
                  <a:cubicBezTo>
                    <a:pt x="1" y="2550"/>
                    <a:pt x="235" y="3497"/>
                    <a:pt x="907" y="3497"/>
                  </a:cubicBezTo>
                  <a:cubicBezTo>
                    <a:pt x="932" y="3497"/>
                    <a:pt x="958" y="3496"/>
                    <a:pt x="984" y="3493"/>
                  </a:cubicBezTo>
                  <a:cubicBezTo>
                    <a:pt x="2194" y="3014"/>
                    <a:pt x="3429" y="2560"/>
                    <a:pt x="4614" y="2031"/>
                  </a:cubicBezTo>
                  <a:cubicBezTo>
                    <a:pt x="5193" y="1804"/>
                    <a:pt x="5773" y="1552"/>
                    <a:pt x="6353" y="1275"/>
                  </a:cubicBezTo>
                  <a:cubicBezTo>
                    <a:pt x="6907" y="1023"/>
                    <a:pt x="7487" y="720"/>
                    <a:pt x="8092" y="468"/>
                  </a:cubicBezTo>
                  <a:cubicBezTo>
                    <a:pt x="8342" y="378"/>
                    <a:pt x="8285" y="0"/>
                    <a:pt x="8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0" name="Google Shape;2830;p42"/>
            <p:cNvSpPr/>
            <p:nvPr/>
          </p:nvSpPr>
          <p:spPr>
            <a:xfrm>
              <a:off x="5435850" y="1445125"/>
              <a:ext cx="106350" cy="195925"/>
            </a:xfrm>
            <a:custGeom>
              <a:rect b="b" l="l" r="r" t="t"/>
              <a:pathLst>
                <a:path extrusionOk="0" h="7837" w="4254">
                  <a:moveTo>
                    <a:pt x="3532" y="1"/>
                  </a:moveTo>
                  <a:cubicBezTo>
                    <a:pt x="3318" y="1"/>
                    <a:pt x="3111" y="113"/>
                    <a:pt x="2993" y="314"/>
                  </a:cubicBezTo>
                  <a:cubicBezTo>
                    <a:pt x="2464" y="1499"/>
                    <a:pt x="1909" y="2683"/>
                    <a:pt x="1430" y="3893"/>
                  </a:cubicBezTo>
                  <a:cubicBezTo>
                    <a:pt x="1203" y="4473"/>
                    <a:pt x="977" y="5078"/>
                    <a:pt x="750" y="5658"/>
                  </a:cubicBezTo>
                  <a:cubicBezTo>
                    <a:pt x="523" y="6237"/>
                    <a:pt x="346" y="6867"/>
                    <a:pt x="69" y="7472"/>
                  </a:cubicBezTo>
                  <a:cubicBezTo>
                    <a:pt x="1" y="7660"/>
                    <a:pt x="152" y="7837"/>
                    <a:pt x="304" y="7837"/>
                  </a:cubicBezTo>
                  <a:cubicBezTo>
                    <a:pt x="377" y="7837"/>
                    <a:pt x="449" y="7797"/>
                    <a:pt x="498" y="7699"/>
                  </a:cubicBezTo>
                  <a:lnTo>
                    <a:pt x="523" y="7699"/>
                  </a:lnTo>
                  <a:cubicBezTo>
                    <a:pt x="825" y="7145"/>
                    <a:pt x="1178" y="6615"/>
                    <a:pt x="1506" y="6061"/>
                  </a:cubicBezTo>
                  <a:cubicBezTo>
                    <a:pt x="1833" y="5506"/>
                    <a:pt x="2136" y="4952"/>
                    <a:pt x="2438" y="4397"/>
                  </a:cubicBezTo>
                  <a:cubicBezTo>
                    <a:pt x="3043" y="3263"/>
                    <a:pt x="3547" y="2104"/>
                    <a:pt x="4077" y="944"/>
                  </a:cubicBezTo>
                  <a:cubicBezTo>
                    <a:pt x="4253" y="642"/>
                    <a:pt x="4152" y="264"/>
                    <a:pt x="3850" y="87"/>
                  </a:cubicBezTo>
                  <a:cubicBezTo>
                    <a:pt x="3749" y="29"/>
                    <a:pt x="3640" y="1"/>
                    <a:pt x="35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1" name="Google Shape;2831;p42"/>
            <p:cNvSpPr/>
            <p:nvPr/>
          </p:nvSpPr>
          <p:spPr>
            <a:xfrm>
              <a:off x="5133225" y="2125450"/>
              <a:ext cx="106375" cy="195700"/>
            </a:xfrm>
            <a:custGeom>
              <a:rect b="b" l="l" r="r" t="t"/>
              <a:pathLst>
                <a:path extrusionOk="0" h="7828" w="4255">
                  <a:moveTo>
                    <a:pt x="3939" y="0"/>
                  </a:moveTo>
                  <a:cubicBezTo>
                    <a:pt x="3870" y="0"/>
                    <a:pt x="3802" y="35"/>
                    <a:pt x="3756" y="120"/>
                  </a:cubicBezTo>
                  <a:cubicBezTo>
                    <a:pt x="3428" y="700"/>
                    <a:pt x="3075" y="1229"/>
                    <a:pt x="2748" y="1784"/>
                  </a:cubicBezTo>
                  <a:cubicBezTo>
                    <a:pt x="2420" y="2338"/>
                    <a:pt x="2118" y="2868"/>
                    <a:pt x="1815" y="3422"/>
                  </a:cubicBezTo>
                  <a:cubicBezTo>
                    <a:pt x="1210" y="4556"/>
                    <a:pt x="706" y="5741"/>
                    <a:pt x="177" y="6900"/>
                  </a:cubicBezTo>
                  <a:cubicBezTo>
                    <a:pt x="0" y="7203"/>
                    <a:pt x="101" y="7581"/>
                    <a:pt x="404" y="7757"/>
                  </a:cubicBezTo>
                  <a:cubicBezTo>
                    <a:pt x="499" y="7805"/>
                    <a:pt x="602" y="7828"/>
                    <a:pt x="703" y="7828"/>
                  </a:cubicBezTo>
                  <a:cubicBezTo>
                    <a:pt x="924" y="7828"/>
                    <a:pt x="1140" y="7720"/>
                    <a:pt x="1261" y="7531"/>
                  </a:cubicBezTo>
                  <a:cubicBezTo>
                    <a:pt x="1790" y="6321"/>
                    <a:pt x="2344" y="5136"/>
                    <a:pt x="2823" y="3926"/>
                  </a:cubicBezTo>
                  <a:cubicBezTo>
                    <a:pt x="3050" y="3347"/>
                    <a:pt x="3277" y="2767"/>
                    <a:pt x="3504" y="2187"/>
                  </a:cubicBezTo>
                  <a:cubicBezTo>
                    <a:pt x="3731" y="1582"/>
                    <a:pt x="3932" y="952"/>
                    <a:pt x="4184" y="372"/>
                  </a:cubicBezTo>
                  <a:cubicBezTo>
                    <a:pt x="4254" y="180"/>
                    <a:pt x="4094" y="0"/>
                    <a:pt x="39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2" name="Google Shape;2832;p42"/>
            <p:cNvSpPr/>
            <p:nvPr/>
          </p:nvSpPr>
          <p:spPr>
            <a:xfrm>
              <a:off x="5577100" y="1983550"/>
              <a:ext cx="201375" cy="102350"/>
            </a:xfrm>
            <a:custGeom>
              <a:rect b="b" l="l" r="r" t="t"/>
              <a:pathLst>
                <a:path extrusionOk="0" h="4094" w="8055">
                  <a:moveTo>
                    <a:pt x="386" y="1"/>
                  </a:moveTo>
                  <a:cubicBezTo>
                    <a:pt x="159" y="1"/>
                    <a:pt x="1" y="319"/>
                    <a:pt x="241" y="428"/>
                  </a:cubicBezTo>
                  <a:lnTo>
                    <a:pt x="241" y="453"/>
                  </a:lnTo>
                  <a:cubicBezTo>
                    <a:pt x="796" y="756"/>
                    <a:pt x="1350" y="1108"/>
                    <a:pt x="1905" y="1436"/>
                  </a:cubicBezTo>
                  <a:cubicBezTo>
                    <a:pt x="2459" y="1764"/>
                    <a:pt x="2989" y="2066"/>
                    <a:pt x="3543" y="2369"/>
                  </a:cubicBezTo>
                  <a:cubicBezTo>
                    <a:pt x="4677" y="2974"/>
                    <a:pt x="5837" y="3478"/>
                    <a:pt x="7021" y="4007"/>
                  </a:cubicBezTo>
                  <a:cubicBezTo>
                    <a:pt x="7122" y="4066"/>
                    <a:pt x="7231" y="4094"/>
                    <a:pt x="7339" y="4094"/>
                  </a:cubicBezTo>
                  <a:cubicBezTo>
                    <a:pt x="7553" y="4094"/>
                    <a:pt x="7761" y="3982"/>
                    <a:pt x="7878" y="3780"/>
                  </a:cubicBezTo>
                  <a:cubicBezTo>
                    <a:pt x="8055" y="3478"/>
                    <a:pt x="7954" y="3100"/>
                    <a:pt x="7652" y="2923"/>
                  </a:cubicBezTo>
                  <a:cubicBezTo>
                    <a:pt x="6467" y="2394"/>
                    <a:pt x="5282" y="1865"/>
                    <a:pt x="4047" y="1360"/>
                  </a:cubicBezTo>
                  <a:cubicBezTo>
                    <a:pt x="3468" y="1134"/>
                    <a:pt x="2888" y="907"/>
                    <a:pt x="2308" y="705"/>
                  </a:cubicBezTo>
                  <a:cubicBezTo>
                    <a:pt x="1703" y="478"/>
                    <a:pt x="1073" y="277"/>
                    <a:pt x="493" y="25"/>
                  </a:cubicBezTo>
                  <a:cubicBezTo>
                    <a:pt x="457" y="8"/>
                    <a:pt x="420" y="1"/>
                    <a:pt x="3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3" name="Google Shape;2833;p42"/>
            <p:cNvSpPr/>
            <p:nvPr/>
          </p:nvSpPr>
          <p:spPr>
            <a:xfrm>
              <a:off x="4897550" y="1681200"/>
              <a:ext cx="200700" cy="102600"/>
            </a:xfrm>
            <a:custGeom>
              <a:rect b="b" l="l" r="r" t="t"/>
              <a:pathLst>
                <a:path extrusionOk="0" h="4104" w="8028">
                  <a:moveTo>
                    <a:pt x="710" y="1"/>
                  </a:moveTo>
                  <a:cubicBezTo>
                    <a:pt x="489" y="1"/>
                    <a:pt x="273" y="108"/>
                    <a:pt x="152" y="298"/>
                  </a:cubicBezTo>
                  <a:cubicBezTo>
                    <a:pt x="1" y="600"/>
                    <a:pt x="102" y="978"/>
                    <a:pt x="379" y="1155"/>
                  </a:cubicBezTo>
                  <a:cubicBezTo>
                    <a:pt x="1589" y="1684"/>
                    <a:pt x="2773" y="2238"/>
                    <a:pt x="3983" y="2743"/>
                  </a:cubicBezTo>
                  <a:cubicBezTo>
                    <a:pt x="4563" y="2969"/>
                    <a:pt x="5143" y="3196"/>
                    <a:pt x="5722" y="3398"/>
                  </a:cubicBezTo>
                  <a:cubicBezTo>
                    <a:pt x="6327" y="3625"/>
                    <a:pt x="6957" y="3826"/>
                    <a:pt x="7537" y="4078"/>
                  </a:cubicBezTo>
                  <a:cubicBezTo>
                    <a:pt x="7576" y="4096"/>
                    <a:pt x="7614" y="4104"/>
                    <a:pt x="7650" y="4104"/>
                  </a:cubicBezTo>
                  <a:cubicBezTo>
                    <a:pt x="7874" y="4104"/>
                    <a:pt x="8028" y="3805"/>
                    <a:pt x="7789" y="3675"/>
                  </a:cubicBezTo>
                  <a:lnTo>
                    <a:pt x="7789" y="3650"/>
                  </a:lnTo>
                  <a:cubicBezTo>
                    <a:pt x="7235" y="3322"/>
                    <a:pt x="6680" y="2969"/>
                    <a:pt x="6126" y="2642"/>
                  </a:cubicBezTo>
                  <a:cubicBezTo>
                    <a:pt x="5571" y="2314"/>
                    <a:pt x="5042" y="2012"/>
                    <a:pt x="4487" y="1734"/>
                  </a:cubicBezTo>
                  <a:cubicBezTo>
                    <a:pt x="3353" y="1129"/>
                    <a:pt x="2194" y="600"/>
                    <a:pt x="1009" y="71"/>
                  </a:cubicBezTo>
                  <a:cubicBezTo>
                    <a:pt x="914" y="23"/>
                    <a:pt x="811" y="1"/>
                    <a:pt x="7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4" name="Google Shape;2834;p42"/>
            <p:cNvSpPr/>
            <p:nvPr/>
          </p:nvSpPr>
          <p:spPr>
            <a:xfrm>
              <a:off x="4907675" y="1239825"/>
              <a:ext cx="194625" cy="285200"/>
            </a:xfrm>
            <a:custGeom>
              <a:rect b="b" l="l" r="r" t="t"/>
              <a:pathLst>
                <a:path extrusionOk="0" h="11408" w="7785">
                  <a:moveTo>
                    <a:pt x="1004" y="0"/>
                  </a:moveTo>
                  <a:cubicBezTo>
                    <a:pt x="561" y="0"/>
                    <a:pt x="1" y="490"/>
                    <a:pt x="327" y="889"/>
                  </a:cubicBezTo>
                  <a:cubicBezTo>
                    <a:pt x="1209" y="2276"/>
                    <a:pt x="2091" y="3637"/>
                    <a:pt x="2973" y="4998"/>
                  </a:cubicBezTo>
                  <a:cubicBezTo>
                    <a:pt x="3855" y="6359"/>
                    <a:pt x="4763" y="7669"/>
                    <a:pt x="5695" y="9005"/>
                  </a:cubicBezTo>
                  <a:cubicBezTo>
                    <a:pt x="6200" y="9761"/>
                    <a:pt x="6754" y="10517"/>
                    <a:pt x="7258" y="11299"/>
                  </a:cubicBezTo>
                  <a:cubicBezTo>
                    <a:pt x="7304" y="11376"/>
                    <a:pt x="7376" y="11408"/>
                    <a:pt x="7449" y="11408"/>
                  </a:cubicBezTo>
                  <a:cubicBezTo>
                    <a:pt x="7614" y="11408"/>
                    <a:pt x="7784" y="11239"/>
                    <a:pt x="7661" y="11047"/>
                  </a:cubicBezTo>
                  <a:cubicBezTo>
                    <a:pt x="7258" y="10341"/>
                    <a:pt x="6905" y="9610"/>
                    <a:pt x="6527" y="8879"/>
                  </a:cubicBezTo>
                  <a:cubicBezTo>
                    <a:pt x="6149" y="8173"/>
                    <a:pt x="5771" y="7442"/>
                    <a:pt x="5368" y="6737"/>
                  </a:cubicBezTo>
                  <a:cubicBezTo>
                    <a:pt x="4561" y="5350"/>
                    <a:pt x="3755" y="3939"/>
                    <a:pt x="2873" y="2578"/>
                  </a:cubicBezTo>
                  <a:cubicBezTo>
                    <a:pt x="2394" y="1822"/>
                    <a:pt x="1890" y="1040"/>
                    <a:pt x="1411" y="259"/>
                  </a:cubicBezTo>
                  <a:cubicBezTo>
                    <a:pt x="1333" y="75"/>
                    <a:pt x="1177" y="0"/>
                    <a:pt x="10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5" name="Google Shape;2835;p42"/>
            <p:cNvSpPr/>
            <p:nvPr/>
          </p:nvSpPr>
          <p:spPr>
            <a:xfrm>
              <a:off x="5573125" y="2241375"/>
              <a:ext cx="191300" cy="284600"/>
            </a:xfrm>
            <a:custGeom>
              <a:rect b="b" l="l" r="r" t="t"/>
              <a:pathLst>
                <a:path extrusionOk="0" h="11384" w="7652">
                  <a:moveTo>
                    <a:pt x="334" y="1"/>
                  </a:moveTo>
                  <a:cubicBezTo>
                    <a:pt x="169" y="1"/>
                    <a:pt x="1" y="181"/>
                    <a:pt x="123" y="373"/>
                  </a:cubicBezTo>
                  <a:cubicBezTo>
                    <a:pt x="526" y="1079"/>
                    <a:pt x="879" y="1810"/>
                    <a:pt x="1257" y="2515"/>
                  </a:cubicBezTo>
                  <a:cubicBezTo>
                    <a:pt x="1635" y="3246"/>
                    <a:pt x="2013" y="3952"/>
                    <a:pt x="2442" y="4658"/>
                  </a:cubicBezTo>
                  <a:cubicBezTo>
                    <a:pt x="3223" y="6069"/>
                    <a:pt x="4030" y="7456"/>
                    <a:pt x="4912" y="8817"/>
                  </a:cubicBezTo>
                  <a:cubicBezTo>
                    <a:pt x="5391" y="9598"/>
                    <a:pt x="5895" y="10379"/>
                    <a:pt x="6399" y="11135"/>
                  </a:cubicBezTo>
                  <a:cubicBezTo>
                    <a:pt x="6535" y="11309"/>
                    <a:pt x="6710" y="11384"/>
                    <a:pt x="6881" y="11384"/>
                  </a:cubicBezTo>
                  <a:cubicBezTo>
                    <a:pt x="7278" y="11384"/>
                    <a:pt x="7652" y="10981"/>
                    <a:pt x="7458" y="10505"/>
                  </a:cubicBezTo>
                  <a:cubicBezTo>
                    <a:pt x="6575" y="9144"/>
                    <a:pt x="5719" y="7783"/>
                    <a:pt x="4811" y="6422"/>
                  </a:cubicBezTo>
                  <a:cubicBezTo>
                    <a:pt x="3929" y="5061"/>
                    <a:pt x="3022" y="3725"/>
                    <a:pt x="2089" y="2415"/>
                  </a:cubicBezTo>
                  <a:cubicBezTo>
                    <a:pt x="1585" y="1633"/>
                    <a:pt x="1031" y="902"/>
                    <a:pt x="526" y="121"/>
                  </a:cubicBezTo>
                  <a:cubicBezTo>
                    <a:pt x="480" y="36"/>
                    <a:pt x="408" y="1"/>
                    <a:pt x="3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6" name="Google Shape;2836;p42"/>
            <p:cNvSpPr/>
            <p:nvPr/>
          </p:nvSpPr>
          <p:spPr>
            <a:xfrm>
              <a:off x="5693275" y="1458725"/>
              <a:ext cx="295100" cy="187500"/>
            </a:xfrm>
            <a:custGeom>
              <a:rect b="b" l="l" r="r" t="t"/>
              <a:pathLst>
                <a:path extrusionOk="0" h="7500" w="11804">
                  <a:moveTo>
                    <a:pt x="10873" y="0"/>
                  </a:moveTo>
                  <a:cubicBezTo>
                    <a:pt x="10787" y="0"/>
                    <a:pt x="10699" y="30"/>
                    <a:pt x="10616" y="98"/>
                  </a:cubicBezTo>
                  <a:cubicBezTo>
                    <a:pt x="9255" y="980"/>
                    <a:pt x="7869" y="1862"/>
                    <a:pt x="6533" y="2744"/>
                  </a:cubicBezTo>
                  <a:cubicBezTo>
                    <a:pt x="5172" y="3652"/>
                    <a:pt x="3836" y="4559"/>
                    <a:pt x="2500" y="5466"/>
                  </a:cubicBezTo>
                  <a:cubicBezTo>
                    <a:pt x="1744" y="5996"/>
                    <a:pt x="1013" y="6525"/>
                    <a:pt x="232" y="7054"/>
                  </a:cubicBezTo>
                  <a:cubicBezTo>
                    <a:pt x="1" y="7180"/>
                    <a:pt x="138" y="7499"/>
                    <a:pt x="350" y="7499"/>
                  </a:cubicBezTo>
                  <a:cubicBezTo>
                    <a:pt x="393" y="7499"/>
                    <a:pt x="438" y="7487"/>
                    <a:pt x="484" y="7458"/>
                  </a:cubicBezTo>
                  <a:lnTo>
                    <a:pt x="459" y="7458"/>
                  </a:lnTo>
                  <a:cubicBezTo>
                    <a:pt x="1190" y="7054"/>
                    <a:pt x="1921" y="6701"/>
                    <a:pt x="2626" y="6298"/>
                  </a:cubicBezTo>
                  <a:cubicBezTo>
                    <a:pt x="3357" y="5920"/>
                    <a:pt x="4063" y="5542"/>
                    <a:pt x="4769" y="5139"/>
                  </a:cubicBezTo>
                  <a:cubicBezTo>
                    <a:pt x="6180" y="4332"/>
                    <a:pt x="7567" y="3526"/>
                    <a:pt x="8928" y="2669"/>
                  </a:cubicBezTo>
                  <a:cubicBezTo>
                    <a:pt x="9709" y="2165"/>
                    <a:pt x="10465" y="1686"/>
                    <a:pt x="11246" y="1182"/>
                  </a:cubicBezTo>
                  <a:cubicBezTo>
                    <a:pt x="11803" y="946"/>
                    <a:pt x="11359" y="0"/>
                    <a:pt x="108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7" name="Google Shape;2837;p42"/>
            <p:cNvSpPr/>
            <p:nvPr/>
          </p:nvSpPr>
          <p:spPr>
            <a:xfrm>
              <a:off x="4686500" y="2120875"/>
              <a:ext cx="295275" cy="186475"/>
            </a:xfrm>
            <a:custGeom>
              <a:rect b="b" l="l" r="r" t="t"/>
              <a:pathLst>
                <a:path extrusionOk="0" h="7459" w="11811">
                  <a:moveTo>
                    <a:pt x="11453" y="1"/>
                  </a:moveTo>
                  <a:cubicBezTo>
                    <a:pt x="11418" y="1"/>
                    <a:pt x="11380" y="9"/>
                    <a:pt x="11341" y="26"/>
                  </a:cubicBezTo>
                  <a:lnTo>
                    <a:pt x="11367" y="26"/>
                  </a:lnTo>
                  <a:cubicBezTo>
                    <a:pt x="10661" y="429"/>
                    <a:pt x="9905" y="782"/>
                    <a:pt x="9199" y="1186"/>
                  </a:cubicBezTo>
                  <a:cubicBezTo>
                    <a:pt x="8493" y="1564"/>
                    <a:pt x="7762" y="1942"/>
                    <a:pt x="7057" y="2345"/>
                  </a:cubicBezTo>
                  <a:cubicBezTo>
                    <a:pt x="5645" y="3152"/>
                    <a:pt x="4259" y="3958"/>
                    <a:pt x="2898" y="4815"/>
                  </a:cubicBezTo>
                  <a:lnTo>
                    <a:pt x="579" y="6302"/>
                  </a:lnTo>
                  <a:cubicBezTo>
                    <a:pt x="1" y="6516"/>
                    <a:pt x="460" y="7458"/>
                    <a:pt x="951" y="7458"/>
                  </a:cubicBezTo>
                  <a:cubicBezTo>
                    <a:pt x="1038" y="7458"/>
                    <a:pt x="1126" y="7429"/>
                    <a:pt x="1209" y="7361"/>
                  </a:cubicBezTo>
                  <a:cubicBezTo>
                    <a:pt x="2570" y="6479"/>
                    <a:pt x="3957" y="5622"/>
                    <a:pt x="5318" y="4714"/>
                  </a:cubicBezTo>
                  <a:cubicBezTo>
                    <a:pt x="6653" y="3832"/>
                    <a:pt x="7989" y="2925"/>
                    <a:pt x="9325" y="1992"/>
                  </a:cubicBezTo>
                  <a:cubicBezTo>
                    <a:pt x="10081" y="1488"/>
                    <a:pt x="10812" y="934"/>
                    <a:pt x="11593" y="429"/>
                  </a:cubicBezTo>
                  <a:cubicBezTo>
                    <a:pt x="11810" y="299"/>
                    <a:pt x="11673" y="1"/>
                    <a:pt x="1145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8" name="Google Shape;2838;p42"/>
            <p:cNvSpPr/>
            <p:nvPr/>
          </p:nvSpPr>
          <p:spPr>
            <a:xfrm>
              <a:off x="5416275" y="1135750"/>
              <a:ext cx="93650" cy="323200"/>
            </a:xfrm>
            <a:custGeom>
              <a:rect b="b" l="l" r="r" t="t"/>
              <a:pathLst>
                <a:path extrusionOk="0" h="12928" w="3746">
                  <a:moveTo>
                    <a:pt x="3052" y="0"/>
                  </a:moveTo>
                  <a:cubicBezTo>
                    <a:pt x="2825" y="0"/>
                    <a:pt x="2600" y="120"/>
                    <a:pt x="2490" y="389"/>
                  </a:cubicBezTo>
                  <a:cubicBezTo>
                    <a:pt x="2138" y="1977"/>
                    <a:pt x="1785" y="3565"/>
                    <a:pt x="1457" y="5153"/>
                  </a:cubicBezTo>
                  <a:cubicBezTo>
                    <a:pt x="1129" y="6741"/>
                    <a:pt x="827" y="8329"/>
                    <a:pt x="550" y="9917"/>
                  </a:cubicBezTo>
                  <a:cubicBezTo>
                    <a:pt x="373" y="10824"/>
                    <a:pt x="222" y="11731"/>
                    <a:pt x="46" y="12639"/>
                  </a:cubicBezTo>
                  <a:cubicBezTo>
                    <a:pt x="1" y="12819"/>
                    <a:pt x="134" y="12927"/>
                    <a:pt x="271" y="12927"/>
                  </a:cubicBezTo>
                  <a:cubicBezTo>
                    <a:pt x="364" y="12927"/>
                    <a:pt x="458" y="12877"/>
                    <a:pt x="499" y="12765"/>
                  </a:cubicBezTo>
                  <a:cubicBezTo>
                    <a:pt x="726" y="12009"/>
                    <a:pt x="978" y="11227"/>
                    <a:pt x="1205" y="10471"/>
                  </a:cubicBezTo>
                  <a:cubicBezTo>
                    <a:pt x="1457" y="9690"/>
                    <a:pt x="1684" y="8883"/>
                    <a:pt x="1911" y="8102"/>
                  </a:cubicBezTo>
                  <a:cubicBezTo>
                    <a:pt x="2339" y="6565"/>
                    <a:pt x="2743" y="5002"/>
                    <a:pt x="3095" y="3414"/>
                  </a:cubicBezTo>
                  <a:cubicBezTo>
                    <a:pt x="3297" y="2532"/>
                    <a:pt x="3499" y="1624"/>
                    <a:pt x="3700" y="717"/>
                  </a:cubicBezTo>
                  <a:cubicBezTo>
                    <a:pt x="3746" y="276"/>
                    <a:pt x="3397" y="0"/>
                    <a:pt x="30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9" name="Google Shape;2839;p42"/>
            <p:cNvSpPr/>
            <p:nvPr/>
          </p:nvSpPr>
          <p:spPr>
            <a:xfrm>
              <a:off x="5166100" y="2306850"/>
              <a:ext cx="93675" cy="323200"/>
            </a:xfrm>
            <a:custGeom>
              <a:rect b="b" l="l" r="r" t="t"/>
              <a:pathLst>
                <a:path extrusionOk="0" h="12928" w="3747">
                  <a:moveTo>
                    <a:pt x="3462" y="0"/>
                  </a:moveTo>
                  <a:cubicBezTo>
                    <a:pt x="3368" y="0"/>
                    <a:pt x="3278" y="53"/>
                    <a:pt x="3247" y="174"/>
                  </a:cubicBezTo>
                  <a:cubicBezTo>
                    <a:pt x="3021" y="955"/>
                    <a:pt x="2743" y="1711"/>
                    <a:pt x="2516" y="2493"/>
                  </a:cubicBezTo>
                  <a:cubicBezTo>
                    <a:pt x="2290" y="3274"/>
                    <a:pt x="2038" y="4080"/>
                    <a:pt x="1836" y="4862"/>
                  </a:cubicBezTo>
                  <a:cubicBezTo>
                    <a:pt x="1407" y="6399"/>
                    <a:pt x="979" y="7962"/>
                    <a:pt x="651" y="9525"/>
                  </a:cubicBezTo>
                  <a:cubicBezTo>
                    <a:pt x="425" y="10432"/>
                    <a:pt x="223" y="11339"/>
                    <a:pt x="46" y="12221"/>
                  </a:cubicBezTo>
                  <a:cubicBezTo>
                    <a:pt x="1" y="12661"/>
                    <a:pt x="338" y="12927"/>
                    <a:pt x="680" y="12927"/>
                  </a:cubicBezTo>
                  <a:cubicBezTo>
                    <a:pt x="907" y="12927"/>
                    <a:pt x="1136" y="12810"/>
                    <a:pt x="1256" y="12549"/>
                  </a:cubicBezTo>
                  <a:cubicBezTo>
                    <a:pt x="1584" y="10961"/>
                    <a:pt x="1937" y="9373"/>
                    <a:pt x="2264" y="7785"/>
                  </a:cubicBezTo>
                  <a:cubicBezTo>
                    <a:pt x="2592" y="6198"/>
                    <a:pt x="2895" y="4610"/>
                    <a:pt x="3197" y="3022"/>
                  </a:cubicBezTo>
                  <a:cubicBezTo>
                    <a:pt x="3373" y="2114"/>
                    <a:pt x="3499" y="1207"/>
                    <a:pt x="3701" y="300"/>
                  </a:cubicBezTo>
                  <a:cubicBezTo>
                    <a:pt x="3746" y="118"/>
                    <a:pt x="3601" y="0"/>
                    <a:pt x="346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0" name="Google Shape;2840;p42"/>
            <p:cNvSpPr/>
            <p:nvPr/>
          </p:nvSpPr>
          <p:spPr>
            <a:xfrm>
              <a:off x="5759325" y="1962625"/>
              <a:ext cx="331300" cy="91550"/>
            </a:xfrm>
            <a:custGeom>
              <a:rect b="b" l="l" r="r" t="t"/>
              <a:pathLst>
                <a:path extrusionOk="0" h="3662" w="13252">
                  <a:moveTo>
                    <a:pt x="337" y="0"/>
                  </a:moveTo>
                  <a:cubicBezTo>
                    <a:pt x="75" y="0"/>
                    <a:pt x="1" y="363"/>
                    <a:pt x="262" y="458"/>
                  </a:cubicBezTo>
                  <a:cubicBezTo>
                    <a:pt x="1043" y="685"/>
                    <a:pt x="1799" y="962"/>
                    <a:pt x="2581" y="1189"/>
                  </a:cubicBezTo>
                  <a:cubicBezTo>
                    <a:pt x="3337" y="1416"/>
                    <a:pt x="4143" y="1668"/>
                    <a:pt x="4925" y="1870"/>
                  </a:cubicBezTo>
                  <a:cubicBezTo>
                    <a:pt x="6487" y="2298"/>
                    <a:pt x="8050" y="2702"/>
                    <a:pt x="9613" y="3054"/>
                  </a:cubicBezTo>
                  <a:cubicBezTo>
                    <a:pt x="10520" y="3281"/>
                    <a:pt x="11402" y="3483"/>
                    <a:pt x="12309" y="3659"/>
                  </a:cubicBezTo>
                  <a:cubicBezTo>
                    <a:pt x="12327" y="3661"/>
                    <a:pt x="12345" y="3661"/>
                    <a:pt x="12363" y="3661"/>
                  </a:cubicBezTo>
                  <a:cubicBezTo>
                    <a:pt x="13027" y="3661"/>
                    <a:pt x="13251" y="2744"/>
                    <a:pt x="12637" y="2449"/>
                  </a:cubicBezTo>
                  <a:cubicBezTo>
                    <a:pt x="11049" y="2122"/>
                    <a:pt x="9461" y="1769"/>
                    <a:pt x="7873" y="1441"/>
                  </a:cubicBezTo>
                  <a:cubicBezTo>
                    <a:pt x="6260" y="1088"/>
                    <a:pt x="4698" y="811"/>
                    <a:pt x="3110" y="509"/>
                  </a:cubicBezTo>
                  <a:cubicBezTo>
                    <a:pt x="2202" y="332"/>
                    <a:pt x="1270" y="206"/>
                    <a:pt x="388" y="5"/>
                  </a:cubicBezTo>
                  <a:cubicBezTo>
                    <a:pt x="370" y="2"/>
                    <a:pt x="353" y="0"/>
                    <a:pt x="3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1" name="Google Shape;2841;p42"/>
            <p:cNvSpPr/>
            <p:nvPr/>
          </p:nvSpPr>
          <p:spPr>
            <a:xfrm>
              <a:off x="4584375" y="1712475"/>
              <a:ext cx="332175" cy="91700"/>
            </a:xfrm>
            <a:custGeom>
              <a:rect b="b" l="l" r="r" t="t"/>
              <a:pathLst>
                <a:path extrusionOk="0" h="3668" w="13287">
                  <a:moveTo>
                    <a:pt x="883" y="0"/>
                  </a:moveTo>
                  <a:cubicBezTo>
                    <a:pt x="234" y="0"/>
                    <a:pt x="0" y="922"/>
                    <a:pt x="631" y="1189"/>
                  </a:cubicBezTo>
                  <a:cubicBezTo>
                    <a:pt x="2219" y="1542"/>
                    <a:pt x="3807" y="1895"/>
                    <a:pt x="5395" y="2222"/>
                  </a:cubicBezTo>
                  <a:cubicBezTo>
                    <a:pt x="6983" y="2550"/>
                    <a:pt x="8571" y="2853"/>
                    <a:pt x="10134" y="3155"/>
                  </a:cubicBezTo>
                  <a:cubicBezTo>
                    <a:pt x="11066" y="3306"/>
                    <a:pt x="11973" y="3457"/>
                    <a:pt x="12881" y="3659"/>
                  </a:cubicBezTo>
                  <a:cubicBezTo>
                    <a:pt x="12904" y="3665"/>
                    <a:pt x="12926" y="3668"/>
                    <a:pt x="12947" y="3668"/>
                  </a:cubicBezTo>
                  <a:cubicBezTo>
                    <a:pt x="13200" y="3668"/>
                    <a:pt x="13286" y="3273"/>
                    <a:pt x="13007" y="3180"/>
                  </a:cubicBezTo>
                  <a:cubicBezTo>
                    <a:pt x="12225" y="2979"/>
                    <a:pt x="11469" y="2701"/>
                    <a:pt x="10688" y="2475"/>
                  </a:cubicBezTo>
                  <a:cubicBezTo>
                    <a:pt x="9932" y="2248"/>
                    <a:pt x="9125" y="1996"/>
                    <a:pt x="8344" y="1794"/>
                  </a:cubicBezTo>
                  <a:cubicBezTo>
                    <a:pt x="6781" y="1366"/>
                    <a:pt x="5219" y="937"/>
                    <a:pt x="3656" y="584"/>
                  </a:cubicBezTo>
                  <a:cubicBezTo>
                    <a:pt x="2749" y="383"/>
                    <a:pt x="1866" y="181"/>
                    <a:pt x="959" y="4"/>
                  </a:cubicBezTo>
                  <a:cubicBezTo>
                    <a:pt x="933" y="2"/>
                    <a:pt x="908" y="0"/>
                    <a:pt x="8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2" name="Google Shape;2842;p42"/>
            <p:cNvSpPr/>
            <p:nvPr/>
          </p:nvSpPr>
          <p:spPr>
            <a:xfrm>
              <a:off x="5195600" y="1128450"/>
              <a:ext cx="69700" cy="329575"/>
            </a:xfrm>
            <a:custGeom>
              <a:rect b="b" l="l" r="r" t="t"/>
              <a:pathLst>
                <a:path extrusionOk="0" h="13183" w="2788">
                  <a:moveTo>
                    <a:pt x="703" y="0"/>
                  </a:moveTo>
                  <a:cubicBezTo>
                    <a:pt x="646" y="0"/>
                    <a:pt x="587" y="8"/>
                    <a:pt x="530" y="26"/>
                  </a:cubicBezTo>
                  <a:cubicBezTo>
                    <a:pt x="202" y="102"/>
                    <a:pt x="1" y="455"/>
                    <a:pt x="101" y="782"/>
                  </a:cubicBezTo>
                  <a:cubicBezTo>
                    <a:pt x="354" y="2370"/>
                    <a:pt x="606" y="3983"/>
                    <a:pt x="883" y="5596"/>
                  </a:cubicBezTo>
                  <a:cubicBezTo>
                    <a:pt x="1160" y="7184"/>
                    <a:pt x="1463" y="8747"/>
                    <a:pt x="1765" y="10310"/>
                  </a:cubicBezTo>
                  <a:cubicBezTo>
                    <a:pt x="1941" y="11217"/>
                    <a:pt x="2168" y="12099"/>
                    <a:pt x="2294" y="13006"/>
                  </a:cubicBezTo>
                  <a:cubicBezTo>
                    <a:pt x="2317" y="13129"/>
                    <a:pt x="2417" y="13182"/>
                    <a:pt x="2521" y="13182"/>
                  </a:cubicBezTo>
                  <a:cubicBezTo>
                    <a:pt x="2652" y="13182"/>
                    <a:pt x="2787" y="13097"/>
                    <a:pt x="2773" y="12956"/>
                  </a:cubicBezTo>
                  <a:cubicBezTo>
                    <a:pt x="2698" y="12149"/>
                    <a:pt x="2647" y="11318"/>
                    <a:pt x="2597" y="10511"/>
                  </a:cubicBezTo>
                  <a:cubicBezTo>
                    <a:pt x="2521" y="9705"/>
                    <a:pt x="2445" y="8898"/>
                    <a:pt x="2370" y="8092"/>
                  </a:cubicBezTo>
                  <a:cubicBezTo>
                    <a:pt x="2193" y="6453"/>
                    <a:pt x="1992" y="4815"/>
                    <a:pt x="1740" y="3177"/>
                  </a:cubicBezTo>
                  <a:cubicBezTo>
                    <a:pt x="1589" y="2269"/>
                    <a:pt x="1437" y="1362"/>
                    <a:pt x="1286" y="455"/>
                  </a:cubicBezTo>
                  <a:cubicBezTo>
                    <a:pt x="1224" y="185"/>
                    <a:pt x="973" y="0"/>
                    <a:pt x="7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3" name="Google Shape;2843;p42"/>
            <p:cNvSpPr/>
            <p:nvPr/>
          </p:nvSpPr>
          <p:spPr>
            <a:xfrm>
              <a:off x="5410125" y="2308350"/>
              <a:ext cx="69675" cy="329900"/>
            </a:xfrm>
            <a:custGeom>
              <a:rect b="b" l="l" r="r" t="t"/>
              <a:pathLst>
                <a:path extrusionOk="0" h="13196" w="2787">
                  <a:moveTo>
                    <a:pt x="267" y="1"/>
                  </a:moveTo>
                  <a:cubicBezTo>
                    <a:pt x="136" y="1"/>
                    <a:pt x="0" y="85"/>
                    <a:pt x="14" y="240"/>
                  </a:cubicBezTo>
                  <a:cubicBezTo>
                    <a:pt x="90" y="1046"/>
                    <a:pt x="140" y="1853"/>
                    <a:pt x="191" y="2685"/>
                  </a:cubicBezTo>
                  <a:cubicBezTo>
                    <a:pt x="266" y="3491"/>
                    <a:pt x="342" y="4298"/>
                    <a:pt x="418" y="5104"/>
                  </a:cubicBezTo>
                  <a:cubicBezTo>
                    <a:pt x="594" y="6743"/>
                    <a:pt x="796" y="8381"/>
                    <a:pt x="1048" y="9994"/>
                  </a:cubicBezTo>
                  <a:cubicBezTo>
                    <a:pt x="1199" y="10926"/>
                    <a:pt x="1350" y="11834"/>
                    <a:pt x="1501" y="12741"/>
                  </a:cubicBezTo>
                  <a:cubicBezTo>
                    <a:pt x="1564" y="13011"/>
                    <a:pt x="1814" y="13196"/>
                    <a:pt x="2084" y="13196"/>
                  </a:cubicBezTo>
                  <a:cubicBezTo>
                    <a:pt x="2142" y="13196"/>
                    <a:pt x="2200" y="13187"/>
                    <a:pt x="2258" y="13170"/>
                  </a:cubicBezTo>
                  <a:cubicBezTo>
                    <a:pt x="2585" y="13069"/>
                    <a:pt x="2787" y="12741"/>
                    <a:pt x="2686" y="12414"/>
                  </a:cubicBezTo>
                  <a:cubicBezTo>
                    <a:pt x="2434" y="10800"/>
                    <a:pt x="2182" y="9213"/>
                    <a:pt x="1905" y="7599"/>
                  </a:cubicBezTo>
                  <a:cubicBezTo>
                    <a:pt x="1627" y="6012"/>
                    <a:pt x="1325" y="4449"/>
                    <a:pt x="997" y="2886"/>
                  </a:cubicBezTo>
                  <a:cubicBezTo>
                    <a:pt x="846" y="1979"/>
                    <a:pt x="619" y="1071"/>
                    <a:pt x="493" y="164"/>
                  </a:cubicBezTo>
                  <a:cubicBezTo>
                    <a:pt x="471" y="53"/>
                    <a:pt x="370" y="1"/>
                    <a:pt x="2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4" name="Google Shape;2844;p42"/>
            <p:cNvSpPr/>
            <p:nvPr/>
          </p:nvSpPr>
          <p:spPr>
            <a:xfrm>
              <a:off x="5760975" y="1742800"/>
              <a:ext cx="333200" cy="68125"/>
            </a:xfrm>
            <a:custGeom>
              <a:rect b="b" l="l" r="r" t="t"/>
              <a:pathLst>
                <a:path extrusionOk="0" h="2725" w="13328">
                  <a:moveTo>
                    <a:pt x="12653" y="0"/>
                  </a:moveTo>
                  <a:cubicBezTo>
                    <a:pt x="12593" y="0"/>
                    <a:pt x="12532" y="9"/>
                    <a:pt x="12470" y="26"/>
                  </a:cubicBezTo>
                  <a:cubicBezTo>
                    <a:pt x="10882" y="304"/>
                    <a:pt x="9269" y="556"/>
                    <a:pt x="7681" y="833"/>
                  </a:cubicBezTo>
                  <a:cubicBezTo>
                    <a:pt x="6068" y="1110"/>
                    <a:pt x="4531" y="1413"/>
                    <a:pt x="2943" y="1715"/>
                  </a:cubicBezTo>
                  <a:cubicBezTo>
                    <a:pt x="2061" y="1892"/>
                    <a:pt x="1153" y="2093"/>
                    <a:pt x="246" y="2244"/>
                  </a:cubicBezTo>
                  <a:cubicBezTo>
                    <a:pt x="1" y="2269"/>
                    <a:pt x="42" y="2724"/>
                    <a:pt x="301" y="2724"/>
                  </a:cubicBezTo>
                  <a:cubicBezTo>
                    <a:pt x="308" y="2724"/>
                    <a:pt x="315" y="2724"/>
                    <a:pt x="322" y="2723"/>
                  </a:cubicBezTo>
                  <a:lnTo>
                    <a:pt x="322" y="2698"/>
                  </a:lnTo>
                  <a:cubicBezTo>
                    <a:pt x="1128" y="2623"/>
                    <a:pt x="1935" y="2597"/>
                    <a:pt x="2741" y="2522"/>
                  </a:cubicBezTo>
                  <a:cubicBezTo>
                    <a:pt x="3548" y="2446"/>
                    <a:pt x="4380" y="2396"/>
                    <a:pt x="5186" y="2295"/>
                  </a:cubicBezTo>
                  <a:cubicBezTo>
                    <a:pt x="6824" y="2118"/>
                    <a:pt x="8463" y="1917"/>
                    <a:pt x="10076" y="1665"/>
                  </a:cubicBezTo>
                  <a:cubicBezTo>
                    <a:pt x="10983" y="1539"/>
                    <a:pt x="11916" y="1388"/>
                    <a:pt x="12823" y="1236"/>
                  </a:cubicBezTo>
                  <a:cubicBezTo>
                    <a:pt x="13151" y="1135"/>
                    <a:pt x="13327" y="783"/>
                    <a:pt x="13252" y="455"/>
                  </a:cubicBezTo>
                  <a:cubicBezTo>
                    <a:pt x="13169" y="185"/>
                    <a:pt x="12931" y="0"/>
                    <a:pt x="126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5" name="Google Shape;2845;p42"/>
            <p:cNvSpPr/>
            <p:nvPr/>
          </p:nvSpPr>
          <p:spPr>
            <a:xfrm>
              <a:off x="4581250" y="1955775"/>
              <a:ext cx="333175" cy="67875"/>
            </a:xfrm>
            <a:custGeom>
              <a:rect b="b" l="l" r="r" t="t"/>
              <a:pathLst>
                <a:path extrusionOk="0" h="2715" w="13327">
                  <a:moveTo>
                    <a:pt x="13028" y="0"/>
                  </a:moveTo>
                  <a:cubicBezTo>
                    <a:pt x="13021" y="0"/>
                    <a:pt x="13013" y="1"/>
                    <a:pt x="13006" y="1"/>
                  </a:cubicBezTo>
                  <a:cubicBezTo>
                    <a:pt x="12199" y="102"/>
                    <a:pt x="11393" y="127"/>
                    <a:pt x="10586" y="203"/>
                  </a:cubicBezTo>
                  <a:cubicBezTo>
                    <a:pt x="9780" y="279"/>
                    <a:pt x="8973" y="329"/>
                    <a:pt x="8141" y="405"/>
                  </a:cubicBezTo>
                  <a:cubicBezTo>
                    <a:pt x="6503" y="606"/>
                    <a:pt x="4890" y="783"/>
                    <a:pt x="3252" y="1035"/>
                  </a:cubicBezTo>
                  <a:cubicBezTo>
                    <a:pt x="2344" y="1186"/>
                    <a:pt x="1412" y="1337"/>
                    <a:pt x="504" y="1488"/>
                  </a:cubicBezTo>
                  <a:cubicBezTo>
                    <a:pt x="177" y="1589"/>
                    <a:pt x="0" y="1917"/>
                    <a:pt x="76" y="2245"/>
                  </a:cubicBezTo>
                  <a:cubicBezTo>
                    <a:pt x="162" y="2526"/>
                    <a:pt x="416" y="2714"/>
                    <a:pt x="709" y="2714"/>
                  </a:cubicBezTo>
                  <a:cubicBezTo>
                    <a:pt x="758" y="2714"/>
                    <a:pt x="807" y="2709"/>
                    <a:pt x="857" y="2698"/>
                  </a:cubicBezTo>
                  <a:cubicBezTo>
                    <a:pt x="2445" y="2421"/>
                    <a:pt x="4058" y="2169"/>
                    <a:pt x="5646" y="1892"/>
                  </a:cubicBezTo>
                  <a:cubicBezTo>
                    <a:pt x="7234" y="1614"/>
                    <a:pt x="8797" y="1312"/>
                    <a:pt x="10385" y="1010"/>
                  </a:cubicBezTo>
                  <a:cubicBezTo>
                    <a:pt x="11267" y="833"/>
                    <a:pt x="12174" y="632"/>
                    <a:pt x="13081" y="480"/>
                  </a:cubicBezTo>
                  <a:cubicBezTo>
                    <a:pt x="13327" y="431"/>
                    <a:pt x="13286" y="0"/>
                    <a:pt x="1302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6" name="Google Shape;2846;p42"/>
            <p:cNvSpPr/>
            <p:nvPr/>
          </p:nvSpPr>
          <p:spPr>
            <a:xfrm>
              <a:off x="5578600" y="1256725"/>
              <a:ext cx="211225" cy="272100"/>
            </a:xfrm>
            <a:custGeom>
              <a:rect b="b" l="l" r="r" t="t"/>
              <a:pathLst>
                <a:path extrusionOk="0" h="10884" w="8449">
                  <a:moveTo>
                    <a:pt x="7746" y="0"/>
                  </a:moveTo>
                  <a:cubicBezTo>
                    <a:pt x="7538" y="0"/>
                    <a:pt x="7331" y="112"/>
                    <a:pt x="7213" y="314"/>
                  </a:cubicBezTo>
                  <a:cubicBezTo>
                    <a:pt x="6256" y="1625"/>
                    <a:pt x="5323" y="2935"/>
                    <a:pt x="4365" y="4271"/>
                  </a:cubicBezTo>
                  <a:cubicBezTo>
                    <a:pt x="3433" y="5607"/>
                    <a:pt x="2551" y="6918"/>
                    <a:pt x="1643" y="8254"/>
                  </a:cubicBezTo>
                  <a:cubicBezTo>
                    <a:pt x="1139" y="9010"/>
                    <a:pt x="660" y="9791"/>
                    <a:pt x="131" y="10522"/>
                  </a:cubicBezTo>
                  <a:cubicBezTo>
                    <a:pt x="1" y="10689"/>
                    <a:pt x="172" y="10884"/>
                    <a:pt x="342" y="10884"/>
                  </a:cubicBezTo>
                  <a:cubicBezTo>
                    <a:pt x="402" y="10884"/>
                    <a:pt x="463" y="10859"/>
                    <a:pt x="509" y="10799"/>
                  </a:cubicBezTo>
                  <a:cubicBezTo>
                    <a:pt x="1013" y="10169"/>
                    <a:pt x="1568" y="9589"/>
                    <a:pt x="2072" y="8959"/>
                  </a:cubicBezTo>
                  <a:cubicBezTo>
                    <a:pt x="2601" y="8354"/>
                    <a:pt x="3130" y="7749"/>
                    <a:pt x="3634" y="7119"/>
                  </a:cubicBezTo>
                  <a:cubicBezTo>
                    <a:pt x="4668" y="5809"/>
                    <a:pt x="5676" y="4523"/>
                    <a:pt x="6659" y="3187"/>
                  </a:cubicBezTo>
                  <a:cubicBezTo>
                    <a:pt x="7188" y="2431"/>
                    <a:pt x="7743" y="1675"/>
                    <a:pt x="8272" y="919"/>
                  </a:cubicBezTo>
                  <a:cubicBezTo>
                    <a:pt x="8448" y="642"/>
                    <a:pt x="8348" y="264"/>
                    <a:pt x="8045" y="87"/>
                  </a:cubicBezTo>
                  <a:cubicBezTo>
                    <a:pt x="7953" y="28"/>
                    <a:pt x="7849" y="0"/>
                    <a:pt x="77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7" name="Google Shape;2847;p42"/>
            <p:cNvSpPr/>
            <p:nvPr/>
          </p:nvSpPr>
          <p:spPr>
            <a:xfrm>
              <a:off x="4885600" y="2237600"/>
              <a:ext cx="211300" cy="272375"/>
            </a:xfrm>
            <a:custGeom>
              <a:rect b="b" l="l" r="r" t="t"/>
              <a:pathLst>
                <a:path extrusionOk="0" h="10895" w="8452">
                  <a:moveTo>
                    <a:pt x="8093" y="1"/>
                  </a:moveTo>
                  <a:cubicBezTo>
                    <a:pt x="8037" y="1"/>
                    <a:pt x="7982" y="21"/>
                    <a:pt x="7939" y="70"/>
                  </a:cubicBezTo>
                  <a:cubicBezTo>
                    <a:pt x="7435" y="701"/>
                    <a:pt x="6906" y="1305"/>
                    <a:pt x="6377" y="1910"/>
                  </a:cubicBezTo>
                  <a:cubicBezTo>
                    <a:pt x="5847" y="2540"/>
                    <a:pt x="5318" y="3145"/>
                    <a:pt x="4814" y="3775"/>
                  </a:cubicBezTo>
                  <a:cubicBezTo>
                    <a:pt x="3781" y="5061"/>
                    <a:pt x="2773" y="6372"/>
                    <a:pt x="1790" y="7707"/>
                  </a:cubicBezTo>
                  <a:cubicBezTo>
                    <a:pt x="1260" y="8438"/>
                    <a:pt x="706" y="9194"/>
                    <a:pt x="176" y="9951"/>
                  </a:cubicBezTo>
                  <a:cubicBezTo>
                    <a:pt x="0" y="10253"/>
                    <a:pt x="101" y="10631"/>
                    <a:pt x="403" y="10808"/>
                  </a:cubicBezTo>
                  <a:cubicBezTo>
                    <a:pt x="496" y="10866"/>
                    <a:pt x="599" y="10894"/>
                    <a:pt x="703" y="10894"/>
                  </a:cubicBezTo>
                  <a:cubicBezTo>
                    <a:pt x="910" y="10894"/>
                    <a:pt x="1117" y="10782"/>
                    <a:pt x="1235" y="10581"/>
                  </a:cubicBezTo>
                  <a:cubicBezTo>
                    <a:pt x="2193" y="9270"/>
                    <a:pt x="3125" y="7959"/>
                    <a:pt x="4083" y="6624"/>
                  </a:cubicBezTo>
                  <a:cubicBezTo>
                    <a:pt x="5016" y="5288"/>
                    <a:pt x="5898" y="3977"/>
                    <a:pt x="6805" y="2641"/>
                  </a:cubicBezTo>
                  <a:cubicBezTo>
                    <a:pt x="7309" y="1885"/>
                    <a:pt x="7788" y="1104"/>
                    <a:pt x="8318" y="373"/>
                  </a:cubicBezTo>
                  <a:cubicBezTo>
                    <a:pt x="8451" y="201"/>
                    <a:pt x="8267" y="1"/>
                    <a:pt x="80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8" name="Google Shape;2848;p42"/>
            <p:cNvSpPr/>
            <p:nvPr/>
          </p:nvSpPr>
          <p:spPr>
            <a:xfrm>
              <a:off x="5689375" y="2126050"/>
              <a:ext cx="276875" cy="206875"/>
            </a:xfrm>
            <a:custGeom>
              <a:rect b="b" l="l" r="r" t="t"/>
              <a:pathLst>
                <a:path extrusionOk="0" h="8275" w="11075">
                  <a:moveTo>
                    <a:pt x="348" y="0"/>
                  </a:moveTo>
                  <a:cubicBezTo>
                    <a:pt x="170" y="0"/>
                    <a:pt x="1" y="280"/>
                    <a:pt x="186" y="424"/>
                  </a:cubicBezTo>
                  <a:cubicBezTo>
                    <a:pt x="816" y="928"/>
                    <a:pt x="1396" y="1457"/>
                    <a:pt x="2026" y="1987"/>
                  </a:cubicBezTo>
                  <a:cubicBezTo>
                    <a:pt x="2631" y="2516"/>
                    <a:pt x="3261" y="3045"/>
                    <a:pt x="3891" y="3549"/>
                  </a:cubicBezTo>
                  <a:cubicBezTo>
                    <a:pt x="5177" y="4583"/>
                    <a:pt x="6462" y="5591"/>
                    <a:pt x="7798" y="6574"/>
                  </a:cubicBezTo>
                  <a:cubicBezTo>
                    <a:pt x="8554" y="7103"/>
                    <a:pt x="9310" y="7658"/>
                    <a:pt x="10067" y="8187"/>
                  </a:cubicBezTo>
                  <a:cubicBezTo>
                    <a:pt x="10169" y="8247"/>
                    <a:pt x="10280" y="8275"/>
                    <a:pt x="10389" y="8275"/>
                  </a:cubicBezTo>
                  <a:cubicBezTo>
                    <a:pt x="10602" y="8275"/>
                    <a:pt x="10807" y="8169"/>
                    <a:pt x="10923" y="7985"/>
                  </a:cubicBezTo>
                  <a:cubicBezTo>
                    <a:pt x="11075" y="7683"/>
                    <a:pt x="10974" y="7305"/>
                    <a:pt x="10697" y="7128"/>
                  </a:cubicBezTo>
                  <a:cubicBezTo>
                    <a:pt x="9361" y="6171"/>
                    <a:pt x="8050" y="5238"/>
                    <a:pt x="6714" y="4280"/>
                  </a:cubicBezTo>
                  <a:cubicBezTo>
                    <a:pt x="5404" y="3348"/>
                    <a:pt x="4068" y="2466"/>
                    <a:pt x="2732" y="1558"/>
                  </a:cubicBezTo>
                  <a:cubicBezTo>
                    <a:pt x="1976" y="1054"/>
                    <a:pt x="1220" y="575"/>
                    <a:pt x="464" y="46"/>
                  </a:cubicBezTo>
                  <a:cubicBezTo>
                    <a:pt x="427" y="14"/>
                    <a:pt x="387" y="0"/>
                    <a:pt x="3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9" name="Google Shape;2849;p42"/>
            <p:cNvSpPr/>
            <p:nvPr/>
          </p:nvSpPr>
          <p:spPr>
            <a:xfrm>
              <a:off x="4708525" y="1433150"/>
              <a:ext cx="277575" cy="207275"/>
            </a:xfrm>
            <a:custGeom>
              <a:rect b="b" l="l" r="r" t="t"/>
              <a:pathLst>
                <a:path extrusionOk="0" h="8291" w="11103">
                  <a:moveTo>
                    <a:pt x="717" y="1"/>
                  </a:moveTo>
                  <a:cubicBezTo>
                    <a:pt x="502" y="1"/>
                    <a:pt x="295" y="113"/>
                    <a:pt x="177" y="314"/>
                  </a:cubicBezTo>
                  <a:cubicBezTo>
                    <a:pt x="1" y="617"/>
                    <a:pt x="101" y="995"/>
                    <a:pt x="404" y="1171"/>
                  </a:cubicBezTo>
                  <a:cubicBezTo>
                    <a:pt x="1740" y="2104"/>
                    <a:pt x="3050" y="3062"/>
                    <a:pt x="4386" y="3994"/>
                  </a:cubicBezTo>
                  <a:cubicBezTo>
                    <a:pt x="5697" y="4952"/>
                    <a:pt x="7033" y="5834"/>
                    <a:pt x="8368" y="6716"/>
                  </a:cubicBezTo>
                  <a:cubicBezTo>
                    <a:pt x="9125" y="7220"/>
                    <a:pt x="9881" y="7724"/>
                    <a:pt x="10637" y="8254"/>
                  </a:cubicBezTo>
                  <a:cubicBezTo>
                    <a:pt x="10671" y="8279"/>
                    <a:pt x="10708" y="8291"/>
                    <a:pt x="10745" y="8291"/>
                  </a:cubicBezTo>
                  <a:cubicBezTo>
                    <a:pt x="10926" y="8291"/>
                    <a:pt x="11103" y="8022"/>
                    <a:pt x="10914" y="7876"/>
                  </a:cubicBezTo>
                  <a:cubicBezTo>
                    <a:pt x="10284" y="7372"/>
                    <a:pt x="9704" y="6817"/>
                    <a:pt x="9074" y="6288"/>
                  </a:cubicBezTo>
                  <a:cubicBezTo>
                    <a:pt x="8469" y="5784"/>
                    <a:pt x="7839" y="5254"/>
                    <a:pt x="7209" y="4750"/>
                  </a:cubicBezTo>
                  <a:cubicBezTo>
                    <a:pt x="5924" y="3717"/>
                    <a:pt x="4638" y="2684"/>
                    <a:pt x="3302" y="1726"/>
                  </a:cubicBezTo>
                  <a:cubicBezTo>
                    <a:pt x="2546" y="1171"/>
                    <a:pt x="1790" y="617"/>
                    <a:pt x="1034" y="88"/>
                  </a:cubicBezTo>
                  <a:cubicBezTo>
                    <a:pt x="933" y="29"/>
                    <a:pt x="824" y="1"/>
                    <a:pt x="7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0" name="Google Shape;2850;p42"/>
            <p:cNvSpPr/>
            <p:nvPr/>
          </p:nvSpPr>
          <p:spPr>
            <a:xfrm>
              <a:off x="5128800" y="1666100"/>
              <a:ext cx="103600" cy="106575"/>
            </a:xfrm>
            <a:custGeom>
              <a:rect b="b" l="l" r="r" t="t"/>
              <a:pathLst>
                <a:path extrusionOk="0" h="4263" w="4144">
                  <a:moveTo>
                    <a:pt x="685" y="1"/>
                  </a:moveTo>
                  <a:cubicBezTo>
                    <a:pt x="524" y="1"/>
                    <a:pt x="366" y="57"/>
                    <a:pt x="253" y="171"/>
                  </a:cubicBezTo>
                  <a:cubicBezTo>
                    <a:pt x="1" y="423"/>
                    <a:pt x="1" y="826"/>
                    <a:pt x="253" y="1053"/>
                  </a:cubicBezTo>
                  <a:cubicBezTo>
                    <a:pt x="782" y="1607"/>
                    <a:pt x="1286" y="2187"/>
                    <a:pt x="1866" y="2716"/>
                  </a:cubicBezTo>
                  <a:cubicBezTo>
                    <a:pt x="2143" y="2968"/>
                    <a:pt x="2446" y="3221"/>
                    <a:pt x="2723" y="3447"/>
                  </a:cubicBezTo>
                  <a:cubicBezTo>
                    <a:pt x="3026" y="3699"/>
                    <a:pt x="3353" y="3926"/>
                    <a:pt x="3630" y="4203"/>
                  </a:cubicBezTo>
                  <a:cubicBezTo>
                    <a:pt x="3678" y="4245"/>
                    <a:pt x="3734" y="4263"/>
                    <a:pt x="3789" y="4263"/>
                  </a:cubicBezTo>
                  <a:cubicBezTo>
                    <a:pt x="3969" y="4263"/>
                    <a:pt x="4143" y="4075"/>
                    <a:pt x="4008" y="3901"/>
                  </a:cubicBezTo>
                  <a:lnTo>
                    <a:pt x="4008" y="3901"/>
                  </a:lnTo>
                  <a:lnTo>
                    <a:pt x="4034" y="3926"/>
                  </a:lnTo>
                  <a:cubicBezTo>
                    <a:pt x="3782" y="3599"/>
                    <a:pt x="3605" y="3271"/>
                    <a:pt x="3404" y="2943"/>
                  </a:cubicBezTo>
                  <a:cubicBezTo>
                    <a:pt x="3177" y="2641"/>
                    <a:pt x="2950" y="2313"/>
                    <a:pt x="2723" y="2011"/>
                  </a:cubicBezTo>
                  <a:cubicBezTo>
                    <a:pt x="2219" y="1355"/>
                    <a:pt x="1690" y="750"/>
                    <a:pt x="1135" y="171"/>
                  </a:cubicBezTo>
                  <a:cubicBezTo>
                    <a:pt x="1009" y="57"/>
                    <a:pt x="845" y="1"/>
                    <a:pt x="6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1" name="Google Shape;2851;p42"/>
            <p:cNvSpPr/>
            <p:nvPr/>
          </p:nvSpPr>
          <p:spPr>
            <a:xfrm>
              <a:off x="5443100" y="1993650"/>
              <a:ext cx="103500" cy="106775"/>
            </a:xfrm>
            <a:custGeom>
              <a:rect b="b" l="l" r="r" t="t"/>
              <a:pathLst>
                <a:path extrusionOk="0" h="4271" w="4140">
                  <a:moveTo>
                    <a:pt x="336" y="1"/>
                  </a:moveTo>
                  <a:cubicBezTo>
                    <a:pt x="162" y="1"/>
                    <a:pt x="1" y="183"/>
                    <a:pt x="132" y="352"/>
                  </a:cubicBezTo>
                  <a:cubicBezTo>
                    <a:pt x="359" y="679"/>
                    <a:pt x="535" y="1007"/>
                    <a:pt x="762" y="1309"/>
                  </a:cubicBezTo>
                  <a:cubicBezTo>
                    <a:pt x="964" y="1637"/>
                    <a:pt x="1191" y="1939"/>
                    <a:pt x="1417" y="2267"/>
                  </a:cubicBezTo>
                  <a:cubicBezTo>
                    <a:pt x="1922" y="2897"/>
                    <a:pt x="2451" y="3502"/>
                    <a:pt x="3031" y="4082"/>
                  </a:cubicBezTo>
                  <a:cubicBezTo>
                    <a:pt x="3144" y="4208"/>
                    <a:pt x="3301" y="4271"/>
                    <a:pt x="3459" y="4271"/>
                  </a:cubicBezTo>
                  <a:cubicBezTo>
                    <a:pt x="3617" y="4271"/>
                    <a:pt x="3774" y="4208"/>
                    <a:pt x="3887" y="4082"/>
                  </a:cubicBezTo>
                  <a:cubicBezTo>
                    <a:pt x="4140" y="3855"/>
                    <a:pt x="4140" y="3452"/>
                    <a:pt x="3887" y="3200"/>
                  </a:cubicBezTo>
                  <a:cubicBezTo>
                    <a:pt x="3358" y="2645"/>
                    <a:pt x="2854" y="2091"/>
                    <a:pt x="2274" y="1561"/>
                  </a:cubicBezTo>
                  <a:cubicBezTo>
                    <a:pt x="1997" y="1309"/>
                    <a:pt x="1695" y="1057"/>
                    <a:pt x="1417" y="805"/>
                  </a:cubicBezTo>
                  <a:cubicBezTo>
                    <a:pt x="1115" y="578"/>
                    <a:pt x="787" y="352"/>
                    <a:pt x="510" y="74"/>
                  </a:cubicBezTo>
                  <a:cubicBezTo>
                    <a:pt x="458" y="22"/>
                    <a:pt x="396" y="1"/>
                    <a:pt x="3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2" name="Google Shape;2852;p42"/>
            <p:cNvSpPr/>
            <p:nvPr/>
          </p:nvSpPr>
          <p:spPr>
            <a:xfrm>
              <a:off x="5446050" y="1676175"/>
              <a:ext cx="110625" cy="99950"/>
            </a:xfrm>
            <a:custGeom>
              <a:rect b="b" l="l" r="r" t="t"/>
              <a:pathLst>
                <a:path extrusionOk="0" h="3998" w="4425">
                  <a:moveTo>
                    <a:pt x="3732" y="1"/>
                  </a:moveTo>
                  <a:cubicBezTo>
                    <a:pt x="3574" y="1"/>
                    <a:pt x="3417" y="58"/>
                    <a:pt x="3291" y="171"/>
                  </a:cubicBezTo>
                  <a:cubicBezTo>
                    <a:pt x="2736" y="700"/>
                    <a:pt x="2156" y="1230"/>
                    <a:pt x="1652" y="1809"/>
                  </a:cubicBezTo>
                  <a:cubicBezTo>
                    <a:pt x="1400" y="2087"/>
                    <a:pt x="1148" y="2364"/>
                    <a:pt x="896" y="2666"/>
                  </a:cubicBezTo>
                  <a:cubicBezTo>
                    <a:pt x="669" y="2944"/>
                    <a:pt x="417" y="3296"/>
                    <a:pt x="165" y="3574"/>
                  </a:cubicBezTo>
                  <a:cubicBezTo>
                    <a:pt x="0" y="3718"/>
                    <a:pt x="139" y="3998"/>
                    <a:pt x="319" y="3998"/>
                  </a:cubicBezTo>
                  <a:cubicBezTo>
                    <a:pt x="359" y="3998"/>
                    <a:pt x="401" y="3984"/>
                    <a:pt x="443" y="3952"/>
                  </a:cubicBezTo>
                  <a:cubicBezTo>
                    <a:pt x="745" y="3725"/>
                    <a:pt x="1073" y="3548"/>
                    <a:pt x="1400" y="3322"/>
                  </a:cubicBezTo>
                  <a:cubicBezTo>
                    <a:pt x="1728" y="3095"/>
                    <a:pt x="2030" y="2893"/>
                    <a:pt x="2358" y="2641"/>
                  </a:cubicBezTo>
                  <a:cubicBezTo>
                    <a:pt x="2988" y="2162"/>
                    <a:pt x="3593" y="1608"/>
                    <a:pt x="4173" y="1053"/>
                  </a:cubicBezTo>
                  <a:cubicBezTo>
                    <a:pt x="4425" y="801"/>
                    <a:pt x="4425" y="423"/>
                    <a:pt x="4173" y="171"/>
                  </a:cubicBezTo>
                  <a:cubicBezTo>
                    <a:pt x="4047" y="58"/>
                    <a:pt x="3889" y="1"/>
                    <a:pt x="37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3" name="Google Shape;2853;p42"/>
            <p:cNvSpPr/>
            <p:nvPr/>
          </p:nvSpPr>
          <p:spPr>
            <a:xfrm>
              <a:off x="5113575" y="1990575"/>
              <a:ext cx="115900" cy="100000"/>
            </a:xfrm>
            <a:custGeom>
              <a:rect b="b" l="l" r="r" t="t"/>
              <a:pathLst>
                <a:path extrusionOk="0" h="4000" w="4636">
                  <a:moveTo>
                    <a:pt x="4312" y="0"/>
                  </a:moveTo>
                  <a:cubicBezTo>
                    <a:pt x="4272" y="0"/>
                    <a:pt x="4230" y="14"/>
                    <a:pt x="4189" y="46"/>
                  </a:cubicBezTo>
                  <a:cubicBezTo>
                    <a:pt x="3887" y="273"/>
                    <a:pt x="3559" y="449"/>
                    <a:pt x="3231" y="676"/>
                  </a:cubicBezTo>
                  <a:cubicBezTo>
                    <a:pt x="2904" y="903"/>
                    <a:pt x="2601" y="1105"/>
                    <a:pt x="2273" y="1357"/>
                  </a:cubicBezTo>
                  <a:cubicBezTo>
                    <a:pt x="1643" y="1836"/>
                    <a:pt x="1038" y="2365"/>
                    <a:pt x="459" y="2945"/>
                  </a:cubicBezTo>
                  <a:cubicBezTo>
                    <a:pt x="1" y="3283"/>
                    <a:pt x="550" y="3999"/>
                    <a:pt x="1011" y="3999"/>
                  </a:cubicBezTo>
                  <a:cubicBezTo>
                    <a:pt x="1134" y="3999"/>
                    <a:pt x="1251" y="3948"/>
                    <a:pt x="1341" y="3827"/>
                  </a:cubicBezTo>
                  <a:cubicBezTo>
                    <a:pt x="1895" y="3297"/>
                    <a:pt x="2475" y="2768"/>
                    <a:pt x="2979" y="2188"/>
                  </a:cubicBezTo>
                  <a:cubicBezTo>
                    <a:pt x="3231" y="1911"/>
                    <a:pt x="3483" y="1634"/>
                    <a:pt x="3735" y="1331"/>
                  </a:cubicBezTo>
                  <a:cubicBezTo>
                    <a:pt x="3987" y="1054"/>
                    <a:pt x="4214" y="701"/>
                    <a:pt x="4491" y="424"/>
                  </a:cubicBezTo>
                  <a:cubicBezTo>
                    <a:pt x="4636" y="280"/>
                    <a:pt x="4493" y="0"/>
                    <a:pt x="43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4" name="Google Shape;2854;p42"/>
            <p:cNvSpPr/>
            <p:nvPr/>
          </p:nvSpPr>
          <p:spPr>
            <a:xfrm>
              <a:off x="5327300" y="1589700"/>
              <a:ext cx="32775" cy="137000"/>
            </a:xfrm>
            <a:custGeom>
              <a:rect b="b" l="l" r="r" t="t"/>
              <a:pathLst>
                <a:path extrusionOk="0" h="5480" w="1311">
                  <a:moveTo>
                    <a:pt x="681" y="1"/>
                  </a:moveTo>
                  <a:cubicBezTo>
                    <a:pt x="328" y="1"/>
                    <a:pt x="51" y="278"/>
                    <a:pt x="51" y="631"/>
                  </a:cubicBezTo>
                  <a:cubicBezTo>
                    <a:pt x="51" y="1387"/>
                    <a:pt x="0" y="2168"/>
                    <a:pt x="51" y="2924"/>
                  </a:cubicBezTo>
                  <a:cubicBezTo>
                    <a:pt x="76" y="3302"/>
                    <a:pt x="101" y="3680"/>
                    <a:pt x="126" y="4059"/>
                  </a:cubicBezTo>
                  <a:cubicBezTo>
                    <a:pt x="177" y="4437"/>
                    <a:pt x="252" y="4865"/>
                    <a:pt x="252" y="5243"/>
                  </a:cubicBezTo>
                  <a:cubicBezTo>
                    <a:pt x="252" y="5404"/>
                    <a:pt x="361" y="5480"/>
                    <a:pt x="475" y="5480"/>
                  </a:cubicBezTo>
                  <a:cubicBezTo>
                    <a:pt x="594" y="5480"/>
                    <a:pt x="718" y="5397"/>
                    <a:pt x="731" y="5243"/>
                  </a:cubicBezTo>
                  <a:cubicBezTo>
                    <a:pt x="782" y="4865"/>
                    <a:pt x="908" y="4487"/>
                    <a:pt x="983" y="4109"/>
                  </a:cubicBezTo>
                  <a:cubicBezTo>
                    <a:pt x="1059" y="3731"/>
                    <a:pt x="1109" y="3378"/>
                    <a:pt x="1160" y="3000"/>
                  </a:cubicBezTo>
                  <a:cubicBezTo>
                    <a:pt x="1261" y="2219"/>
                    <a:pt x="1311" y="1412"/>
                    <a:pt x="1311" y="631"/>
                  </a:cubicBezTo>
                  <a:cubicBezTo>
                    <a:pt x="1311" y="278"/>
                    <a:pt x="1034" y="1"/>
                    <a:pt x="6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5" name="Google Shape;2855;p42"/>
            <p:cNvSpPr/>
            <p:nvPr/>
          </p:nvSpPr>
          <p:spPr>
            <a:xfrm>
              <a:off x="5315325" y="2039750"/>
              <a:ext cx="32800" cy="137250"/>
            </a:xfrm>
            <a:custGeom>
              <a:rect b="b" l="l" r="r" t="t"/>
              <a:pathLst>
                <a:path extrusionOk="0" h="5490" w="1312">
                  <a:moveTo>
                    <a:pt x="820" y="1"/>
                  </a:moveTo>
                  <a:cubicBezTo>
                    <a:pt x="700" y="1"/>
                    <a:pt x="580" y="83"/>
                    <a:pt x="580" y="247"/>
                  </a:cubicBezTo>
                  <a:cubicBezTo>
                    <a:pt x="530" y="625"/>
                    <a:pt x="404" y="1003"/>
                    <a:pt x="328" y="1381"/>
                  </a:cubicBezTo>
                  <a:cubicBezTo>
                    <a:pt x="253" y="1759"/>
                    <a:pt x="202" y="2112"/>
                    <a:pt x="152" y="2490"/>
                  </a:cubicBezTo>
                  <a:cubicBezTo>
                    <a:pt x="51" y="3271"/>
                    <a:pt x="0" y="4053"/>
                    <a:pt x="0" y="4859"/>
                  </a:cubicBezTo>
                  <a:cubicBezTo>
                    <a:pt x="0" y="5212"/>
                    <a:pt x="278" y="5489"/>
                    <a:pt x="631" y="5489"/>
                  </a:cubicBezTo>
                  <a:cubicBezTo>
                    <a:pt x="983" y="5489"/>
                    <a:pt x="1261" y="5212"/>
                    <a:pt x="1261" y="4859"/>
                  </a:cubicBezTo>
                  <a:cubicBezTo>
                    <a:pt x="1261" y="4103"/>
                    <a:pt x="1311" y="3322"/>
                    <a:pt x="1261" y="2540"/>
                  </a:cubicBezTo>
                  <a:cubicBezTo>
                    <a:pt x="1236" y="2162"/>
                    <a:pt x="1210" y="1784"/>
                    <a:pt x="1185" y="1406"/>
                  </a:cubicBezTo>
                  <a:cubicBezTo>
                    <a:pt x="1135" y="1028"/>
                    <a:pt x="1059" y="625"/>
                    <a:pt x="1059" y="247"/>
                  </a:cubicBezTo>
                  <a:cubicBezTo>
                    <a:pt x="1059" y="83"/>
                    <a:pt x="939" y="1"/>
                    <a:pt x="8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6" name="Google Shape;2856;p42"/>
            <p:cNvSpPr/>
            <p:nvPr/>
          </p:nvSpPr>
          <p:spPr>
            <a:xfrm>
              <a:off x="5492375" y="1873950"/>
              <a:ext cx="140600" cy="32225"/>
            </a:xfrm>
            <a:custGeom>
              <a:rect b="b" l="l" r="r" t="t"/>
              <a:pathLst>
                <a:path extrusionOk="0" h="1289" w="5624">
                  <a:moveTo>
                    <a:pt x="3397" y="1"/>
                  </a:moveTo>
                  <a:cubicBezTo>
                    <a:pt x="3140" y="1"/>
                    <a:pt x="2883" y="6"/>
                    <a:pt x="2622" y="23"/>
                  </a:cubicBezTo>
                  <a:cubicBezTo>
                    <a:pt x="2244" y="23"/>
                    <a:pt x="1866" y="48"/>
                    <a:pt x="1488" y="99"/>
                  </a:cubicBezTo>
                  <a:cubicBezTo>
                    <a:pt x="1110" y="124"/>
                    <a:pt x="707" y="199"/>
                    <a:pt x="303" y="199"/>
                  </a:cubicBezTo>
                  <a:cubicBezTo>
                    <a:pt x="1" y="199"/>
                    <a:pt x="1" y="653"/>
                    <a:pt x="303" y="678"/>
                  </a:cubicBezTo>
                  <a:cubicBezTo>
                    <a:pt x="707" y="729"/>
                    <a:pt x="1060" y="855"/>
                    <a:pt x="1463" y="930"/>
                  </a:cubicBezTo>
                  <a:cubicBezTo>
                    <a:pt x="1841" y="1006"/>
                    <a:pt x="2194" y="1056"/>
                    <a:pt x="2547" y="1107"/>
                  </a:cubicBezTo>
                  <a:cubicBezTo>
                    <a:pt x="3353" y="1208"/>
                    <a:pt x="4134" y="1258"/>
                    <a:pt x="4941" y="1283"/>
                  </a:cubicBezTo>
                  <a:cubicBezTo>
                    <a:pt x="4965" y="1287"/>
                    <a:pt x="4987" y="1288"/>
                    <a:pt x="5009" y="1288"/>
                  </a:cubicBezTo>
                  <a:cubicBezTo>
                    <a:pt x="5624" y="1288"/>
                    <a:pt x="5624" y="18"/>
                    <a:pt x="5009" y="18"/>
                  </a:cubicBezTo>
                  <a:cubicBezTo>
                    <a:pt x="4987" y="18"/>
                    <a:pt x="4965" y="20"/>
                    <a:pt x="4941" y="23"/>
                  </a:cubicBezTo>
                  <a:cubicBezTo>
                    <a:pt x="4420" y="23"/>
                    <a:pt x="3910" y="1"/>
                    <a:pt x="33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7" name="Google Shape;2857;p42"/>
            <p:cNvSpPr/>
            <p:nvPr/>
          </p:nvSpPr>
          <p:spPr>
            <a:xfrm>
              <a:off x="5038700" y="1860650"/>
              <a:ext cx="144325" cy="32250"/>
            </a:xfrm>
            <a:custGeom>
              <a:rect b="b" l="l" r="r" t="t"/>
              <a:pathLst>
                <a:path extrusionOk="0" h="1290" w="5773">
                  <a:moveTo>
                    <a:pt x="832" y="1"/>
                  </a:moveTo>
                  <a:cubicBezTo>
                    <a:pt x="1" y="1"/>
                    <a:pt x="1" y="1261"/>
                    <a:pt x="832" y="1261"/>
                  </a:cubicBezTo>
                  <a:cubicBezTo>
                    <a:pt x="1284" y="1275"/>
                    <a:pt x="1726" y="1290"/>
                    <a:pt x="2170" y="1290"/>
                  </a:cubicBezTo>
                  <a:cubicBezTo>
                    <a:pt x="2495" y="1290"/>
                    <a:pt x="2821" y="1282"/>
                    <a:pt x="3151" y="1261"/>
                  </a:cubicBezTo>
                  <a:cubicBezTo>
                    <a:pt x="3529" y="1236"/>
                    <a:pt x="3907" y="1210"/>
                    <a:pt x="4285" y="1185"/>
                  </a:cubicBezTo>
                  <a:cubicBezTo>
                    <a:pt x="4664" y="1135"/>
                    <a:pt x="5067" y="1084"/>
                    <a:pt x="5470" y="1059"/>
                  </a:cubicBezTo>
                  <a:cubicBezTo>
                    <a:pt x="5773" y="1059"/>
                    <a:pt x="5773" y="631"/>
                    <a:pt x="5470" y="580"/>
                  </a:cubicBezTo>
                  <a:cubicBezTo>
                    <a:pt x="5092" y="530"/>
                    <a:pt x="4689" y="429"/>
                    <a:pt x="4336" y="353"/>
                  </a:cubicBezTo>
                  <a:cubicBezTo>
                    <a:pt x="3958" y="278"/>
                    <a:pt x="3605" y="202"/>
                    <a:pt x="3227" y="152"/>
                  </a:cubicBezTo>
                  <a:cubicBezTo>
                    <a:pt x="2420" y="76"/>
                    <a:pt x="1639" y="1"/>
                    <a:pt x="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8" name="Google Shape;2858;p42"/>
            <p:cNvSpPr/>
            <p:nvPr/>
          </p:nvSpPr>
          <p:spPr>
            <a:xfrm>
              <a:off x="5275625" y="1752875"/>
              <a:ext cx="40975" cy="69600"/>
            </a:xfrm>
            <a:custGeom>
              <a:rect b="b" l="l" r="r" t="t"/>
              <a:pathLst>
                <a:path extrusionOk="0" h="2784" w="1639">
                  <a:moveTo>
                    <a:pt x="647" y="1"/>
                  </a:moveTo>
                  <a:cubicBezTo>
                    <a:pt x="590" y="1"/>
                    <a:pt x="533" y="9"/>
                    <a:pt x="480" y="27"/>
                  </a:cubicBezTo>
                  <a:cubicBezTo>
                    <a:pt x="303" y="52"/>
                    <a:pt x="177" y="153"/>
                    <a:pt x="101" y="304"/>
                  </a:cubicBezTo>
                  <a:cubicBezTo>
                    <a:pt x="1" y="455"/>
                    <a:pt x="1" y="632"/>
                    <a:pt x="26" y="783"/>
                  </a:cubicBezTo>
                  <a:cubicBezTo>
                    <a:pt x="152" y="1161"/>
                    <a:pt x="328" y="1514"/>
                    <a:pt x="505" y="1841"/>
                  </a:cubicBezTo>
                  <a:cubicBezTo>
                    <a:pt x="631" y="2018"/>
                    <a:pt x="732" y="2169"/>
                    <a:pt x="858" y="2320"/>
                  </a:cubicBezTo>
                  <a:cubicBezTo>
                    <a:pt x="908" y="2396"/>
                    <a:pt x="958" y="2446"/>
                    <a:pt x="1009" y="2497"/>
                  </a:cubicBezTo>
                  <a:lnTo>
                    <a:pt x="1084" y="2572"/>
                  </a:lnTo>
                  <a:cubicBezTo>
                    <a:pt x="1110" y="2598"/>
                    <a:pt x="1135" y="2648"/>
                    <a:pt x="1160" y="2673"/>
                  </a:cubicBezTo>
                  <a:cubicBezTo>
                    <a:pt x="1203" y="2750"/>
                    <a:pt x="1274" y="2783"/>
                    <a:pt x="1347" y="2783"/>
                  </a:cubicBezTo>
                  <a:cubicBezTo>
                    <a:pt x="1490" y="2783"/>
                    <a:pt x="1639" y="2655"/>
                    <a:pt x="1588" y="2472"/>
                  </a:cubicBezTo>
                  <a:lnTo>
                    <a:pt x="1614" y="2472"/>
                  </a:lnTo>
                  <a:cubicBezTo>
                    <a:pt x="1614" y="2446"/>
                    <a:pt x="1614" y="2396"/>
                    <a:pt x="1614" y="2371"/>
                  </a:cubicBezTo>
                  <a:lnTo>
                    <a:pt x="1614" y="2346"/>
                  </a:lnTo>
                  <a:lnTo>
                    <a:pt x="1614" y="2270"/>
                  </a:lnTo>
                  <a:lnTo>
                    <a:pt x="1614" y="2018"/>
                  </a:lnTo>
                  <a:cubicBezTo>
                    <a:pt x="1614" y="1816"/>
                    <a:pt x="1588" y="1615"/>
                    <a:pt x="1538" y="1438"/>
                  </a:cubicBezTo>
                  <a:cubicBezTo>
                    <a:pt x="1488" y="1085"/>
                    <a:pt x="1387" y="758"/>
                    <a:pt x="1236" y="455"/>
                  </a:cubicBezTo>
                  <a:cubicBezTo>
                    <a:pt x="1185" y="304"/>
                    <a:pt x="1084" y="178"/>
                    <a:pt x="958" y="77"/>
                  </a:cubicBezTo>
                  <a:cubicBezTo>
                    <a:pt x="861" y="28"/>
                    <a:pt x="753" y="1"/>
                    <a:pt x="6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9" name="Google Shape;2859;p42"/>
            <p:cNvSpPr/>
            <p:nvPr/>
          </p:nvSpPr>
          <p:spPr>
            <a:xfrm>
              <a:off x="5358825" y="1944200"/>
              <a:ext cx="40950" cy="69450"/>
            </a:xfrm>
            <a:custGeom>
              <a:rect b="b" l="l" r="r" t="t"/>
              <a:pathLst>
                <a:path extrusionOk="0" h="2778" w="1638">
                  <a:moveTo>
                    <a:pt x="295" y="0"/>
                  </a:moveTo>
                  <a:cubicBezTo>
                    <a:pt x="146" y="0"/>
                    <a:pt x="0" y="122"/>
                    <a:pt x="50" y="288"/>
                  </a:cubicBezTo>
                  <a:lnTo>
                    <a:pt x="25" y="288"/>
                  </a:lnTo>
                  <a:cubicBezTo>
                    <a:pt x="25" y="338"/>
                    <a:pt x="25" y="364"/>
                    <a:pt x="25" y="414"/>
                  </a:cubicBezTo>
                  <a:lnTo>
                    <a:pt x="25" y="439"/>
                  </a:lnTo>
                  <a:lnTo>
                    <a:pt x="25" y="515"/>
                  </a:lnTo>
                  <a:lnTo>
                    <a:pt x="25" y="767"/>
                  </a:lnTo>
                  <a:cubicBezTo>
                    <a:pt x="25" y="968"/>
                    <a:pt x="50" y="1145"/>
                    <a:pt x="100" y="1347"/>
                  </a:cubicBezTo>
                  <a:cubicBezTo>
                    <a:pt x="151" y="1674"/>
                    <a:pt x="252" y="2002"/>
                    <a:pt x="403" y="2330"/>
                  </a:cubicBezTo>
                  <a:cubicBezTo>
                    <a:pt x="453" y="2481"/>
                    <a:pt x="554" y="2607"/>
                    <a:pt x="680" y="2708"/>
                  </a:cubicBezTo>
                  <a:cubicBezTo>
                    <a:pt x="775" y="2755"/>
                    <a:pt x="878" y="2778"/>
                    <a:pt x="980" y="2778"/>
                  </a:cubicBezTo>
                  <a:cubicBezTo>
                    <a:pt x="1201" y="2778"/>
                    <a:pt x="1416" y="2671"/>
                    <a:pt x="1537" y="2481"/>
                  </a:cubicBezTo>
                  <a:cubicBezTo>
                    <a:pt x="1638" y="2330"/>
                    <a:pt x="1638" y="2153"/>
                    <a:pt x="1613" y="2002"/>
                  </a:cubicBezTo>
                  <a:cubicBezTo>
                    <a:pt x="1487" y="1624"/>
                    <a:pt x="1310" y="1271"/>
                    <a:pt x="1134" y="943"/>
                  </a:cubicBezTo>
                  <a:cubicBezTo>
                    <a:pt x="1008" y="767"/>
                    <a:pt x="907" y="616"/>
                    <a:pt x="781" y="464"/>
                  </a:cubicBezTo>
                  <a:cubicBezTo>
                    <a:pt x="731" y="389"/>
                    <a:pt x="680" y="338"/>
                    <a:pt x="630" y="263"/>
                  </a:cubicBezTo>
                  <a:lnTo>
                    <a:pt x="570" y="223"/>
                  </a:lnTo>
                  <a:cubicBezTo>
                    <a:pt x="577" y="223"/>
                    <a:pt x="572" y="205"/>
                    <a:pt x="554" y="187"/>
                  </a:cubicBezTo>
                  <a:cubicBezTo>
                    <a:pt x="529" y="162"/>
                    <a:pt x="504" y="137"/>
                    <a:pt x="504" y="112"/>
                  </a:cubicBezTo>
                  <a:cubicBezTo>
                    <a:pt x="452" y="34"/>
                    <a:pt x="373" y="0"/>
                    <a:pt x="2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0" name="Google Shape;2860;p42"/>
            <p:cNvSpPr/>
            <p:nvPr/>
          </p:nvSpPr>
          <p:spPr>
            <a:xfrm>
              <a:off x="5397875" y="1821550"/>
              <a:ext cx="70600" cy="39925"/>
            </a:xfrm>
            <a:custGeom>
              <a:rect b="b" l="l" r="r" t="t"/>
              <a:pathLst>
                <a:path extrusionOk="0" h="1597" w="2824">
                  <a:moveTo>
                    <a:pt x="2202" y="1"/>
                  </a:moveTo>
                  <a:cubicBezTo>
                    <a:pt x="2142" y="1"/>
                    <a:pt x="2079" y="9"/>
                    <a:pt x="2017" y="27"/>
                  </a:cubicBezTo>
                  <a:cubicBezTo>
                    <a:pt x="1664" y="153"/>
                    <a:pt x="1311" y="304"/>
                    <a:pt x="958" y="506"/>
                  </a:cubicBezTo>
                  <a:cubicBezTo>
                    <a:pt x="807" y="607"/>
                    <a:pt x="630" y="733"/>
                    <a:pt x="479" y="859"/>
                  </a:cubicBezTo>
                  <a:cubicBezTo>
                    <a:pt x="429" y="884"/>
                    <a:pt x="353" y="934"/>
                    <a:pt x="303" y="1010"/>
                  </a:cubicBezTo>
                  <a:lnTo>
                    <a:pt x="252" y="1060"/>
                  </a:lnTo>
                  <a:cubicBezTo>
                    <a:pt x="252" y="1048"/>
                    <a:pt x="252" y="1042"/>
                    <a:pt x="249" y="1042"/>
                  </a:cubicBezTo>
                  <a:cubicBezTo>
                    <a:pt x="246" y="1042"/>
                    <a:pt x="240" y="1048"/>
                    <a:pt x="227" y="1060"/>
                  </a:cubicBezTo>
                  <a:cubicBezTo>
                    <a:pt x="227" y="1086"/>
                    <a:pt x="177" y="1111"/>
                    <a:pt x="152" y="1136"/>
                  </a:cubicBezTo>
                  <a:cubicBezTo>
                    <a:pt x="25" y="1186"/>
                    <a:pt x="0" y="1338"/>
                    <a:pt x="51" y="1439"/>
                  </a:cubicBezTo>
                  <a:cubicBezTo>
                    <a:pt x="93" y="1544"/>
                    <a:pt x="170" y="1596"/>
                    <a:pt x="267" y="1596"/>
                  </a:cubicBezTo>
                  <a:cubicBezTo>
                    <a:pt x="287" y="1596"/>
                    <a:pt x="307" y="1594"/>
                    <a:pt x="328" y="1590"/>
                  </a:cubicBezTo>
                  <a:lnTo>
                    <a:pt x="782" y="1590"/>
                  </a:lnTo>
                  <a:cubicBezTo>
                    <a:pt x="983" y="1590"/>
                    <a:pt x="1185" y="1565"/>
                    <a:pt x="1387" y="1539"/>
                  </a:cubicBezTo>
                  <a:cubicBezTo>
                    <a:pt x="1714" y="1464"/>
                    <a:pt x="2042" y="1363"/>
                    <a:pt x="2344" y="1212"/>
                  </a:cubicBezTo>
                  <a:cubicBezTo>
                    <a:pt x="2521" y="1161"/>
                    <a:pt x="2647" y="1060"/>
                    <a:pt x="2722" y="934"/>
                  </a:cubicBezTo>
                  <a:cubicBezTo>
                    <a:pt x="2823" y="783"/>
                    <a:pt x="2823" y="607"/>
                    <a:pt x="2798" y="456"/>
                  </a:cubicBezTo>
                  <a:cubicBezTo>
                    <a:pt x="2748" y="304"/>
                    <a:pt x="2647" y="178"/>
                    <a:pt x="2496" y="77"/>
                  </a:cubicBezTo>
                  <a:cubicBezTo>
                    <a:pt x="2414" y="29"/>
                    <a:pt x="2312" y="1"/>
                    <a:pt x="22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1" name="Google Shape;2861;p42"/>
            <p:cNvSpPr/>
            <p:nvPr/>
          </p:nvSpPr>
          <p:spPr>
            <a:xfrm>
              <a:off x="5206950" y="1905275"/>
              <a:ext cx="72100" cy="39850"/>
            </a:xfrm>
            <a:custGeom>
              <a:rect b="b" l="l" r="r" t="t"/>
              <a:pathLst>
                <a:path extrusionOk="0" h="1594" w="2884">
                  <a:moveTo>
                    <a:pt x="2523" y="0"/>
                  </a:moveTo>
                  <a:cubicBezTo>
                    <a:pt x="2506" y="0"/>
                    <a:pt x="2489" y="2"/>
                    <a:pt x="2470" y="5"/>
                  </a:cubicBezTo>
                  <a:lnTo>
                    <a:pt x="2042" y="5"/>
                  </a:lnTo>
                  <a:cubicBezTo>
                    <a:pt x="1840" y="5"/>
                    <a:pt x="1639" y="30"/>
                    <a:pt x="1437" y="55"/>
                  </a:cubicBezTo>
                  <a:cubicBezTo>
                    <a:pt x="1109" y="131"/>
                    <a:pt x="782" y="232"/>
                    <a:pt x="479" y="358"/>
                  </a:cubicBezTo>
                  <a:cubicBezTo>
                    <a:pt x="303" y="408"/>
                    <a:pt x="177" y="509"/>
                    <a:pt x="101" y="660"/>
                  </a:cubicBezTo>
                  <a:cubicBezTo>
                    <a:pt x="0" y="812"/>
                    <a:pt x="0" y="963"/>
                    <a:pt x="26" y="1139"/>
                  </a:cubicBezTo>
                  <a:cubicBezTo>
                    <a:pt x="76" y="1290"/>
                    <a:pt x="177" y="1416"/>
                    <a:pt x="328" y="1517"/>
                  </a:cubicBezTo>
                  <a:cubicBezTo>
                    <a:pt x="409" y="1566"/>
                    <a:pt x="512" y="1594"/>
                    <a:pt x="622" y="1594"/>
                  </a:cubicBezTo>
                  <a:cubicBezTo>
                    <a:pt x="682" y="1594"/>
                    <a:pt x="744" y="1586"/>
                    <a:pt x="807" y="1568"/>
                  </a:cubicBezTo>
                  <a:cubicBezTo>
                    <a:pt x="1160" y="1442"/>
                    <a:pt x="1513" y="1290"/>
                    <a:pt x="1865" y="1089"/>
                  </a:cubicBezTo>
                  <a:cubicBezTo>
                    <a:pt x="2017" y="988"/>
                    <a:pt x="2193" y="862"/>
                    <a:pt x="2344" y="736"/>
                  </a:cubicBezTo>
                  <a:cubicBezTo>
                    <a:pt x="2395" y="686"/>
                    <a:pt x="2470" y="660"/>
                    <a:pt x="2521" y="585"/>
                  </a:cubicBezTo>
                  <a:lnTo>
                    <a:pt x="2571" y="534"/>
                  </a:lnTo>
                  <a:cubicBezTo>
                    <a:pt x="2596" y="509"/>
                    <a:pt x="2647" y="484"/>
                    <a:pt x="2672" y="459"/>
                  </a:cubicBezTo>
                  <a:cubicBezTo>
                    <a:pt x="2884" y="317"/>
                    <a:pt x="2766" y="0"/>
                    <a:pt x="252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2" name="Google Shape;2862;p42"/>
            <p:cNvSpPr/>
            <p:nvPr/>
          </p:nvSpPr>
          <p:spPr>
            <a:xfrm>
              <a:off x="5358800" y="1754150"/>
              <a:ext cx="44125" cy="68075"/>
            </a:xfrm>
            <a:custGeom>
              <a:rect b="b" l="l" r="r" t="t"/>
              <a:pathLst>
                <a:path extrusionOk="0" h="2723" w="1765">
                  <a:moveTo>
                    <a:pt x="1130" y="0"/>
                  </a:moveTo>
                  <a:cubicBezTo>
                    <a:pt x="1073" y="0"/>
                    <a:pt x="1016" y="8"/>
                    <a:pt x="958" y="26"/>
                  </a:cubicBezTo>
                  <a:cubicBezTo>
                    <a:pt x="782" y="51"/>
                    <a:pt x="656" y="152"/>
                    <a:pt x="580" y="303"/>
                  </a:cubicBezTo>
                  <a:cubicBezTo>
                    <a:pt x="404" y="656"/>
                    <a:pt x="253" y="1009"/>
                    <a:pt x="177" y="1387"/>
                  </a:cubicBezTo>
                  <a:cubicBezTo>
                    <a:pt x="127" y="1589"/>
                    <a:pt x="101" y="1790"/>
                    <a:pt x="76" y="1967"/>
                  </a:cubicBezTo>
                  <a:cubicBezTo>
                    <a:pt x="76" y="2043"/>
                    <a:pt x="51" y="2143"/>
                    <a:pt x="51" y="2219"/>
                  </a:cubicBezTo>
                  <a:cubicBezTo>
                    <a:pt x="26" y="2244"/>
                    <a:pt x="26" y="2295"/>
                    <a:pt x="51" y="2320"/>
                  </a:cubicBezTo>
                  <a:lnTo>
                    <a:pt x="51" y="2421"/>
                  </a:lnTo>
                  <a:cubicBezTo>
                    <a:pt x="1" y="2547"/>
                    <a:pt x="76" y="2647"/>
                    <a:pt x="177" y="2698"/>
                  </a:cubicBezTo>
                  <a:cubicBezTo>
                    <a:pt x="217" y="2714"/>
                    <a:pt x="257" y="2722"/>
                    <a:pt x="295" y="2722"/>
                  </a:cubicBezTo>
                  <a:cubicBezTo>
                    <a:pt x="378" y="2722"/>
                    <a:pt x="453" y="2683"/>
                    <a:pt x="505" y="2597"/>
                  </a:cubicBezTo>
                  <a:lnTo>
                    <a:pt x="505" y="2597"/>
                  </a:lnTo>
                  <a:cubicBezTo>
                    <a:pt x="521" y="2580"/>
                    <a:pt x="538" y="2563"/>
                    <a:pt x="555" y="2547"/>
                  </a:cubicBezTo>
                  <a:lnTo>
                    <a:pt x="580" y="2521"/>
                  </a:lnTo>
                  <a:lnTo>
                    <a:pt x="580" y="2521"/>
                  </a:lnTo>
                  <a:cubicBezTo>
                    <a:pt x="567" y="2528"/>
                    <a:pt x="561" y="2531"/>
                    <a:pt x="560" y="2531"/>
                  </a:cubicBezTo>
                  <a:cubicBezTo>
                    <a:pt x="557" y="2531"/>
                    <a:pt x="594" y="2508"/>
                    <a:pt x="631" y="2471"/>
                  </a:cubicBezTo>
                  <a:cubicBezTo>
                    <a:pt x="706" y="2421"/>
                    <a:pt x="757" y="2345"/>
                    <a:pt x="807" y="2295"/>
                  </a:cubicBezTo>
                  <a:cubicBezTo>
                    <a:pt x="933" y="2143"/>
                    <a:pt x="1059" y="1992"/>
                    <a:pt x="1185" y="1841"/>
                  </a:cubicBezTo>
                  <a:cubicBezTo>
                    <a:pt x="1362" y="1564"/>
                    <a:pt x="1538" y="1261"/>
                    <a:pt x="1664" y="934"/>
                  </a:cubicBezTo>
                  <a:cubicBezTo>
                    <a:pt x="1740" y="782"/>
                    <a:pt x="1765" y="606"/>
                    <a:pt x="1715" y="455"/>
                  </a:cubicBezTo>
                  <a:cubicBezTo>
                    <a:pt x="1631" y="185"/>
                    <a:pt x="1394" y="0"/>
                    <a:pt x="11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3" name="Google Shape;2863;p42"/>
            <p:cNvSpPr/>
            <p:nvPr/>
          </p:nvSpPr>
          <p:spPr>
            <a:xfrm>
              <a:off x="5272475" y="1944475"/>
              <a:ext cx="44125" cy="68075"/>
            </a:xfrm>
            <a:custGeom>
              <a:rect b="b" l="l" r="r" t="t"/>
              <a:pathLst>
                <a:path extrusionOk="0" h="2723" w="1765">
                  <a:moveTo>
                    <a:pt x="1206" y="191"/>
                  </a:moveTo>
                  <a:cubicBezTo>
                    <a:pt x="1205" y="191"/>
                    <a:pt x="1199" y="195"/>
                    <a:pt x="1185" y="201"/>
                  </a:cubicBezTo>
                  <a:lnTo>
                    <a:pt x="1194" y="201"/>
                  </a:lnTo>
                  <a:cubicBezTo>
                    <a:pt x="1202" y="195"/>
                    <a:pt x="1207" y="191"/>
                    <a:pt x="1206" y="191"/>
                  </a:cubicBezTo>
                  <a:close/>
                  <a:moveTo>
                    <a:pt x="1470" y="1"/>
                  </a:moveTo>
                  <a:cubicBezTo>
                    <a:pt x="1388" y="1"/>
                    <a:pt x="1312" y="40"/>
                    <a:pt x="1261" y="126"/>
                  </a:cubicBezTo>
                  <a:lnTo>
                    <a:pt x="1286" y="126"/>
                  </a:lnTo>
                  <a:cubicBezTo>
                    <a:pt x="1261" y="151"/>
                    <a:pt x="1236" y="176"/>
                    <a:pt x="1210" y="201"/>
                  </a:cubicBezTo>
                  <a:lnTo>
                    <a:pt x="1194" y="201"/>
                  </a:lnTo>
                  <a:cubicBezTo>
                    <a:pt x="1180" y="212"/>
                    <a:pt x="1157" y="229"/>
                    <a:pt x="1135" y="252"/>
                  </a:cubicBezTo>
                  <a:cubicBezTo>
                    <a:pt x="1059" y="302"/>
                    <a:pt x="1009" y="378"/>
                    <a:pt x="958" y="428"/>
                  </a:cubicBezTo>
                  <a:cubicBezTo>
                    <a:pt x="832" y="579"/>
                    <a:pt x="706" y="731"/>
                    <a:pt x="580" y="882"/>
                  </a:cubicBezTo>
                  <a:cubicBezTo>
                    <a:pt x="404" y="1159"/>
                    <a:pt x="227" y="1462"/>
                    <a:pt x="127" y="1789"/>
                  </a:cubicBezTo>
                  <a:cubicBezTo>
                    <a:pt x="26" y="1940"/>
                    <a:pt x="1" y="2117"/>
                    <a:pt x="51" y="2268"/>
                  </a:cubicBezTo>
                  <a:cubicBezTo>
                    <a:pt x="101" y="2419"/>
                    <a:pt x="202" y="2571"/>
                    <a:pt x="328" y="2646"/>
                  </a:cubicBezTo>
                  <a:cubicBezTo>
                    <a:pt x="426" y="2695"/>
                    <a:pt x="534" y="2723"/>
                    <a:pt x="639" y="2723"/>
                  </a:cubicBezTo>
                  <a:cubicBezTo>
                    <a:pt x="697" y="2723"/>
                    <a:pt x="754" y="2714"/>
                    <a:pt x="807" y="2697"/>
                  </a:cubicBezTo>
                  <a:cubicBezTo>
                    <a:pt x="984" y="2671"/>
                    <a:pt x="1110" y="2571"/>
                    <a:pt x="1185" y="2419"/>
                  </a:cubicBezTo>
                  <a:cubicBezTo>
                    <a:pt x="1362" y="2066"/>
                    <a:pt x="1513" y="1714"/>
                    <a:pt x="1588" y="1336"/>
                  </a:cubicBezTo>
                  <a:cubicBezTo>
                    <a:pt x="1639" y="1134"/>
                    <a:pt x="1664" y="957"/>
                    <a:pt x="1689" y="756"/>
                  </a:cubicBezTo>
                  <a:cubicBezTo>
                    <a:pt x="1689" y="680"/>
                    <a:pt x="1714" y="605"/>
                    <a:pt x="1714" y="529"/>
                  </a:cubicBezTo>
                  <a:cubicBezTo>
                    <a:pt x="1740" y="479"/>
                    <a:pt x="1740" y="453"/>
                    <a:pt x="1714" y="403"/>
                  </a:cubicBezTo>
                  <a:lnTo>
                    <a:pt x="1714" y="302"/>
                  </a:lnTo>
                  <a:cubicBezTo>
                    <a:pt x="1765" y="176"/>
                    <a:pt x="1689" y="75"/>
                    <a:pt x="1588" y="25"/>
                  </a:cubicBezTo>
                  <a:cubicBezTo>
                    <a:pt x="1549" y="9"/>
                    <a:pt x="1509" y="1"/>
                    <a:pt x="14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4" name="Google Shape;2864;p42"/>
            <p:cNvSpPr/>
            <p:nvPr/>
          </p:nvSpPr>
          <p:spPr>
            <a:xfrm>
              <a:off x="5397875" y="1904600"/>
              <a:ext cx="70600" cy="42625"/>
            </a:xfrm>
            <a:custGeom>
              <a:rect b="b" l="l" r="r" t="t"/>
              <a:pathLst>
                <a:path extrusionOk="0" h="1705" w="2824">
                  <a:moveTo>
                    <a:pt x="276" y="1"/>
                  </a:moveTo>
                  <a:cubicBezTo>
                    <a:pt x="187" y="1"/>
                    <a:pt x="93" y="53"/>
                    <a:pt x="51" y="158"/>
                  </a:cubicBezTo>
                  <a:cubicBezTo>
                    <a:pt x="0" y="259"/>
                    <a:pt x="51" y="385"/>
                    <a:pt x="152" y="435"/>
                  </a:cubicBezTo>
                  <a:lnTo>
                    <a:pt x="152" y="461"/>
                  </a:lnTo>
                  <a:cubicBezTo>
                    <a:pt x="177" y="461"/>
                    <a:pt x="202" y="511"/>
                    <a:pt x="227" y="536"/>
                  </a:cubicBezTo>
                  <a:lnTo>
                    <a:pt x="227" y="561"/>
                  </a:lnTo>
                  <a:lnTo>
                    <a:pt x="278" y="612"/>
                  </a:lnTo>
                  <a:cubicBezTo>
                    <a:pt x="328" y="662"/>
                    <a:pt x="404" y="713"/>
                    <a:pt x="454" y="788"/>
                  </a:cubicBezTo>
                  <a:cubicBezTo>
                    <a:pt x="605" y="914"/>
                    <a:pt x="756" y="1040"/>
                    <a:pt x="908" y="1141"/>
                  </a:cubicBezTo>
                  <a:cubicBezTo>
                    <a:pt x="1210" y="1343"/>
                    <a:pt x="1513" y="1494"/>
                    <a:pt x="1815" y="1620"/>
                  </a:cubicBezTo>
                  <a:cubicBezTo>
                    <a:pt x="1928" y="1677"/>
                    <a:pt x="2056" y="1705"/>
                    <a:pt x="2177" y="1705"/>
                  </a:cubicBezTo>
                  <a:cubicBezTo>
                    <a:pt x="2217" y="1705"/>
                    <a:pt x="2256" y="1702"/>
                    <a:pt x="2294" y="1696"/>
                  </a:cubicBezTo>
                  <a:cubicBezTo>
                    <a:pt x="2622" y="1595"/>
                    <a:pt x="2823" y="1267"/>
                    <a:pt x="2748" y="914"/>
                  </a:cubicBezTo>
                  <a:cubicBezTo>
                    <a:pt x="2697" y="763"/>
                    <a:pt x="2596" y="637"/>
                    <a:pt x="2445" y="561"/>
                  </a:cubicBezTo>
                  <a:cubicBezTo>
                    <a:pt x="2092" y="385"/>
                    <a:pt x="1739" y="234"/>
                    <a:pt x="1361" y="133"/>
                  </a:cubicBezTo>
                  <a:cubicBezTo>
                    <a:pt x="1160" y="108"/>
                    <a:pt x="983" y="57"/>
                    <a:pt x="782" y="32"/>
                  </a:cubicBezTo>
                  <a:lnTo>
                    <a:pt x="555" y="32"/>
                  </a:lnTo>
                  <a:cubicBezTo>
                    <a:pt x="530" y="19"/>
                    <a:pt x="511" y="13"/>
                    <a:pt x="492" y="13"/>
                  </a:cubicBezTo>
                  <a:cubicBezTo>
                    <a:pt x="473" y="13"/>
                    <a:pt x="454" y="19"/>
                    <a:pt x="429" y="32"/>
                  </a:cubicBezTo>
                  <a:cubicBezTo>
                    <a:pt x="404" y="32"/>
                    <a:pt x="378" y="32"/>
                    <a:pt x="328" y="7"/>
                  </a:cubicBezTo>
                  <a:cubicBezTo>
                    <a:pt x="311" y="3"/>
                    <a:pt x="294" y="1"/>
                    <a:pt x="2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5" name="Google Shape;2865;p42"/>
            <p:cNvSpPr/>
            <p:nvPr/>
          </p:nvSpPr>
          <p:spPr>
            <a:xfrm>
              <a:off x="5208200" y="1819075"/>
              <a:ext cx="69350" cy="42700"/>
            </a:xfrm>
            <a:custGeom>
              <a:rect b="b" l="l" r="r" t="t"/>
              <a:pathLst>
                <a:path extrusionOk="0" h="1708" w="2774">
                  <a:moveTo>
                    <a:pt x="637" y="0"/>
                  </a:moveTo>
                  <a:cubicBezTo>
                    <a:pt x="583" y="0"/>
                    <a:pt x="530" y="8"/>
                    <a:pt x="480" y="25"/>
                  </a:cubicBezTo>
                  <a:cubicBezTo>
                    <a:pt x="303" y="76"/>
                    <a:pt x="177" y="176"/>
                    <a:pt x="102" y="302"/>
                  </a:cubicBezTo>
                  <a:cubicBezTo>
                    <a:pt x="26" y="454"/>
                    <a:pt x="1" y="630"/>
                    <a:pt x="26" y="781"/>
                  </a:cubicBezTo>
                  <a:cubicBezTo>
                    <a:pt x="76" y="958"/>
                    <a:pt x="177" y="1084"/>
                    <a:pt x="328" y="1159"/>
                  </a:cubicBezTo>
                  <a:cubicBezTo>
                    <a:pt x="681" y="1336"/>
                    <a:pt x="1034" y="1462"/>
                    <a:pt x="1412" y="1588"/>
                  </a:cubicBezTo>
                  <a:cubicBezTo>
                    <a:pt x="1614" y="1613"/>
                    <a:pt x="1790" y="1638"/>
                    <a:pt x="1992" y="1664"/>
                  </a:cubicBezTo>
                  <a:cubicBezTo>
                    <a:pt x="2068" y="1664"/>
                    <a:pt x="2143" y="1689"/>
                    <a:pt x="2219" y="1689"/>
                  </a:cubicBezTo>
                  <a:cubicBezTo>
                    <a:pt x="2244" y="1701"/>
                    <a:pt x="2263" y="1708"/>
                    <a:pt x="2282" y="1708"/>
                  </a:cubicBezTo>
                  <a:cubicBezTo>
                    <a:pt x="2301" y="1708"/>
                    <a:pt x="2320" y="1701"/>
                    <a:pt x="2345" y="1689"/>
                  </a:cubicBezTo>
                  <a:lnTo>
                    <a:pt x="2446" y="1689"/>
                  </a:lnTo>
                  <a:cubicBezTo>
                    <a:pt x="2468" y="1700"/>
                    <a:pt x="2491" y="1705"/>
                    <a:pt x="2514" y="1705"/>
                  </a:cubicBezTo>
                  <a:cubicBezTo>
                    <a:pt x="2598" y="1705"/>
                    <a:pt x="2683" y="1641"/>
                    <a:pt x="2723" y="1563"/>
                  </a:cubicBezTo>
                  <a:cubicBezTo>
                    <a:pt x="2773" y="1437"/>
                    <a:pt x="2723" y="1311"/>
                    <a:pt x="2622" y="1235"/>
                  </a:cubicBezTo>
                  <a:lnTo>
                    <a:pt x="2622" y="1260"/>
                  </a:lnTo>
                  <a:cubicBezTo>
                    <a:pt x="2597" y="1235"/>
                    <a:pt x="2572" y="1210"/>
                    <a:pt x="2546" y="1185"/>
                  </a:cubicBezTo>
                  <a:cubicBezTo>
                    <a:pt x="2532" y="1155"/>
                    <a:pt x="2526" y="1143"/>
                    <a:pt x="2528" y="1143"/>
                  </a:cubicBezTo>
                  <a:lnTo>
                    <a:pt x="2528" y="1143"/>
                  </a:lnTo>
                  <a:cubicBezTo>
                    <a:pt x="2530" y="1143"/>
                    <a:pt x="2536" y="1149"/>
                    <a:pt x="2546" y="1159"/>
                  </a:cubicBezTo>
                  <a:cubicBezTo>
                    <a:pt x="2553" y="1166"/>
                    <a:pt x="2556" y="1169"/>
                    <a:pt x="2556" y="1169"/>
                  </a:cubicBezTo>
                  <a:cubicBezTo>
                    <a:pt x="2557" y="1169"/>
                    <a:pt x="2534" y="1141"/>
                    <a:pt x="2496" y="1084"/>
                  </a:cubicBezTo>
                  <a:cubicBezTo>
                    <a:pt x="2446" y="1033"/>
                    <a:pt x="2370" y="983"/>
                    <a:pt x="2320" y="933"/>
                  </a:cubicBezTo>
                  <a:cubicBezTo>
                    <a:pt x="2168" y="781"/>
                    <a:pt x="2017" y="655"/>
                    <a:pt x="1866" y="555"/>
                  </a:cubicBezTo>
                  <a:cubicBezTo>
                    <a:pt x="1563" y="353"/>
                    <a:pt x="1261" y="202"/>
                    <a:pt x="959" y="101"/>
                  </a:cubicBezTo>
                  <a:cubicBezTo>
                    <a:pt x="858" y="34"/>
                    <a:pt x="746" y="0"/>
                    <a:pt x="6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66" name="Google Shape;2866;p42"/>
          <p:cNvGrpSpPr/>
          <p:nvPr/>
        </p:nvGrpSpPr>
        <p:grpSpPr>
          <a:xfrm rot="5400000">
            <a:off x="4025864" y="4167479"/>
            <a:ext cx="714331" cy="917657"/>
            <a:chOff x="1430050" y="1008725"/>
            <a:chExt cx="1681175" cy="2058450"/>
          </a:xfrm>
        </p:grpSpPr>
        <p:sp>
          <p:nvSpPr>
            <p:cNvPr id="2867" name="Google Shape;2867;p42"/>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8" name="Google Shape;2868;p42"/>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9" name="Google Shape;2869;p42"/>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0" name="Google Shape;2870;p42"/>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1" name="Google Shape;2871;p42"/>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2" name="Google Shape;2872;p42"/>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3" name="Google Shape;2873;p42"/>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4" name="Google Shape;2874;p42"/>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5" name="Google Shape;2875;p42"/>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6" name="Google Shape;2876;p42"/>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7" name="Google Shape;2877;p42"/>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8" name="Google Shape;2878;p42"/>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9" name="Google Shape;2879;p42"/>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0" name="Google Shape;2880;p42"/>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1" name="Google Shape;2881;p42"/>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2" name="Google Shape;2882;p42"/>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3" name="Google Shape;2883;p42"/>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4" name="Google Shape;2884;p42"/>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5" name="Google Shape;2885;p42"/>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6" name="Google Shape;2886;p42"/>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7" name="Google Shape;2887;p42"/>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8" name="Google Shape;2888;p42"/>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9" name="Google Shape;2889;p42"/>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0" name="Google Shape;2890;p42"/>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1" name="Google Shape;2891;p42"/>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2" name="Google Shape;2892;p42"/>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3" name="Google Shape;2893;p42"/>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4" name="Google Shape;2894;p42"/>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5" name="Google Shape;2895;p42"/>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6" name="Google Shape;2896;p42"/>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7" name="Google Shape;2897;p42"/>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8" name="Google Shape;2898;p42"/>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99" name="Google Shape;2899;p42"/>
          <p:cNvGrpSpPr/>
          <p:nvPr/>
        </p:nvGrpSpPr>
        <p:grpSpPr>
          <a:xfrm rot="7464261">
            <a:off x="1481329" y="4148939"/>
            <a:ext cx="714387" cy="917640"/>
            <a:chOff x="1430050" y="1008725"/>
            <a:chExt cx="1681175" cy="2058450"/>
          </a:xfrm>
        </p:grpSpPr>
        <p:sp>
          <p:nvSpPr>
            <p:cNvPr id="2900" name="Google Shape;2900;p42"/>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1" name="Google Shape;2901;p42"/>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2" name="Google Shape;2902;p42"/>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3" name="Google Shape;2903;p42"/>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4" name="Google Shape;2904;p42"/>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5" name="Google Shape;2905;p42"/>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6" name="Google Shape;2906;p42"/>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7" name="Google Shape;2907;p42"/>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8" name="Google Shape;2908;p42"/>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09" name="Google Shape;2909;p42"/>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0" name="Google Shape;2910;p42"/>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1" name="Google Shape;2911;p42"/>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2" name="Google Shape;2912;p42"/>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3" name="Google Shape;2913;p42"/>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4" name="Google Shape;2914;p42"/>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5" name="Google Shape;2915;p42"/>
            <p:cNvSpPr/>
            <p:nvPr/>
          </p:nvSpPr>
          <p:spPr>
            <a:xfrm>
              <a:off x="1748131" y="102338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6" name="Google Shape;2916;p42"/>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7" name="Google Shape;2917;p42"/>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8" name="Google Shape;2918;p42"/>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19" name="Google Shape;2919;p42"/>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0" name="Google Shape;2920;p42"/>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1" name="Google Shape;2921;p42"/>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2" name="Google Shape;2922;p42"/>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3" name="Google Shape;2923;p42"/>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4" name="Google Shape;2924;p42"/>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5" name="Google Shape;2925;p42"/>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6" name="Google Shape;2926;p42"/>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7" name="Google Shape;2927;p42"/>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8" name="Google Shape;2928;p42"/>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29" name="Google Shape;2929;p42"/>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30" name="Google Shape;2930;p42"/>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sp>
          <p:nvSpPr>
            <p:cNvPr id="2931" name="Google Shape;2931;p42"/>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endParaRPr>
            </a:p>
          </p:txBody>
        </p:sp>
      </p:grpSp>
      <p:grpSp>
        <p:nvGrpSpPr>
          <p:cNvPr id="2932" name="Google Shape;2932;p42"/>
          <p:cNvGrpSpPr/>
          <p:nvPr/>
        </p:nvGrpSpPr>
        <p:grpSpPr>
          <a:xfrm rot="5400000">
            <a:off x="6641014" y="4061479"/>
            <a:ext cx="714331" cy="917657"/>
            <a:chOff x="1430050" y="1008725"/>
            <a:chExt cx="1681175" cy="2058450"/>
          </a:xfrm>
        </p:grpSpPr>
        <p:sp>
          <p:nvSpPr>
            <p:cNvPr id="2933" name="Google Shape;2933;p42"/>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4" name="Google Shape;2934;p42"/>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5" name="Google Shape;2935;p42"/>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6" name="Google Shape;2936;p42"/>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7" name="Google Shape;2937;p42"/>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8" name="Google Shape;2938;p42"/>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9" name="Google Shape;2939;p42"/>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0" name="Google Shape;2940;p42"/>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1" name="Google Shape;2941;p42"/>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2" name="Google Shape;2942;p42"/>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3" name="Google Shape;2943;p42"/>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4" name="Google Shape;2944;p42"/>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5" name="Google Shape;2945;p42"/>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6" name="Google Shape;2946;p42"/>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7" name="Google Shape;2947;p42"/>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8" name="Google Shape;2948;p42"/>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49" name="Google Shape;2949;p42"/>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0" name="Google Shape;2950;p42"/>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1" name="Google Shape;2951;p42"/>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2" name="Google Shape;2952;p42"/>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3" name="Google Shape;2953;p42"/>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4" name="Google Shape;2954;p42"/>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5" name="Google Shape;2955;p42"/>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6" name="Google Shape;2956;p42"/>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7" name="Google Shape;2957;p42"/>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8" name="Google Shape;2958;p42"/>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59" name="Google Shape;2959;p42"/>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0" name="Google Shape;2960;p42"/>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1" name="Google Shape;2961;p42"/>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2" name="Google Shape;2962;p42"/>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3" name="Google Shape;2963;p42"/>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4" name="Google Shape;2964;p42"/>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965" name="Google Shape;2965;p42"/>
          <p:cNvGrpSpPr/>
          <p:nvPr/>
        </p:nvGrpSpPr>
        <p:grpSpPr>
          <a:xfrm flipH="1">
            <a:off x="315890" y="4053784"/>
            <a:ext cx="651608" cy="997117"/>
            <a:chOff x="701006" y="2488671"/>
            <a:chExt cx="898026" cy="1228430"/>
          </a:xfrm>
        </p:grpSpPr>
        <p:sp>
          <p:nvSpPr>
            <p:cNvPr id="2966" name="Google Shape;2966;p42"/>
            <p:cNvSpPr/>
            <p:nvPr/>
          </p:nvSpPr>
          <p:spPr>
            <a:xfrm>
              <a:off x="701006" y="2688944"/>
              <a:ext cx="742493" cy="1028157"/>
            </a:xfrm>
            <a:custGeom>
              <a:rect b="b" l="l" r="r" t="t"/>
              <a:pathLst>
                <a:path extrusionOk="0" h="13168" w="9510">
                  <a:moveTo>
                    <a:pt x="9063" y="1"/>
                  </a:moveTo>
                  <a:cubicBezTo>
                    <a:pt x="8487" y="1"/>
                    <a:pt x="64" y="9018"/>
                    <a:pt x="29" y="9278"/>
                  </a:cubicBezTo>
                  <a:cubicBezTo>
                    <a:pt x="0" y="9533"/>
                    <a:pt x="979" y="11001"/>
                    <a:pt x="4184" y="12284"/>
                  </a:cubicBezTo>
                  <a:cubicBezTo>
                    <a:pt x="5932" y="12979"/>
                    <a:pt x="7238" y="13167"/>
                    <a:pt x="8089" y="13167"/>
                  </a:cubicBezTo>
                  <a:cubicBezTo>
                    <a:pt x="8802" y="13167"/>
                    <a:pt x="9197" y="13035"/>
                    <a:pt x="9268" y="12958"/>
                  </a:cubicBezTo>
                  <a:cubicBezTo>
                    <a:pt x="9424" y="12788"/>
                    <a:pt x="9509" y="173"/>
                    <a:pt x="9077" y="3"/>
                  </a:cubicBezTo>
                  <a:cubicBezTo>
                    <a:pt x="9073" y="1"/>
                    <a:pt x="9068" y="1"/>
                    <a:pt x="90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7" name="Google Shape;2967;p42"/>
            <p:cNvSpPr/>
            <p:nvPr/>
          </p:nvSpPr>
          <p:spPr>
            <a:xfrm>
              <a:off x="995038" y="3535550"/>
              <a:ext cx="435081" cy="118527"/>
            </a:xfrm>
            <a:custGeom>
              <a:rect b="b" l="l" r="r" t="t"/>
              <a:pathLst>
                <a:path extrusionOk="0" h="2237" w="9497">
                  <a:moveTo>
                    <a:pt x="7951" y="370"/>
                  </a:moveTo>
                  <a:cubicBezTo>
                    <a:pt x="7956" y="372"/>
                    <a:pt x="7959" y="372"/>
                    <a:pt x="7960" y="372"/>
                  </a:cubicBezTo>
                  <a:cubicBezTo>
                    <a:pt x="7961" y="372"/>
                    <a:pt x="7959" y="372"/>
                    <a:pt x="7956" y="370"/>
                  </a:cubicBezTo>
                  <a:close/>
                  <a:moveTo>
                    <a:pt x="7705" y="393"/>
                  </a:moveTo>
                  <a:cubicBezTo>
                    <a:pt x="7704" y="393"/>
                    <a:pt x="7695" y="396"/>
                    <a:pt x="7688" y="401"/>
                  </a:cubicBezTo>
                  <a:lnTo>
                    <a:pt x="7688" y="401"/>
                  </a:lnTo>
                  <a:cubicBezTo>
                    <a:pt x="7702" y="395"/>
                    <a:pt x="7706" y="393"/>
                    <a:pt x="7705" y="393"/>
                  </a:cubicBezTo>
                  <a:close/>
                  <a:moveTo>
                    <a:pt x="7634" y="442"/>
                  </a:moveTo>
                  <a:cubicBezTo>
                    <a:pt x="7632" y="442"/>
                    <a:pt x="7624" y="449"/>
                    <a:pt x="7618" y="455"/>
                  </a:cubicBezTo>
                  <a:lnTo>
                    <a:pt x="7618" y="455"/>
                  </a:lnTo>
                  <a:lnTo>
                    <a:pt x="7631" y="448"/>
                  </a:lnTo>
                  <a:cubicBezTo>
                    <a:pt x="7635" y="444"/>
                    <a:pt x="7635" y="442"/>
                    <a:pt x="7634" y="442"/>
                  </a:cubicBezTo>
                  <a:close/>
                  <a:moveTo>
                    <a:pt x="5506" y="720"/>
                  </a:moveTo>
                  <a:cubicBezTo>
                    <a:pt x="5505" y="720"/>
                    <a:pt x="5499" y="722"/>
                    <a:pt x="5493" y="725"/>
                  </a:cubicBezTo>
                  <a:lnTo>
                    <a:pt x="5497" y="725"/>
                  </a:lnTo>
                  <a:cubicBezTo>
                    <a:pt x="5504" y="721"/>
                    <a:pt x="5506" y="720"/>
                    <a:pt x="5506" y="720"/>
                  </a:cubicBezTo>
                  <a:close/>
                  <a:moveTo>
                    <a:pt x="5490" y="725"/>
                  </a:moveTo>
                  <a:lnTo>
                    <a:pt x="5490" y="725"/>
                  </a:lnTo>
                  <a:cubicBezTo>
                    <a:pt x="5486" y="727"/>
                    <a:pt x="5481" y="730"/>
                    <a:pt x="5476" y="732"/>
                  </a:cubicBezTo>
                  <a:cubicBezTo>
                    <a:pt x="5476" y="732"/>
                    <a:pt x="5485" y="728"/>
                    <a:pt x="5493" y="725"/>
                  </a:cubicBezTo>
                  <a:close/>
                  <a:moveTo>
                    <a:pt x="2940" y="1106"/>
                  </a:moveTo>
                  <a:cubicBezTo>
                    <a:pt x="2944" y="1106"/>
                    <a:pt x="2952" y="1108"/>
                    <a:pt x="2958" y="1111"/>
                  </a:cubicBezTo>
                  <a:lnTo>
                    <a:pt x="2958" y="1111"/>
                  </a:lnTo>
                  <a:cubicBezTo>
                    <a:pt x="2948" y="1109"/>
                    <a:pt x="2937" y="1108"/>
                    <a:pt x="2937" y="1108"/>
                  </a:cubicBezTo>
                  <a:cubicBezTo>
                    <a:pt x="2937" y="1107"/>
                    <a:pt x="2939" y="1106"/>
                    <a:pt x="2940" y="1106"/>
                  </a:cubicBezTo>
                  <a:close/>
                  <a:moveTo>
                    <a:pt x="2803" y="1110"/>
                  </a:moveTo>
                  <a:cubicBezTo>
                    <a:pt x="2801" y="1110"/>
                    <a:pt x="2794" y="1112"/>
                    <a:pt x="2788" y="1115"/>
                  </a:cubicBezTo>
                  <a:lnTo>
                    <a:pt x="2760" y="1122"/>
                  </a:lnTo>
                  <a:cubicBezTo>
                    <a:pt x="2798" y="1114"/>
                    <a:pt x="2806" y="1110"/>
                    <a:pt x="2803" y="1110"/>
                  </a:cubicBezTo>
                  <a:close/>
                  <a:moveTo>
                    <a:pt x="6811" y="1168"/>
                  </a:moveTo>
                  <a:cubicBezTo>
                    <a:pt x="6811" y="1170"/>
                    <a:pt x="6810" y="1171"/>
                    <a:pt x="6809" y="1172"/>
                  </a:cubicBezTo>
                  <a:cubicBezTo>
                    <a:pt x="6804" y="1177"/>
                    <a:pt x="6802" y="1179"/>
                    <a:pt x="6801" y="1179"/>
                  </a:cubicBezTo>
                  <a:cubicBezTo>
                    <a:pt x="6801" y="1179"/>
                    <a:pt x="6806" y="1174"/>
                    <a:pt x="6811" y="1168"/>
                  </a:cubicBezTo>
                  <a:close/>
                  <a:moveTo>
                    <a:pt x="6565" y="1189"/>
                  </a:moveTo>
                  <a:cubicBezTo>
                    <a:pt x="6563" y="1189"/>
                    <a:pt x="6576" y="1196"/>
                    <a:pt x="6589" y="1200"/>
                  </a:cubicBezTo>
                  <a:cubicBezTo>
                    <a:pt x="6572" y="1192"/>
                    <a:pt x="6566" y="1189"/>
                    <a:pt x="6565" y="1189"/>
                  </a:cubicBezTo>
                  <a:close/>
                  <a:moveTo>
                    <a:pt x="6780" y="1192"/>
                  </a:moveTo>
                  <a:cubicBezTo>
                    <a:pt x="6772" y="1196"/>
                    <a:pt x="6760" y="1202"/>
                    <a:pt x="6754" y="1205"/>
                  </a:cubicBezTo>
                  <a:lnTo>
                    <a:pt x="6754" y="1205"/>
                  </a:lnTo>
                  <a:lnTo>
                    <a:pt x="6768" y="1202"/>
                  </a:lnTo>
                  <a:lnTo>
                    <a:pt x="6768" y="1202"/>
                  </a:lnTo>
                  <a:cubicBezTo>
                    <a:pt x="6772" y="1199"/>
                    <a:pt x="6776" y="1196"/>
                    <a:pt x="6780" y="1192"/>
                  </a:cubicBezTo>
                  <a:close/>
                  <a:moveTo>
                    <a:pt x="2540" y="1266"/>
                  </a:moveTo>
                  <a:cubicBezTo>
                    <a:pt x="2542" y="1266"/>
                    <a:pt x="2534" y="1274"/>
                    <a:pt x="2526" y="1282"/>
                  </a:cubicBezTo>
                  <a:lnTo>
                    <a:pt x="2526" y="1282"/>
                  </a:lnTo>
                  <a:lnTo>
                    <a:pt x="2533" y="1271"/>
                  </a:lnTo>
                  <a:cubicBezTo>
                    <a:pt x="2538" y="1268"/>
                    <a:pt x="2540" y="1266"/>
                    <a:pt x="2540" y="1266"/>
                  </a:cubicBezTo>
                  <a:close/>
                  <a:moveTo>
                    <a:pt x="4476" y="1265"/>
                  </a:moveTo>
                  <a:lnTo>
                    <a:pt x="4462" y="1285"/>
                  </a:lnTo>
                  <a:cubicBezTo>
                    <a:pt x="4459" y="1287"/>
                    <a:pt x="4458" y="1288"/>
                    <a:pt x="4457" y="1288"/>
                  </a:cubicBezTo>
                  <a:cubicBezTo>
                    <a:pt x="4454" y="1288"/>
                    <a:pt x="4471" y="1270"/>
                    <a:pt x="4476" y="1265"/>
                  </a:cubicBezTo>
                  <a:close/>
                  <a:moveTo>
                    <a:pt x="1753" y="1547"/>
                  </a:moveTo>
                  <a:cubicBezTo>
                    <a:pt x="1753" y="1547"/>
                    <a:pt x="1753" y="1547"/>
                    <a:pt x="1753" y="1548"/>
                  </a:cubicBezTo>
                  <a:cubicBezTo>
                    <a:pt x="1752" y="1548"/>
                    <a:pt x="1750" y="1548"/>
                    <a:pt x="1749" y="1548"/>
                  </a:cubicBezTo>
                  <a:lnTo>
                    <a:pt x="1749" y="1548"/>
                  </a:lnTo>
                  <a:cubicBezTo>
                    <a:pt x="1751" y="1547"/>
                    <a:pt x="1752" y="1547"/>
                    <a:pt x="1753" y="1547"/>
                  </a:cubicBezTo>
                  <a:close/>
                  <a:moveTo>
                    <a:pt x="1739" y="1559"/>
                  </a:moveTo>
                  <a:cubicBezTo>
                    <a:pt x="1739" y="1560"/>
                    <a:pt x="1739" y="1561"/>
                    <a:pt x="1739" y="1562"/>
                  </a:cubicBezTo>
                  <a:lnTo>
                    <a:pt x="1732" y="1569"/>
                  </a:lnTo>
                  <a:lnTo>
                    <a:pt x="1739" y="1559"/>
                  </a:lnTo>
                  <a:close/>
                  <a:moveTo>
                    <a:pt x="28" y="1565"/>
                  </a:moveTo>
                  <a:lnTo>
                    <a:pt x="28" y="1565"/>
                  </a:lnTo>
                  <a:cubicBezTo>
                    <a:pt x="29" y="1566"/>
                    <a:pt x="30" y="1567"/>
                    <a:pt x="30" y="1569"/>
                  </a:cubicBezTo>
                  <a:lnTo>
                    <a:pt x="30" y="1576"/>
                  </a:lnTo>
                  <a:lnTo>
                    <a:pt x="28" y="1565"/>
                  </a:lnTo>
                  <a:close/>
                  <a:moveTo>
                    <a:pt x="667" y="1684"/>
                  </a:moveTo>
                  <a:cubicBezTo>
                    <a:pt x="666" y="1684"/>
                    <a:pt x="669" y="1685"/>
                    <a:pt x="675" y="1689"/>
                  </a:cubicBezTo>
                  <a:cubicBezTo>
                    <a:pt x="676" y="1690"/>
                    <a:pt x="677" y="1690"/>
                    <a:pt x="678" y="1690"/>
                  </a:cubicBezTo>
                  <a:lnTo>
                    <a:pt x="678" y="1690"/>
                  </a:lnTo>
                  <a:cubicBezTo>
                    <a:pt x="672" y="1687"/>
                    <a:pt x="667" y="1684"/>
                    <a:pt x="667" y="1684"/>
                  </a:cubicBezTo>
                  <a:close/>
                  <a:moveTo>
                    <a:pt x="1572" y="1694"/>
                  </a:moveTo>
                  <a:cubicBezTo>
                    <a:pt x="1564" y="1698"/>
                    <a:pt x="1555" y="1704"/>
                    <a:pt x="1555" y="1704"/>
                  </a:cubicBezTo>
                  <a:lnTo>
                    <a:pt x="1569" y="1696"/>
                  </a:lnTo>
                  <a:lnTo>
                    <a:pt x="1572" y="1694"/>
                  </a:lnTo>
                  <a:close/>
                  <a:moveTo>
                    <a:pt x="892" y="1773"/>
                  </a:moveTo>
                  <a:cubicBezTo>
                    <a:pt x="891" y="1773"/>
                    <a:pt x="892" y="1773"/>
                    <a:pt x="895" y="1774"/>
                  </a:cubicBezTo>
                  <a:cubicBezTo>
                    <a:pt x="902" y="1776"/>
                    <a:pt x="910" y="1778"/>
                    <a:pt x="917" y="1779"/>
                  </a:cubicBezTo>
                  <a:lnTo>
                    <a:pt x="917" y="1779"/>
                  </a:lnTo>
                  <a:cubicBezTo>
                    <a:pt x="906" y="1776"/>
                    <a:pt x="893" y="1773"/>
                    <a:pt x="892" y="1773"/>
                  </a:cubicBezTo>
                  <a:close/>
                  <a:moveTo>
                    <a:pt x="7819" y="1"/>
                  </a:moveTo>
                  <a:cubicBezTo>
                    <a:pt x="7785" y="1"/>
                    <a:pt x="7751" y="3"/>
                    <a:pt x="7717" y="9"/>
                  </a:cubicBezTo>
                  <a:cubicBezTo>
                    <a:pt x="7504" y="51"/>
                    <a:pt x="7319" y="179"/>
                    <a:pt x="7213" y="370"/>
                  </a:cubicBezTo>
                  <a:cubicBezTo>
                    <a:pt x="7121" y="541"/>
                    <a:pt x="7043" y="711"/>
                    <a:pt x="6972" y="895"/>
                  </a:cubicBezTo>
                  <a:cubicBezTo>
                    <a:pt x="6958" y="931"/>
                    <a:pt x="6937" y="973"/>
                    <a:pt x="6915" y="1009"/>
                  </a:cubicBezTo>
                  <a:lnTo>
                    <a:pt x="6901" y="1037"/>
                  </a:lnTo>
                  <a:lnTo>
                    <a:pt x="6894" y="1051"/>
                  </a:lnTo>
                  <a:cubicBezTo>
                    <a:pt x="6889" y="1060"/>
                    <a:pt x="6883" y="1069"/>
                    <a:pt x="6880" y="1080"/>
                  </a:cubicBezTo>
                  <a:cubicBezTo>
                    <a:pt x="6863" y="1107"/>
                    <a:pt x="6842" y="1131"/>
                    <a:pt x="6823" y="1153"/>
                  </a:cubicBezTo>
                  <a:lnTo>
                    <a:pt x="6823" y="1153"/>
                  </a:lnTo>
                  <a:cubicBezTo>
                    <a:pt x="6823" y="1153"/>
                    <a:pt x="6823" y="1153"/>
                    <a:pt x="6823" y="1153"/>
                  </a:cubicBezTo>
                  <a:cubicBezTo>
                    <a:pt x="6822" y="1153"/>
                    <a:pt x="6820" y="1154"/>
                    <a:pt x="6816" y="1158"/>
                  </a:cubicBezTo>
                  <a:cubicBezTo>
                    <a:pt x="6816" y="1165"/>
                    <a:pt x="6809" y="1172"/>
                    <a:pt x="6802" y="1172"/>
                  </a:cubicBezTo>
                  <a:cubicBezTo>
                    <a:pt x="6796" y="1178"/>
                    <a:pt x="6788" y="1186"/>
                    <a:pt x="6780" y="1192"/>
                  </a:cubicBezTo>
                  <a:lnTo>
                    <a:pt x="6780" y="1192"/>
                  </a:lnTo>
                  <a:cubicBezTo>
                    <a:pt x="6784" y="1190"/>
                    <a:pt x="6787" y="1189"/>
                    <a:pt x="6788" y="1189"/>
                  </a:cubicBezTo>
                  <a:cubicBezTo>
                    <a:pt x="6788" y="1189"/>
                    <a:pt x="6786" y="1190"/>
                    <a:pt x="6781" y="1193"/>
                  </a:cubicBezTo>
                  <a:lnTo>
                    <a:pt x="6773" y="1200"/>
                  </a:lnTo>
                  <a:lnTo>
                    <a:pt x="6768" y="1202"/>
                  </a:lnTo>
                  <a:lnTo>
                    <a:pt x="6768" y="1202"/>
                  </a:lnTo>
                  <a:cubicBezTo>
                    <a:pt x="6762" y="1205"/>
                    <a:pt x="6757" y="1207"/>
                    <a:pt x="6752" y="1207"/>
                  </a:cubicBezTo>
                  <a:cubicBezTo>
                    <a:pt x="6751" y="1207"/>
                    <a:pt x="6752" y="1206"/>
                    <a:pt x="6754" y="1205"/>
                  </a:cubicBezTo>
                  <a:lnTo>
                    <a:pt x="6754" y="1205"/>
                  </a:lnTo>
                  <a:lnTo>
                    <a:pt x="6745" y="1207"/>
                  </a:lnTo>
                  <a:lnTo>
                    <a:pt x="6724" y="1214"/>
                  </a:lnTo>
                  <a:cubicBezTo>
                    <a:pt x="6723" y="1215"/>
                    <a:pt x="6723" y="1215"/>
                    <a:pt x="6722" y="1215"/>
                  </a:cubicBezTo>
                  <a:lnTo>
                    <a:pt x="6722" y="1215"/>
                  </a:lnTo>
                  <a:cubicBezTo>
                    <a:pt x="6709" y="1217"/>
                    <a:pt x="6691" y="1221"/>
                    <a:pt x="6674" y="1221"/>
                  </a:cubicBezTo>
                  <a:lnTo>
                    <a:pt x="6646" y="1221"/>
                  </a:lnTo>
                  <a:cubicBezTo>
                    <a:pt x="6625" y="1214"/>
                    <a:pt x="6603" y="1207"/>
                    <a:pt x="6589" y="1200"/>
                  </a:cubicBezTo>
                  <a:lnTo>
                    <a:pt x="6589" y="1200"/>
                  </a:lnTo>
                  <a:cubicBezTo>
                    <a:pt x="6601" y="1207"/>
                    <a:pt x="6605" y="1210"/>
                    <a:pt x="6605" y="1210"/>
                  </a:cubicBezTo>
                  <a:cubicBezTo>
                    <a:pt x="6604" y="1210"/>
                    <a:pt x="6587" y="1200"/>
                    <a:pt x="6582" y="1200"/>
                  </a:cubicBezTo>
                  <a:cubicBezTo>
                    <a:pt x="6568" y="1193"/>
                    <a:pt x="6547" y="1179"/>
                    <a:pt x="6532" y="1165"/>
                  </a:cubicBezTo>
                  <a:lnTo>
                    <a:pt x="6518" y="1150"/>
                  </a:lnTo>
                  <a:lnTo>
                    <a:pt x="6518" y="1150"/>
                  </a:lnTo>
                  <a:cubicBezTo>
                    <a:pt x="6504" y="1136"/>
                    <a:pt x="6490" y="1122"/>
                    <a:pt x="6476" y="1101"/>
                  </a:cubicBezTo>
                  <a:cubicBezTo>
                    <a:pt x="6447" y="1072"/>
                    <a:pt x="6419" y="1037"/>
                    <a:pt x="6398" y="994"/>
                  </a:cubicBezTo>
                  <a:cubicBezTo>
                    <a:pt x="6341" y="924"/>
                    <a:pt x="6291" y="838"/>
                    <a:pt x="6235" y="768"/>
                  </a:cubicBezTo>
                  <a:cubicBezTo>
                    <a:pt x="6135" y="583"/>
                    <a:pt x="5972" y="448"/>
                    <a:pt x="5788" y="363"/>
                  </a:cubicBezTo>
                  <a:cubicBezTo>
                    <a:pt x="5715" y="340"/>
                    <a:pt x="5640" y="329"/>
                    <a:pt x="5566" y="329"/>
                  </a:cubicBezTo>
                  <a:cubicBezTo>
                    <a:pt x="5388" y="329"/>
                    <a:pt x="5214" y="394"/>
                    <a:pt x="5079" y="519"/>
                  </a:cubicBezTo>
                  <a:cubicBezTo>
                    <a:pt x="4987" y="597"/>
                    <a:pt x="4902" y="682"/>
                    <a:pt x="4831" y="782"/>
                  </a:cubicBezTo>
                  <a:cubicBezTo>
                    <a:pt x="4767" y="867"/>
                    <a:pt x="4710" y="959"/>
                    <a:pt x="4646" y="1044"/>
                  </a:cubicBezTo>
                  <a:cubicBezTo>
                    <a:pt x="4618" y="1094"/>
                    <a:pt x="4582" y="1136"/>
                    <a:pt x="4547" y="1179"/>
                  </a:cubicBezTo>
                  <a:cubicBezTo>
                    <a:pt x="4533" y="1200"/>
                    <a:pt x="4519" y="1221"/>
                    <a:pt x="4497" y="1236"/>
                  </a:cubicBezTo>
                  <a:lnTo>
                    <a:pt x="4476" y="1264"/>
                  </a:lnTo>
                  <a:lnTo>
                    <a:pt x="4476" y="1264"/>
                  </a:lnTo>
                  <a:lnTo>
                    <a:pt x="4476" y="1264"/>
                  </a:lnTo>
                  <a:cubicBezTo>
                    <a:pt x="4475" y="1265"/>
                    <a:pt x="4473" y="1267"/>
                    <a:pt x="4469" y="1271"/>
                  </a:cubicBezTo>
                  <a:cubicBezTo>
                    <a:pt x="4434" y="1306"/>
                    <a:pt x="4391" y="1342"/>
                    <a:pt x="4348" y="1370"/>
                  </a:cubicBezTo>
                  <a:cubicBezTo>
                    <a:pt x="4341" y="1375"/>
                    <a:pt x="4339" y="1376"/>
                    <a:pt x="4339" y="1376"/>
                  </a:cubicBezTo>
                  <a:cubicBezTo>
                    <a:pt x="4340" y="1376"/>
                    <a:pt x="4364" y="1364"/>
                    <a:pt x="4365" y="1364"/>
                  </a:cubicBezTo>
                  <a:cubicBezTo>
                    <a:pt x="4365" y="1364"/>
                    <a:pt x="4363" y="1366"/>
                    <a:pt x="4356" y="1370"/>
                  </a:cubicBezTo>
                  <a:lnTo>
                    <a:pt x="4327" y="1384"/>
                  </a:lnTo>
                  <a:cubicBezTo>
                    <a:pt x="4314" y="1393"/>
                    <a:pt x="4297" y="1400"/>
                    <a:pt x="4282" y="1405"/>
                  </a:cubicBezTo>
                  <a:lnTo>
                    <a:pt x="4282" y="1405"/>
                  </a:lnTo>
                  <a:cubicBezTo>
                    <a:pt x="4281" y="1405"/>
                    <a:pt x="4279" y="1405"/>
                    <a:pt x="4278" y="1406"/>
                  </a:cubicBezTo>
                  <a:lnTo>
                    <a:pt x="4263" y="1406"/>
                  </a:lnTo>
                  <a:lnTo>
                    <a:pt x="4221" y="1413"/>
                  </a:lnTo>
                  <a:lnTo>
                    <a:pt x="4192" y="1413"/>
                  </a:lnTo>
                  <a:cubicBezTo>
                    <a:pt x="4173" y="1413"/>
                    <a:pt x="4148" y="1407"/>
                    <a:pt x="4127" y="1406"/>
                  </a:cubicBezTo>
                  <a:lnTo>
                    <a:pt x="4127" y="1406"/>
                  </a:lnTo>
                  <a:cubicBezTo>
                    <a:pt x="4130" y="1407"/>
                    <a:pt x="4130" y="1407"/>
                    <a:pt x="4130" y="1407"/>
                  </a:cubicBezTo>
                  <a:cubicBezTo>
                    <a:pt x="4129" y="1407"/>
                    <a:pt x="4126" y="1406"/>
                    <a:pt x="4123" y="1406"/>
                  </a:cubicBezTo>
                  <a:lnTo>
                    <a:pt x="4123" y="1406"/>
                  </a:lnTo>
                  <a:cubicBezTo>
                    <a:pt x="4122" y="1406"/>
                    <a:pt x="4122" y="1406"/>
                    <a:pt x="4122" y="1406"/>
                  </a:cubicBezTo>
                  <a:cubicBezTo>
                    <a:pt x="4113" y="1406"/>
                    <a:pt x="4108" y="1403"/>
                    <a:pt x="4103" y="1401"/>
                  </a:cubicBezTo>
                  <a:lnTo>
                    <a:pt x="4103" y="1401"/>
                  </a:lnTo>
                  <a:cubicBezTo>
                    <a:pt x="4110" y="1403"/>
                    <a:pt x="4117" y="1405"/>
                    <a:pt x="4123" y="1406"/>
                  </a:cubicBezTo>
                  <a:lnTo>
                    <a:pt x="4123" y="1406"/>
                  </a:lnTo>
                  <a:cubicBezTo>
                    <a:pt x="4124" y="1406"/>
                    <a:pt x="4126" y="1406"/>
                    <a:pt x="4127" y="1406"/>
                  </a:cubicBezTo>
                  <a:lnTo>
                    <a:pt x="4127" y="1406"/>
                  </a:lnTo>
                  <a:cubicBezTo>
                    <a:pt x="4123" y="1405"/>
                    <a:pt x="4114" y="1403"/>
                    <a:pt x="4098" y="1400"/>
                  </a:cubicBezTo>
                  <a:lnTo>
                    <a:pt x="4098" y="1400"/>
                  </a:lnTo>
                  <a:cubicBezTo>
                    <a:pt x="4100" y="1400"/>
                    <a:pt x="4101" y="1401"/>
                    <a:pt x="4103" y="1401"/>
                  </a:cubicBezTo>
                  <a:lnTo>
                    <a:pt x="4103" y="1401"/>
                  </a:lnTo>
                  <a:cubicBezTo>
                    <a:pt x="4099" y="1401"/>
                    <a:pt x="4096" y="1400"/>
                    <a:pt x="4093" y="1399"/>
                  </a:cubicBezTo>
                  <a:lnTo>
                    <a:pt x="4093" y="1399"/>
                  </a:lnTo>
                  <a:cubicBezTo>
                    <a:pt x="4095" y="1399"/>
                    <a:pt x="4097" y="1399"/>
                    <a:pt x="4098" y="1400"/>
                  </a:cubicBezTo>
                  <a:lnTo>
                    <a:pt x="4098" y="1400"/>
                  </a:lnTo>
                  <a:cubicBezTo>
                    <a:pt x="4097" y="1399"/>
                    <a:pt x="4095" y="1399"/>
                    <a:pt x="4093" y="1399"/>
                  </a:cubicBezTo>
                  <a:cubicBezTo>
                    <a:pt x="4079" y="1392"/>
                    <a:pt x="4058" y="1384"/>
                    <a:pt x="4036" y="1377"/>
                  </a:cubicBezTo>
                  <a:lnTo>
                    <a:pt x="4001" y="1363"/>
                  </a:lnTo>
                  <a:lnTo>
                    <a:pt x="3998" y="1361"/>
                  </a:lnTo>
                  <a:lnTo>
                    <a:pt x="3998" y="1361"/>
                  </a:lnTo>
                  <a:cubicBezTo>
                    <a:pt x="4002" y="1362"/>
                    <a:pt x="4005" y="1363"/>
                    <a:pt x="4008" y="1363"/>
                  </a:cubicBezTo>
                  <a:cubicBezTo>
                    <a:pt x="4008" y="1363"/>
                    <a:pt x="3982" y="1348"/>
                    <a:pt x="3981" y="1348"/>
                  </a:cubicBezTo>
                  <a:cubicBezTo>
                    <a:pt x="3981" y="1348"/>
                    <a:pt x="3984" y="1350"/>
                    <a:pt x="3994" y="1356"/>
                  </a:cubicBezTo>
                  <a:lnTo>
                    <a:pt x="3998" y="1361"/>
                  </a:lnTo>
                  <a:lnTo>
                    <a:pt x="3998" y="1361"/>
                  </a:lnTo>
                  <a:cubicBezTo>
                    <a:pt x="3982" y="1353"/>
                    <a:pt x="3957" y="1334"/>
                    <a:pt x="3951" y="1328"/>
                  </a:cubicBezTo>
                  <a:cubicBezTo>
                    <a:pt x="3937" y="1321"/>
                    <a:pt x="3909" y="1299"/>
                    <a:pt x="3888" y="1285"/>
                  </a:cubicBezTo>
                  <a:cubicBezTo>
                    <a:pt x="3724" y="1158"/>
                    <a:pt x="3583" y="1002"/>
                    <a:pt x="3412" y="874"/>
                  </a:cubicBezTo>
                  <a:cubicBezTo>
                    <a:pt x="3256" y="752"/>
                    <a:pt x="3061" y="687"/>
                    <a:pt x="2863" y="687"/>
                  </a:cubicBezTo>
                  <a:cubicBezTo>
                    <a:pt x="2819" y="687"/>
                    <a:pt x="2775" y="690"/>
                    <a:pt x="2732" y="697"/>
                  </a:cubicBezTo>
                  <a:cubicBezTo>
                    <a:pt x="2512" y="746"/>
                    <a:pt x="2313" y="874"/>
                    <a:pt x="2164" y="1051"/>
                  </a:cubicBezTo>
                  <a:cubicBezTo>
                    <a:pt x="2030" y="1200"/>
                    <a:pt x="1916" y="1363"/>
                    <a:pt x="1775" y="1512"/>
                  </a:cubicBezTo>
                  <a:lnTo>
                    <a:pt x="1746" y="1550"/>
                  </a:lnTo>
                  <a:lnTo>
                    <a:pt x="1746" y="1550"/>
                  </a:lnTo>
                  <a:cubicBezTo>
                    <a:pt x="1744" y="1551"/>
                    <a:pt x="1743" y="1553"/>
                    <a:pt x="1742" y="1554"/>
                  </a:cubicBezTo>
                  <a:lnTo>
                    <a:pt x="1742" y="1554"/>
                  </a:lnTo>
                  <a:cubicBezTo>
                    <a:pt x="1743" y="1553"/>
                    <a:pt x="1744" y="1552"/>
                    <a:pt x="1745" y="1551"/>
                  </a:cubicBezTo>
                  <a:lnTo>
                    <a:pt x="1745" y="1551"/>
                  </a:lnTo>
                  <a:lnTo>
                    <a:pt x="1739" y="1559"/>
                  </a:lnTo>
                  <a:lnTo>
                    <a:pt x="1739" y="1559"/>
                  </a:lnTo>
                  <a:cubicBezTo>
                    <a:pt x="1740" y="1557"/>
                    <a:pt x="1741" y="1556"/>
                    <a:pt x="1742" y="1554"/>
                  </a:cubicBezTo>
                  <a:lnTo>
                    <a:pt x="1742" y="1554"/>
                  </a:lnTo>
                  <a:cubicBezTo>
                    <a:pt x="1733" y="1562"/>
                    <a:pt x="1724" y="1572"/>
                    <a:pt x="1726" y="1572"/>
                  </a:cubicBezTo>
                  <a:cubicBezTo>
                    <a:pt x="1727" y="1572"/>
                    <a:pt x="1729" y="1571"/>
                    <a:pt x="1732" y="1569"/>
                  </a:cubicBezTo>
                  <a:lnTo>
                    <a:pt x="1732" y="1569"/>
                  </a:lnTo>
                  <a:lnTo>
                    <a:pt x="1711" y="1590"/>
                  </a:lnTo>
                  <a:cubicBezTo>
                    <a:pt x="1675" y="1618"/>
                    <a:pt x="1640" y="1647"/>
                    <a:pt x="1597" y="1675"/>
                  </a:cubicBezTo>
                  <a:lnTo>
                    <a:pt x="1572" y="1694"/>
                  </a:lnTo>
                  <a:lnTo>
                    <a:pt x="1572" y="1694"/>
                  </a:lnTo>
                  <a:cubicBezTo>
                    <a:pt x="1578" y="1691"/>
                    <a:pt x="1583" y="1689"/>
                    <a:pt x="1584" y="1689"/>
                  </a:cubicBezTo>
                  <a:cubicBezTo>
                    <a:pt x="1586" y="1689"/>
                    <a:pt x="1584" y="1691"/>
                    <a:pt x="1576" y="1696"/>
                  </a:cubicBezTo>
                  <a:lnTo>
                    <a:pt x="1505" y="1725"/>
                  </a:lnTo>
                  <a:cubicBezTo>
                    <a:pt x="1463" y="1746"/>
                    <a:pt x="1420" y="1760"/>
                    <a:pt x="1377" y="1774"/>
                  </a:cubicBezTo>
                  <a:cubicBezTo>
                    <a:pt x="1368" y="1778"/>
                    <a:pt x="1367" y="1779"/>
                    <a:pt x="1370" y="1779"/>
                  </a:cubicBezTo>
                  <a:cubicBezTo>
                    <a:pt x="1371" y="1779"/>
                    <a:pt x="1373" y="1779"/>
                    <a:pt x="1376" y="1779"/>
                  </a:cubicBezTo>
                  <a:lnTo>
                    <a:pt x="1376" y="1779"/>
                  </a:lnTo>
                  <a:lnTo>
                    <a:pt x="1356" y="1789"/>
                  </a:lnTo>
                  <a:lnTo>
                    <a:pt x="1285" y="1796"/>
                  </a:lnTo>
                  <a:cubicBezTo>
                    <a:pt x="1257" y="1796"/>
                    <a:pt x="1236" y="1803"/>
                    <a:pt x="1207" y="1810"/>
                  </a:cubicBezTo>
                  <a:lnTo>
                    <a:pt x="1179" y="1810"/>
                  </a:lnTo>
                  <a:cubicBezTo>
                    <a:pt x="1094" y="1810"/>
                    <a:pt x="1003" y="1798"/>
                    <a:pt x="917" y="1779"/>
                  </a:cubicBezTo>
                  <a:lnTo>
                    <a:pt x="917" y="1779"/>
                  </a:lnTo>
                  <a:cubicBezTo>
                    <a:pt x="924" y="1781"/>
                    <a:pt x="930" y="1783"/>
                    <a:pt x="930" y="1783"/>
                  </a:cubicBezTo>
                  <a:cubicBezTo>
                    <a:pt x="930" y="1783"/>
                    <a:pt x="928" y="1783"/>
                    <a:pt x="924" y="1782"/>
                  </a:cubicBezTo>
                  <a:lnTo>
                    <a:pt x="909" y="1782"/>
                  </a:lnTo>
                  <a:lnTo>
                    <a:pt x="874" y="1774"/>
                  </a:lnTo>
                  <a:lnTo>
                    <a:pt x="803" y="1746"/>
                  </a:lnTo>
                  <a:cubicBezTo>
                    <a:pt x="761" y="1732"/>
                    <a:pt x="719" y="1711"/>
                    <a:pt x="678" y="1690"/>
                  </a:cubicBezTo>
                  <a:lnTo>
                    <a:pt x="678" y="1690"/>
                  </a:lnTo>
                  <a:cubicBezTo>
                    <a:pt x="686" y="1696"/>
                    <a:pt x="696" y="1702"/>
                    <a:pt x="695" y="1702"/>
                  </a:cubicBezTo>
                  <a:cubicBezTo>
                    <a:pt x="694" y="1702"/>
                    <a:pt x="690" y="1700"/>
                    <a:pt x="683" y="1696"/>
                  </a:cubicBezTo>
                  <a:lnTo>
                    <a:pt x="654" y="1675"/>
                  </a:lnTo>
                  <a:cubicBezTo>
                    <a:pt x="633" y="1661"/>
                    <a:pt x="619" y="1647"/>
                    <a:pt x="597" y="1633"/>
                  </a:cubicBezTo>
                  <a:cubicBezTo>
                    <a:pt x="576" y="1618"/>
                    <a:pt x="555" y="1604"/>
                    <a:pt x="541" y="1590"/>
                  </a:cubicBezTo>
                  <a:lnTo>
                    <a:pt x="519" y="1569"/>
                  </a:lnTo>
                  <a:lnTo>
                    <a:pt x="505" y="1555"/>
                  </a:lnTo>
                  <a:cubicBezTo>
                    <a:pt x="501" y="1551"/>
                    <a:pt x="498" y="1550"/>
                    <a:pt x="498" y="1550"/>
                  </a:cubicBezTo>
                  <a:cubicBezTo>
                    <a:pt x="494" y="1550"/>
                    <a:pt x="522" y="1578"/>
                    <a:pt x="522" y="1578"/>
                  </a:cubicBezTo>
                  <a:cubicBezTo>
                    <a:pt x="522" y="1578"/>
                    <a:pt x="521" y="1578"/>
                    <a:pt x="519" y="1576"/>
                  </a:cubicBezTo>
                  <a:cubicBezTo>
                    <a:pt x="484" y="1540"/>
                    <a:pt x="456" y="1505"/>
                    <a:pt x="427" y="1470"/>
                  </a:cubicBezTo>
                  <a:cubicBezTo>
                    <a:pt x="394" y="1425"/>
                    <a:pt x="352" y="1389"/>
                    <a:pt x="301" y="1359"/>
                  </a:cubicBezTo>
                  <a:lnTo>
                    <a:pt x="301" y="1359"/>
                  </a:lnTo>
                  <a:cubicBezTo>
                    <a:pt x="270" y="1333"/>
                    <a:pt x="231" y="1318"/>
                    <a:pt x="190" y="1318"/>
                  </a:cubicBezTo>
                  <a:cubicBezTo>
                    <a:pt x="165" y="1318"/>
                    <a:pt x="140" y="1323"/>
                    <a:pt x="115" y="1335"/>
                  </a:cubicBezTo>
                  <a:cubicBezTo>
                    <a:pt x="42" y="1365"/>
                    <a:pt x="1" y="1447"/>
                    <a:pt x="17" y="1528"/>
                  </a:cubicBezTo>
                  <a:lnTo>
                    <a:pt x="17" y="1528"/>
                  </a:lnTo>
                  <a:cubicBezTo>
                    <a:pt x="18" y="1541"/>
                    <a:pt x="20" y="1555"/>
                    <a:pt x="23" y="1569"/>
                  </a:cubicBezTo>
                  <a:cubicBezTo>
                    <a:pt x="37" y="1626"/>
                    <a:pt x="51" y="1675"/>
                    <a:pt x="87" y="1718"/>
                  </a:cubicBezTo>
                  <a:cubicBezTo>
                    <a:pt x="108" y="1760"/>
                    <a:pt x="137" y="1803"/>
                    <a:pt x="172" y="1838"/>
                  </a:cubicBezTo>
                  <a:cubicBezTo>
                    <a:pt x="264" y="1930"/>
                    <a:pt x="371" y="2008"/>
                    <a:pt x="484" y="2065"/>
                  </a:cubicBezTo>
                  <a:cubicBezTo>
                    <a:pt x="668" y="2172"/>
                    <a:pt x="881" y="2228"/>
                    <a:pt x="1101" y="2235"/>
                  </a:cubicBezTo>
                  <a:cubicBezTo>
                    <a:pt x="1115" y="2236"/>
                    <a:pt x="1128" y="2236"/>
                    <a:pt x="1142" y="2236"/>
                  </a:cubicBezTo>
                  <a:cubicBezTo>
                    <a:pt x="1349" y="2236"/>
                    <a:pt x="1560" y="2186"/>
                    <a:pt x="1746" y="2079"/>
                  </a:cubicBezTo>
                  <a:cubicBezTo>
                    <a:pt x="1945" y="1959"/>
                    <a:pt x="2115" y="1796"/>
                    <a:pt x="2257" y="1611"/>
                  </a:cubicBezTo>
                  <a:cubicBezTo>
                    <a:pt x="2320" y="1526"/>
                    <a:pt x="2384" y="1448"/>
                    <a:pt x="2448" y="1370"/>
                  </a:cubicBezTo>
                  <a:lnTo>
                    <a:pt x="2498" y="1314"/>
                  </a:lnTo>
                  <a:lnTo>
                    <a:pt x="2519" y="1292"/>
                  </a:lnTo>
                  <a:cubicBezTo>
                    <a:pt x="2554" y="1257"/>
                    <a:pt x="2590" y="1228"/>
                    <a:pt x="2625" y="1200"/>
                  </a:cubicBezTo>
                  <a:cubicBezTo>
                    <a:pt x="2640" y="1186"/>
                    <a:pt x="2661" y="1172"/>
                    <a:pt x="2682" y="1158"/>
                  </a:cubicBezTo>
                  <a:lnTo>
                    <a:pt x="2685" y="1155"/>
                  </a:lnTo>
                  <a:lnTo>
                    <a:pt x="2685" y="1155"/>
                  </a:lnTo>
                  <a:cubicBezTo>
                    <a:pt x="2677" y="1160"/>
                    <a:pt x="2668" y="1165"/>
                    <a:pt x="2668" y="1165"/>
                  </a:cubicBezTo>
                  <a:cubicBezTo>
                    <a:pt x="2668" y="1165"/>
                    <a:pt x="2677" y="1159"/>
                    <a:pt x="2685" y="1154"/>
                  </a:cubicBezTo>
                  <a:lnTo>
                    <a:pt x="2685" y="1154"/>
                  </a:lnTo>
                  <a:lnTo>
                    <a:pt x="2685" y="1155"/>
                  </a:lnTo>
                  <a:lnTo>
                    <a:pt x="2685" y="1155"/>
                  </a:lnTo>
                  <a:cubicBezTo>
                    <a:pt x="2686" y="1154"/>
                    <a:pt x="2686" y="1154"/>
                    <a:pt x="2687" y="1154"/>
                  </a:cubicBezTo>
                  <a:lnTo>
                    <a:pt x="2687" y="1154"/>
                  </a:lnTo>
                  <a:cubicBezTo>
                    <a:pt x="2686" y="1154"/>
                    <a:pt x="2686" y="1154"/>
                    <a:pt x="2685" y="1154"/>
                  </a:cubicBezTo>
                  <a:lnTo>
                    <a:pt x="2685" y="1154"/>
                  </a:lnTo>
                  <a:lnTo>
                    <a:pt x="2689" y="1150"/>
                  </a:lnTo>
                  <a:cubicBezTo>
                    <a:pt x="2695" y="1148"/>
                    <a:pt x="2697" y="1146"/>
                    <a:pt x="2698" y="1146"/>
                  </a:cubicBezTo>
                  <a:cubicBezTo>
                    <a:pt x="2699" y="1146"/>
                    <a:pt x="2693" y="1150"/>
                    <a:pt x="2687" y="1154"/>
                  </a:cubicBezTo>
                  <a:lnTo>
                    <a:pt x="2687" y="1154"/>
                  </a:lnTo>
                  <a:cubicBezTo>
                    <a:pt x="2691" y="1152"/>
                    <a:pt x="2694" y="1150"/>
                    <a:pt x="2696" y="1150"/>
                  </a:cubicBezTo>
                  <a:cubicBezTo>
                    <a:pt x="2718" y="1143"/>
                    <a:pt x="2739" y="1129"/>
                    <a:pt x="2760" y="1122"/>
                  </a:cubicBezTo>
                  <a:lnTo>
                    <a:pt x="2781" y="1115"/>
                  </a:lnTo>
                  <a:cubicBezTo>
                    <a:pt x="2803" y="1108"/>
                    <a:pt x="2824" y="1108"/>
                    <a:pt x="2845" y="1108"/>
                  </a:cubicBezTo>
                  <a:cubicBezTo>
                    <a:pt x="2850" y="1108"/>
                    <a:pt x="2864" y="1105"/>
                    <a:pt x="2873" y="1105"/>
                  </a:cubicBezTo>
                  <a:cubicBezTo>
                    <a:pt x="2878" y="1105"/>
                    <a:pt x="2881" y="1106"/>
                    <a:pt x="2881" y="1108"/>
                  </a:cubicBezTo>
                  <a:lnTo>
                    <a:pt x="2874" y="1108"/>
                  </a:lnTo>
                  <a:cubicBezTo>
                    <a:pt x="2902" y="1108"/>
                    <a:pt x="2923" y="1108"/>
                    <a:pt x="2952" y="1115"/>
                  </a:cubicBezTo>
                  <a:lnTo>
                    <a:pt x="2966" y="1115"/>
                  </a:lnTo>
                  <a:cubicBezTo>
                    <a:pt x="2968" y="1115"/>
                    <a:pt x="2970" y="1115"/>
                    <a:pt x="2971" y="1115"/>
                  </a:cubicBezTo>
                  <a:lnTo>
                    <a:pt x="2971" y="1115"/>
                  </a:lnTo>
                  <a:cubicBezTo>
                    <a:pt x="2972" y="1115"/>
                    <a:pt x="2972" y="1115"/>
                    <a:pt x="2973" y="1115"/>
                  </a:cubicBezTo>
                  <a:cubicBezTo>
                    <a:pt x="2994" y="1122"/>
                    <a:pt x="3015" y="1129"/>
                    <a:pt x="3037" y="1143"/>
                  </a:cubicBezTo>
                  <a:lnTo>
                    <a:pt x="3072" y="1158"/>
                  </a:lnTo>
                  <a:cubicBezTo>
                    <a:pt x="3115" y="1179"/>
                    <a:pt x="3157" y="1214"/>
                    <a:pt x="3200" y="1243"/>
                  </a:cubicBezTo>
                  <a:cubicBezTo>
                    <a:pt x="3285" y="1306"/>
                    <a:pt x="3363" y="1384"/>
                    <a:pt x="3441" y="1455"/>
                  </a:cubicBezTo>
                  <a:cubicBezTo>
                    <a:pt x="3618" y="1611"/>
                    <a:pt x="3802" y="1760"/>
                    <a:pt x="4036" y="1810"/>
                  </a:cubicBezTo>
                  <a:cubicBezTo>
                    <a:pt x="4086" y="1820"/>
                    <a:pt x="4135" y="1825"/>
                    <a:pt x="4185" y="1825"/>
                  </a:cubicBezTo>
                  <a:cubicBezTo>
                    <a:pt x="4383" y="1825"/>
                    <a:pt x="4575" y="1746"/>
                    <a:pt x="4717" y="1604"/>
                  </a:cubicBezTo>
                  <a:cubicBezTo>
                    <a:pt x="4809" y="1519"/>
                    <a:pt x="4894" y="1420"/>
                    <a:pt x="4958" y="1314"/>
                  </a:cubicBezTo>
                  <a:cubicBezTo>
                    <a:pt x="5022" y="1228"/>
                    <a:pt x="5079" y="1129"/>
                    <a:pt x="5136" y="1037"/>
                  </a:cubicBezTo>
                  <a:cubicBezTo>
                    <a:pt x="5171" y="994"/>
                    <a:pt x="5206" y="952"/>
                    <a:pt x="5242" y="909"/>
                  </a:cubicBezTo>
                  <a:lnTo>
                    <a:pt x="5263" y="881"/>
                  </a:lnTo>
                  <a:lnTo>
                    <a:pt x="5266" y="878"/>
                  </a:lnTo>
                  <a:lnTo>
                    <a:pt x="5266" y="878"/>
                  </a:lnTo>
                  <a:cubicBezTo>
                    <a:pt x="5266" y="878"/>
                    <a:pt x="5286" y="858"/>
                    <a:pt x="5292" y="853"/>
                  </a:cubicBezTo>
                  <a:lnTo>
                    <a:pt x="5327" y="824"/>
                  </a:lnTo>
                  <a:cubicBezTo>
                    <a:pt x="5348" y="803"/>
                    <a:pt x="5362" y="789"/>
                    <a:pt x="5384" y="775"/>
                  </a:cubicBezTo>
                  <a:lnTo>
                    <a:pt x="5398" y="768"/>
                  </a:lnTo>
                  <a:lnTo>
                    <a:pt x="5398" y="768"/>
                  </a:lnTo>
                  <a:cubicBezTo>
                    <a:pt x="5402" y="768"/>
                    <a:pt x="5407" y="765"/>
                    <a:pt x="5411" y="761"/>
                  </a:cubicBezTo>
                  <a:lnTo>
                    <a:pt x="5411" y="761"/>
                  </a:lnTo>
                  <a:lnTo>
                    <a:pt x="5412" y="760"/>
                  </a:lnTo>
                  <a:cubicBezTo>
                    <a:pt x="5420" y="755"/>
                    <a:pt x="5422" y="753"/>
                    <a:pt x="5422" y="753"/>
                  </a:cubicBezTo>
                  <a:cubicBezTo>
                    <a:pt x="5421" y="753"/>
                    <a:pt x="5420" y="753"/>
                    <a:pt x="5418" y="755"/>
                  </a:cubicBezTo>
                  <a:lnTo>
                    <a:pt x="5418" y="755"/>
                  </a:lnTo>
                  <a:cubicBezTo>
                    <a:pt x="5418" y="754"/>
                    <a:pt x="5419" y="754"/>
                    <a:pt x="5419" y="753"/>
                  </a:cubicBezTo>
                  <a:cubicBezTo>
                    <a:pt x="5440" y="746"/>
                    <a:pt x="5462" y="739"/>
                    <a:pt x="5483" y="725"/>
                  </a:cubicBezTo>
                  <a:lnTo>
                    <a:pt x="5490" y="725"/>
                  </a:lnTo>
                  <a:cubicBezTo>
                    <a:pt x="5499" y="721"/>
                    <a:pt x="5507" y="718"/>
                    <a:pt x="5511" y="718"/>
                  </a:cubicBezTo>
                  <a:lnTo>
                    <a:pt x="5547" y="718"/>
                  </a:lnTo>
                  <a:lnTo>
                    <a:pt x="5608" y="723"/>
                  </a:lnTo>
                  <a:lnTo>
                    <a:pt x="5608" y="723"/>
                  </a:lnTo>
                  <a:cubicBezTo>
                    <a:pt x="5608" y="724"/>
                    <a:pt x="5609" y="724"/>
                    <a:pt x="5611" y="725"/>
                  </a:cubicBezTo>
                  <a:lnTo>
                    <a:pt x="5639" y="732"/>
                  </a:lnTo>
                  <a:cubicBezTo>
                    <a:pt x="5650" y="736"/>
                    <a:pt x="5661" y="741"/>
                    <a:pt x="5672" y="747"/>
                  </a:cubicBezTo>
                  <a:lnTo>
                    <a:pt x="5672" y="747"/>
                  </a:lnTo>
                  <a:cubicBezTo>
                    <a:pt x="5680" y="752"/>
                    <a:pt x="5705" y="767"/>
                    <a:pt x="5717" y="775"/>
                  </a:cubicBezTo>
                  <a:cubicBezTo>
                    <a:pt x="5731" y="789"/>
                    <a:pt x="5752" y="796"/>
                    <a:pt x="5767" y="817"/>
                  </a:cubicBezTo>
                  <a:cubicBezTo>
                    <a:pt x="5775" y="821"/>
                    <a:pt x="5789" y="836"/>
                    <a:pt x="5789" y="836"/>
                  </a:cubicBezTo>
                  <a:cubicBezTo>
                    <a:pt x="5789" y="836"/>
                    <a:pt x="5783" y="830"/>
                    <a:pt x="5767" y="810"/>
                  </a:cubicBezTo>
                  <a:lnTo>
                    <a:pt x="5767" y="810"/>
                  </a:lnTo>
                  <a:lnTo>
                    <a:pt x="5788" y="831"/>
                  </a:lnTo>
                  <a:cubicBezTo>
                    <a:pt x="5802" y="846"/>
                    <a:pt x="5816" y="867"/>
                    <a:pt x="5830" y="881"/>
                  </a:cubicBezTo>
                  <a:cubicBezTo>
                    <a:pt x="5951" y="1030"/>
                    <a:pt x="6036" y="1200"/>
                    <a:pt x="6164" y="1342"/>
                  </a:cubicBezTo>
                  <a:cubicBezTo>
                    <a:pt x="6235" y="1427"/>
                    <a:pt x="6320" y="1505"/>
                    <a:pt x="6419" y="1562"/>
                  </a:cubicBezTo>
                  <a:cubicBezTo>
                    <a:pt x="6508" y="1604"/>
                    <a:pt x="6603" y="1620"/>
                    <a:pt x="6694" y="1620"/>
                  </a:cubicBezTo>
                  <a:cubicBezTo>
                    <a:pt x="6711" y="1620"/>
                    <a:pt x="6728" y="1620"/>
                    <a:pt x="6745" y="1618"/>
                  </a:cubicBezTo>
                  <a:cubicBezTo>
                    <a:pt x="7178" y="1576"/>
                    <a:pt x="7305" y="1094"/>
                    <a:pt x="7447" y="760"/>
                  </a:cubicBezTo>
                  <a:cubicBezTo>
                    <a:pt x="7461" y="718"/>
                    <a:pt x="7483" y="675"/>
                    <a:pt x="7504" y="633"/>
                  </a:cubicBezTo>
                  <a:cubicBezTo>
                    <a:pt x="7509" y="623"/>
                    <a:pt x="7514" y="609"/>
                    <a:pt x="7519" y="597"/>
                  </a:cubicBezTo>
                  <a:lnTo>
                    <a:pt x="7519" y="597"/>
                  </a:lnTo>
                  <a:cubicBezTo>
                    <a:pt x="7519" y="597"/>
                    <a:pt x="7519" y="597"/>
                    <a:pt x="7519" y="597"/>
                  </a:cubicBezTo>
                  <a:cubicBezTo>
                    <a:pt x="7520" y="597"/>
                    <a:pt x="7522" y="595"/>
                    <a:pt x="7525" y="590"/>
                  </a:cubicBezTo>
                  <a:lnTo>
                    <a:pt x="7546" y="555"/>
                  </a:lnTo>
                  <a:cubicBezTo>
                    <a:pt x="7567" y="521"/>
                    <a:pt x="7587" y="487"/>
                    <a:pt x="7614" y="459"/>
                  </a:cubicBezTo>
                  <a:lnTo>
                    <a:pt x="7614" y="459"/>
                  </a:lnTo>
                  <a:cubicBezTo>
                    <a:pt x="7612" y="461"/>
                    <a:pt x="7610" y="463"/>
                    <a:pt x="7610" y="463"/>
                  </a:cubicBezTo>
                  <a:cubicBezTo>
                    <a:pt x="7610" y="463"/>
                    <a:pt x="7613" y="460"/>
                    <a:pt x="7617" y="456"/>
                  </a:cubicBezTo>
                  <a:lnTo>
                    <a:pt x="7617" y="456"/>
                  </a:lnTo>
                  <a:cubicBezTo>
                    <a:pt x="7616" y="457"/>
                    <a:pt x="7615" y="458"/>
                    <a:pt x="7614" y="459"/>
                  </a:cubicBezTo>
                  <a:lnTo>
                    <a:pt x="7614" y="459"/>
                  </a:lnTo>
                  <a:cubicBezTo>
                    <a:pt x="7615" y="458"/>
                    <a:pt x="7616" y="457"/>
                    <a:pt x="7618" y="455"/>
                  </a:cubicBezTo>
                  <a:lnTo>
                    <a:pt x="7618" y="455"/>
                  </a:lnTo>
                  <a:lnTo>
                    <a:pt x="7617" y="456"/>
                  </a:lnTo>
                  <a:lnTo>
                    <a:pt x="7617" y="456"/>
                  </a:lnTo>
                  <a:cubicBezTo>
                    <a:pt x="7622" y="451"/>
                    <a:pt x="7628" y="445"/>
                    <a:pt x="7631" y="441"/>
                  </a:cubicBezTo>
                  <a:cubicBezTo>
                    <a:pt x="7646" y="427"/>
                    <a:pt x="7667" y="413"/>
                    <a:pt x="7681" y="406"/>
                  </a:cubicBezTo>
                  <a:cubicBezTo>
                    <a:pt x="7683" y="404"/>
                    <a:pt x="7685" y="402"/>
                    <a:pt x="7688" y="401"/>
                  </a:cubicBezTo>
                  <a:lnTo>
                    <a:pt x="7688" y="401"/>
                  </a:lnTo>
                  <a:cubicBezTo>
                    <a:pt x="7684" y="402"/>
                    <a:pt x="7679" y="404"/>
                    <a:pt x="7674" y="406"/>
                  </a:cubicBezTo>
                  <a:cubicBezTo>
                    <a:pt x="7688" y="399"/>
                    <a:pt x="7695" y="392"/>
                    <a:pt x="7702" y="392"/>
                  </a:cubicBezTo>
                  <a:lnTo>
                    <a:pt x="7731" y="378"/>
                  </a:lnTo>
                  <a:lnTo>
                    <a:pt x="7752" y="370"/>
                  </a:lnTo>
                  <a:cubicBezTo>
                    <a:pt x="7767" y="370"/>
                    <a:pt x="7780" y="366"/>
                    <a:pt x="7791" y="361"/>
                  </a:cubicBezTo>
                  <a:lnTo>
                    <a:pt x="7791" y="361"/>
                  </a:lnTo>
                  <a:cubicBezTo>
                    <a:pt x="7803" y="359"/>
                    <a:pt x="7816" y="356"/>
                    <a:pt x="7830" y="356"/>
                  </a:cubicBezTo>
                  <a:lnTo>
                    <a:pt x="7880" y="356"/>
                  </a:lnTo>
                  <a:lnTo>
                    <a:pt x="7929" y="363"/>
                  </a:lnTo>
                  <a:cubicBezTo>
                    <a:pt x="7933" y="363"/>
                    <a:pt x="7948" y="368"/>
                    <a:pt x="7956" y="370"/>
                  </a:cubicBezTo>
                  <a:lnTo>
                    <a:pt x="7972" y="370"/>
                  </a:lnTo>
                  <a:cubicBezTo>
                    <a:pt x="7986" y="378"/>
                    <a:pt x="8000" y="385"/>
                    <a:pt x="8014" y="392"/>
                  </a:cubicBezTo>
                  <a:cubicBezTo>
                    <a:pt x="8071" y="413"/>
                    <a:pt x="8128" y="434"/>
                    <a:pt x="8185" y="463"/>
                  </a:cubicBezTo>
                  <a:lnTo>
                    <a:pt x="8227" y="484"/>
                  </a:lnTo>
                  <a:cubicBezTo>
                    <a:pt x="8222" y="481"/>
                    <a:pt x="8220" y="480"/>
                    <a:pt x="8219" y="480"/>
                  </a:cubicBezTo>
                  <a:cubicBezTo>
                    <a:pt x="8217" y="480"/>
                    <a:pt x="8233" y="491"/>
                    <a:pt x="8235" y="491"/>
                  </a:cubicBezTo>
                  <a:cubicBezTo>
                    <a:pt x="8236" y="491"/>
                    <a:pt x="8234" y="489"/>
                    <a:pt x="8227" y="484"/>
                  </a:cubicBezTo>
                  <a:lnTo>
                    <a:pt x="8227" y="484"/>
                  </a:lnTo>
                  <a:lnTo>
                    <a:pt x="8319" y="541"/>
                  </a:lnTo>
                  <a:cubicBezTo>
                    <a:pt x="8390" y="583"/>
                    <a:pt x="8461" y="626"/>
                    <a:pt x="8532" y="661"/>
                  </a:cubicBezTo>
                  <a:cubicBezTo>
                    <a:pt x="8667" y="732"/>
                    <a:pt x="8809" y="768"/>
                    <a:pt x="8957" y="775"/>
                  </a:cubicBezTo>
                  <a:cubicBezTo>
                    <a:pt x="9085" y="775"/>
                    <a:pt x="9213" y="732"/>
                    <a:pt x="9312" y="647"/>
                  </a:cubicBezTo>
                  <a:cubicBezTo>
                    <a:pt x="9355" y="612"/>
                    <a:pt x="9397" y="569"/>
                    <a:pt x="9425" y="526"/>
                  </a:cubicBezTo>
                  <a:cubicBezTo>
                    <a:pt x="9475" y="463"/>
                    <a:pt x="9496" y="392"/>
                    <a:pt x="9496" y="321"/>
                  </a:cubicBezTo>
                  <a:cubicBezTo>
                    <a:pt x="9496" y="307"/>
                    <a:pt x="9496" y="285"/>
                    <a:pt x="9496" y="264"/>
                  </a:cubicBezTo>
                  <a:cubicBezTo>
                    <a:pt x="9496" y="250"/>
                    <a:pt x="9496" y="229"/>
                    <a:pt x="9489" y="207"/>
                  </a:cubicBezTo>
                  <a:cubicBezTo>
                    <a:pt x="9475" y="158"/>
                    <a:pt x="9447" y="108"/>
                    <a:pt x="9411" y="66"/>
                  </a:cubicBezTo>
                  <a:cubicBezTo>
                    <a:pt x="9389" y="38"/>
                    <a:pt x="9360" y="26"/>
                    <a:pt x="9331" y="26"/>
                  </a:cubicBezTo>
                  <a:cubicBezTo>
                    <a:pt x="9315" y="26"/>
                    <a:pt x="9299" y="30"/>
                    <a:pt x="9284" y="37"/>
                  </a:cubicBezTo>
                  <a:cubicBezTo>
                    <a:pt x="9241" y="66"/>
                    <a:pt x="9220" y="115"/>
                    <a:pt x="9241" y="165"/>
                  </a:cubicBezTo>
                  <a:cubicBezTo>
                    <a:pt x="9241" y="179"/>
                    <a:pt x="9248" y="186"/>
                    <a:pt x="9255" y="200"/>
                  </a:cubicBezTo>
                  <a:lnTo>
                    <a:pt x="9255" y="207"/>
                  </a:lnTo>
                  <a:lnTo>
                    <a:pt x="9255" y="214"/>
                  </a:lnTo>
                  <a:cubicBezTo>
                    <a:pt x="9255" y="220"/>
                    <a:pt x="9251" y="252"/>
                    <a:pt x="9252" y="252"/>
                  </a:cubicBezTo>
                  <a:cubicBezTo>
                    <a:pt x="9253" y="252"/>
                    <a:pt x="9254" y="249"/>
                    <a:pt x="9255" y="243"/>
                  </a:cubicBezTo>
                  <a:cubicBezTo>
                    <a:pt x="9255" y="248"/>
                    <a:pt x="9255" y="254"/>
                    <a:pt x="9255" y="257"/>
                  </a:cubicBezTo>
                  <a:cubicBezTo>
                    <a:pt x="9248" y="264"/>
                    <a:pt x="9241" y="271"/>
                    <a:pt x="9241" y="285"/>
                  </a:cubicBezTo>
                  <a:cubicBezTo>
                    <a:pt x="9234" y="292"/>
                    <a:pt x="9227" y="307"/>
                    <a:pt x="9227" y="314"/>
                  </a:cubicBezTo>
                  <a:lnTo>
                    <a:pt x="9225" y="318"/>
                  </a:lnTo>
                  <a:lnTo>
                    <a:pt x="9225" y="318"/>
                  </a:lnTo>
                  <a:cubicBezTo>
                    <a:pt x="9224" y="318"/>
                    <a:pt x="9224" y="318"/>
                    <a:pt x="9224" y="318"/>
                  </a:cubicBezTo>
                  <a:cubicBezTo>
                    <a:pt x="9223" y="318"/>
                    <a:pt x="9222" y="319"/>
                    <a:pt x="9220" y="321"/>
                  </a:cubicBezTo>
                  <a:cubicBezTo>
                    <a:pt x="9206" y="335"/>
                    <a:pt x="9199" y="356"/>
                    <a:pt x="9184" y="370"/>
                  </a:cubicBezTo>
                  <a:lnTo>
                    <a:pt x="9180" y="380"/>
                  </a:lnTo>
                  <a:lnTo>
                    <a:pt x="9180" y="380"/>
                  </a:lnTo>
                  <a:cubicBezTo>
                    <a:pt x="9181" y="378"/>
                    <a:pt x="9183" y="378"/>
                    <a:pt x="9184" y="378"/>
                  </a:cubicBezTo>
                  <a:cubicBezTo>
                    <a:pt x="9183" y="378"/>
                    <a:pt x="9181" y="379"/>
                    <a:pt x="9180" y="380"/>
                  </a:cubicBezTo>
                  <a:lnTo>
                    <a:pt x="9180" y="380"/>
                  </a:lnTo>
                  <a:lnTo>
                    <a:pt x="9180" y="380"/>
                  </a:lnTo>
                  <a:lnTo>
                    <a:pt x="9180" y="380"/>
                  </a:lnTo>
                  <a:cubicBezTo>
                    <a:pt x="9179" y="380"/>
                    <a:pt x="9179" y="380"/>
                    <a:pt x="9178" y="381"/>
                  </a:cubicBezTo>
                  <a:lnTo>
                    <a:pt x="9178" y="381"/>
                  </a:lnTo>
                  <a:cubicBezTo>
                    <a:pt x="9179" y="381"/>
                    <a:pt x="9179" y="380"/>
                    <a:pt x="9180" y="380"/>
                  </a:cubicBezTo>
                  <a:lnTo>
                    <a:pt x="9180" y="380"/>
                  </a:lnTo>
                  <a:lnTo>
                    <a:pt x="9177" y="385"/>
                  </a:lnTo>
                  <a:cubicBezTo>
                    <a:pt x="9171" y="390"/>
                    <a:pt x="9169" y="393"/>
                    <a:pt x="9168" y="393"/>
                  </a:cubicBezTo>
                  <a:cubicBezTo>
                    <a:pt x="9167" y="393"/>
                    <a:pt x="9173" y="385"/>
                    <a:pt x="9178" y="381"/>
                  </a:cubicBezTo>
                  <a:lnTo>
                    <a:pt x="9178" y="381"/>
                  </a:lnTo>
                  <a:cubicBezTo>
                    <a:pt x="9168" y="387"/>
                    <a:pt x="9162" y="393"/>
                    <a:pt x="9156" y="399"/>
                  </a:cubicBezTo>
                  <a:cubicBezTo>
                    <a:pt x="9142" y="406"/>
                    <a:pt x="9135" y="413"/>
                    <a:pt x="9128" y="420"/>
                  </a:cubicBezTo>
                  <a:lnTo>
                    <a:pt x="9113" y="427"/>
                  </a:lnTo>
                  <a:lnTo>
                    <a:pt x="9113" y="427"/>
                  </a:lnTo>
                  <a:cubicBezTo>
                    <a:pt x="9116" y="424"/>
                    <a:pt x="9120" y="421"/>
                    <a:pt x="9120" y="420"/>
                  </a:cubicBezTo>
                  <a:lnTo>
                    <a:pt x="9120" y="420"/>
                  </a:lnTo>
                  <a:cubicBezTo>
                    <a:pt x="9113" y="427"/>
                    <a:pt x="9106" y="434"/>
                    <a:pt x="9092" y="441"/>
                  </a:cubicBezTo>
                  <a:cubicBezTo>
                    <a:pt x="9078" y="441"/>
                    <a:pt x="9071" y="448"/>
                    <a:pt x="9057" y="456"/>
                  </a:cubicBezTo>
                  <a:cubicBezTo>
                    <a:pt x="9054" y="456"/>
                    <a:pt x="9051" y="456"/>
                    <a:pt x="9048" y="456"/>
                  </a:cubicBezTo>
                  <a:lnTo>
                    <a:pt x="9048" y="456"/>
                  </a:lnTo>
                  <a:cubicBezTo>
                    <a:pt x="9047" y="455"/>
                    <a:pt x="9046" y="454"/>
                    <a:pt x="9044" y="454"/>
                  </a:cubicBezTo>
                  <a:cubicBezTo>
                    <a:pt x="9040" y="454"/>
                    <a:pt x="9034" y="457"/>
                    <a:pt x="9028" y="463"/>
                  </a:cubicBezTo>
                  <a:cubicBezTo>
                    <a:pt x="9033" y="458"/>
                    <a:pt x="9041" y="456"/>
                    <a:pt x="9048" y="456"/>
                  </a:cubicBezTo>
                  <a:lnTo>
                    <a:pt x="9048" y="456"/>
                  </a:lnTo>
                  <a:cubicBezTo>
                    <a:pt x="9049" y="457"/>
                    <a:pt x="9048" y="460"/>
                    <a:pt x="9043" y="463"/>
                  </a:cubicBezTo>
                  <a:lnTo>
                    <a:pt x="9021" y="463"/>
                  </a:lnTo>
                  <a:lnTo>
                    <a:pt x="8986" y="470"/>
                  </a:lnTo>
                  <a:lnTo>
                    <a:pt x="8965" y="470"/>
                  </a:lnTo>
                  <a:cubicBezTo>
                    <a:pt x="8936" y="470"/>
                    <a:pt x="8908" y="463"/>
                    <a:pt x="8872" y="456"/>
                  </a:cubicBezTo>
                  <a:cubicBezTo>
                    <a:pt x="8863" y="453"/>
                    <a:pt x="8861" y="452"/>
                    <a:pt x="8862" y="452"/>
                  </a:cubicBezTo>
                  <a:cubicBezTo>
                    <a:pt x="8864" y="452"/>
                    <a:pt x="8879" y="456"/>
                    <a:pt x="8879" y="456"/>
                  </a:cubicBezTo>
                  <a:cubicBezTo>
                    <a:pt x="8887" y="456"/>
                    <a:pt x="8865" y="448"/>
                    <a:pt x="8858" y="448"/>
                  </a:cubicBezTo>
                  <a:lnTo>
                    <a:pt x="8801" y="427"/>
                  </a:lnTo>
                  <a:cubicBezTo>
                    <a:pt x="8773" y="420"/>
                    <a:pt x="8745" y="406"/>
                    <a:pt x="8716" y="392"/>
                  </a:cubicBezTo>
                  <a:lnTo>
                    <a:pt x="8674" y="370"/>
                  </a:lnTo>
                  <a:cubicBezTo>
                    <a:pt x="8674" y="370"/>
                    <a:pt x="8669" y="368"/>
                    <a:pt x="8664" y="365"/>
                  </a:cubicBezTo>
                  <a:lnTo>
                    <a:pt x="8664" y="365"/>
                  </a:lnTo>
                  <a:cubicBezTo>
                    <a:pt x="8658" y="360"/>
                    <a:pt x="8645" y="349"/>
                    <a:pt x="8645" y="349"/>
                  </a:cubicBezTo>
                  <a:cubicBezTo>
                    <a:pt x="8589" y="321"/>
                    <a:pt x="8525" y="278"/>
                    <a:pt x="8468" y="243"/>
                  </a:cubicBezTo>
                  <a:cubicBezTo>
                    <a:pt x="8276" y="119"/>
                    <a:pt x="8052" y="1"/>
                    <a:pt x="781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8" name="Google Shape;2968;p42"/>
            <p:cNvSpPr/>
            <p:nvPr/>
          </p:nvSpPr>
          <p:spPr>
            <a:xfrm>
              <a:off x="717517" y="3340425"/>
              <a:ext cx="714593" cy="108675"/>
            </a:xfrm>
            <a:custGeom>
              <a:rect b="b" l="l" r="r" t="t"/>
              <a:pathLst>
                <a:path extrusionOk="0" h="1827" w="12013">
                  <a:moveTo>
                    <a:pt x="11655" y="469"/>
                  </a:moveTo>
                  <a:cubicBezTo>
                    <a:pt x="11655" y="469"/>
                    <a:pt x="11656" y="474"/>
                    <a:pt x="11658" y="486"/>
                  </a:cubicBezTo>
                  <a:lnTo>
                    <a:pt x="11658" y="486"/>
                  </a:lnTo>
                  <a:cubicBezTo>
                    <a:pt x="11657" y="476"/>
                    <a:pt x="11656" y="469"/>
                    <a:pt x="11655" y="469"/>
                  </a:cubicBezTo>
                  <a:close/>
                  <a:moveTo>
                    <a:pt x="11658" y="510"/>
                  </a:moveTo>
                  <a:cubicBezTo>
                    <a:pt x="11654" y="510"/>
                    <a:pt x="11648" y="529"/>
                    <a:pt x="11658" y="529"/>
                  </a:cubicBezTo>
                  <a:cubicBezTo>
                    <a:pt x="11660" y="515"/>
                    <a:pt x="11659" y="510"/>
                    <a:pt x="11658" y="510"/>
                  </a:cubicBezTo>
                  <a:close/>
                  <a:moveTo>
                    <a:pt x="7432" y="679"/>
                  </a:moveTo>
                  <a:cubicBezTo>
                    <a:pt x="7431" y="679"/>
                    <a:pt x="7424" y="681"/>
                    <a:pt x="7410" y="685"/>
                  </a:cubicBezTo>
                  <a:lnTo>
                    <a:pt x="7417" y="685"/>
                  </a:lnTo>
                  <a:cubicBezTo>
                    <a:pt x="7428" y="681"/>
                    <a:pt x="7433" y="679"/>
                    <a:pt x="7432" y="679"/>
                  </a:cubicBezTo>
                  <a:close/>
                  <a:moveTo>
                    <a:pt x="7290" y="734"/>
                  </a:moveTo>
                  <a:cubicBezTo>
                    <a:pt x="7286" y="736"/>
                    <a:pt x="7283" y="738"/>
                    <a:pt x="7281" y="739"/>
                  </a:cubicBezTo>
                  <a:lnTo>
                    <a:pt x="7281" y="739"/>
                  </a:lnTo>
                  <a:cubicBezTo>
                    <a:pt x="7283" y="738"/>
                    <a:pt x="7286" y="736"/>
                    <a:pt x="7290" y="734"/>
                  </a:cubicBezTo>
                  <a:close/>
                  <a:moveTo>
                    <a:pt x="4510" y="827"/>
                  </a:moveTo>
                  <a:cubicBezTo>
                    <a:pt x="4509" y="827"/>
                    <a:pt x="4509" y="827"/>
                    <a:pt x="4508" y="827"/>
                  </a:cubicBezTo>
                  <a:lnTo>
                    <a:pt x="4508" y="827"/>
                  </a:lnTo>
                  <a:cubicBezTo>
                    <a:pt x="4506" y="827"/>
                    <a:pt x="4505" y="827"/>
                    <a:pt x="4503" y="827"/>
                  </a:cubicBezTo>
                  <a:close/>
                  <a:moveTo>
                    <a:pt x="6467" y="947"/>
                  </a:moveTo>
                  <a:lnTo>
                    <a:pt x="6467" y="947"/>
                  </a:lnTo>
                  <a:cubicBezTo>
                    <a:pt x="6463" y="952"/>
                    <a:pt x="6449" y="968"/>
                    <a:pt x="6450" y="968"/>
                  </a:cubicBezTo>
                  <a:cubicBezTo>
                    <a:pt x="6450" y="968"/>
                    <a:pt x="6454" y="962"/>
                    <a:pt x="6467" y="947"/>
                  </a:cubicBezTo>
                  <a:close/>
                  <a:moveTo>
                    <a:pt x="8615" y="968"/>
                  </a:moveTo>
                  <a:cubicBezTo>
                    <a:pt x="8613" y="968"/>
                    <a:pt x="8609" y="968"/>
                    <a:pt x="8601" y="968"/>
                  </a:cubicBezTo>
                  <a:lnTo>
                    <a:pt x="8587" y="968"/>
                  </a:lnTo>
                  <a:cubicBezTo>
                    <a:pt x="8598" y="968"/>
                    <a:pt x="8606" y="968"/>
                    <a:pt x="8615" y="968"/>
                  </a:cubicBezTo>
                  <a:close/>
                  <a:moveTo>
                    <a:pt x="608" y="994"/>
                  </a:moveTo>
                  <a:cubicBezTo>
                    <a:pt x="607" y="994"/>
                    <a:pt x="597" y="999"/>
                    <a:pt x="582" y="1011"/>
                  </a:cubicBezTo>
                  <a:lnTo>
                    <a:pt x="596" y="1004"/>
                  </a:lnTo>
                  <a:cubicBezTo>
                    <a:pt x="606" y="997"/>
                    <a:pt x="609" y="994"/>
                    <a:pt x="608" y="994"/>
                  </a:cubicBezTo>
                  <a:close/>
                  <a:moveTo>
                    <a:pt x="514" y="1062"/>
                  </a:moveTo>
                  <a:cubicBezTo>
                    <a:pt x="514" y="1062"/>
                    <a:pt x="511" y="1066"/>
                    <a:pt x="505" y="1074"/>
                  </a:cubicBezTo>
                  <a:lnTo>
                    <a:pt x="505" y="1074"/>
                  </a:lnTo>
                  <a:cubicBezTo>
                    <a:pt x="510" y="1065"/>
                    <a:pt x="513" y="1062"/>
                    <a:pt x="514" y="1062"/>
                  </a:cubicBezTo>
                  <a:close/>
                  <a:moveTo>
                    <a:pt x="2461" y="1238"/>
                  </a:moveTo>
                  <a:lnTo>
                    <a:pt x="2461" y="1238"/>
                  </a:lnTo>
                  <a:cubicBezTo>
                    <a:pt x="2464" y="1241"/>
                    <a:pt x="2466" y="1243"/>
                    <a:pt x="2469" y="1246"/>
                  </a:cubicBezTo>
                  <a:lnTo>
                    <a:pt x="2469" y="1246"/>
                  </a:lnTo>
                  <a:lnTo>
                    <a:pt x="2482" y="1252"/>
                  </a:lnTo>
                  <a:lnTo>
                    <a:pt x="2461" y="1238"/>
                  </a:lnTo>
                  <a:close/>
                  <a:moveTo>
                    <a:pt x="3204" y="1399"/>
                  </a:moveTo>
                  <a:lnTo>
                    <a:pt x="3204" y="1399"/>
                  </a:lnTo>
                  <a:cubicBezTo>
                    <a:pt x="3203" y="1400"/>
                    <a:pt x="3200" y="1400"/>
                    <a:pt x="3198" y="1401"/>
                  </a:cubicBezTo>
                  <a:cubicBezTo>
                    <a:pt x="3200" y="1401"/>
                    <a:pt x="3202" y="1400"/>
                    <a:pt x="3204" y="1399"/>
                  </a:cubicBezTo>
                  <a:close/>
                  <a:moveTo>
                    <a:pt x="9917" y="1"/>
                  </a:moveTo>
                  <a:cubicBezTo>
                    <a:pt x="9695" y="1"/>
                    <a:pt x="9485" y="86"/>
                    <a:pt x="9332" y="245"/>
                  </a:cubicBezTo>
                  <a:cubicBezTo>
                    <a:pt x="9190" y="394"/>
                    <a:pt x="9062" y="550"/>
                    <a:pt x="8942" y="713"/>
                  </a:cubicBezTo>
                  <a:cubicBezTo>
                    <a:pt x="8913" y="749"/>
                    <a:pt x="8885" y="784"/>
                    <a:pt x="8857" y="819"/>
                  </a:cubicBezTo>
                  <a:cubicBezTo>
                    <a:pt x="8849" y="827"/>
                    <a:pt x="8829" y="845"/>
                    <a:pt x="8820" y="852"/>
                  </a:cubicBezTo>
                  <a:lnTo>
                    <a:pt x="8820" y="852"/>
                  </a:lnTo>
                  <a:cubicBezTo>
                    <a:pt x="8826" y="847"/>
                    <a:pt x="8831" y="840"/>
                    <a:pt x="8835" y="834"/>
                  </a:cubicBezTo>
                  <a:lnTo>
                    <a:pt x="8835" y="834"/>
                  </a:lnTo>
                  <a:cubicBezTo>
                    <a:pt x="8820" y="849"/>
                    <a:pt x="8815" y="855"/>
                    <a:pt x="8816" y="855"/>
                  </a:cubicBezTo>
                  <a:cubicBezTo>
                    <a:pt x="8816" y="855"/>
                    <a:pt x="8818" y="854"/>
                    <a:pt x="8820" y="852"/>
                  </a:cubicBezTo>
                  <a:lnTo>
                    <a:pt x="8820" y="852"/>
                  </a:lnTo>
                  <a:cubicBezTo>
                    <a:pt x="8808" y="864"/>
                    <a:pt x="8795" y="874"/>
                    <a:pt x="8786" y="883"/>
                  </a:cubicBezTo>
                  <a:lnTo>
                    <a:pt x="8736" y="926"/>
                  </a:lnTo>
                  <a:lnTo>
                    <a:pt x="8730" y="930"/>
                  </a:lnTo>
                  <a:lnTo>
                    <a:pt x="8730" y="930"/>
                  </a:lnTo>
                  <a:cubicBezTo>
                    <a:pt x="8728" y="931"/>
                    <a:pt x="8726" y="931"/>
                    <a:pt x="8722" y="933"/>
                  </a:cubicBezTo>
                  <a:cubicBezTo>
                    <a:pt x="8708" y="940"/>
                    <a:pt x="8687" y="947"/>
                    <a:pt x="8672" y="954"/>
                  </a:cubicBezTo>
                  <a:cubicBezTo>
                    <a:pt x="8665" y="958"/>
                    <a:pt x="8660" y="959"/>
                    <a:pt x="8655" y="961"/>
                  </a:cubicBezTo>
                  <a:lnTo>
                    <a:pt x="8644" y="961"/>
                  </a:lnTo>
                  <a:cubicBezTo>
                    <a:pt x="8633" y="965"/>
                    <a:pt x="8624" y="967"/>
                    <a:pt x="8615" y="968"/>
                  </a:cubicBezTo>
                  <a:lnTo>
                    <a:pt x="8615" y="968"/>
                  </a:lnTo>
                  <a:cubicBezTo>
                    <a:pt x="8618" y="967"/>
                    <a:pt x="8610" y="965"/>
                    <a:pt x="8602" y="965"/>
                  </a:cubicBezTo>
                  <a:cubicBezTo>
                    <a:pt x="8596" y="965"/>
                    <a:pt x="8590" y="966"/>
                    <a:pt x="8587" y="968"/>
                  </a:cubicBezTo>
                  <a:lnTo>
                    <a:pt x="8545" y="968"/>
                  </a:lnTo>
                  <a:lnTo>
                    <a:pt x="8509" y="954"/>
                  </a:lnTo>
                  <a:cubicBezTo>
                    <a:pt x="8495" y="954"/>
                    <a:pt x="8467" y="933"/>
                    <a:pt x="8460" y="933"/>
                  </a:cubicBezTo>
                  <a:cubicBezTo>
                    <a:pt x="8445" y="926"/>
                    <a:pt x="8431" y="912"/>
                    <a:pt x="8424" y="905"/>
                  </a:cubicBezTo>
                  <a:cubicBezTo>
                    <a:pt x="8410" y="897"/>
                    <a:pt x="8382" y="869"/>
                    <a:pt x="8360" y="855"/>
                  </a:cubicBezTo>
                  <a:lnTo>
                    <a:pt x="8332" y="819"/>
                  </a:lnTo>
                  <a:lnTo>
                    <a:pt x="8268" y="749"/>
                  </a:lnTo>
                  <a:cubicBezTo>
                    <a:pt x="8183" y="642"/>
                    <a:pt x="8091" y="550"/>
                    <a:pt x="7992" y="458"/>
                  </a:cubicBezTo>
                  <a:cubicBezTo>
                    <a:pt x="7892" y="366"/>
                    <a:pt x="7765" y="309"/>
                    <a:pt x="7623" y="281"/>
                  </a:cubicBezTo>
                  <a:cubicBezTo>
                    <a:pt x="7586" y="274"/>
                    <a:pt x="7548" y="271"/>
                    <a:pt x="7511" y="271"/>
                  </a:cubicBezTo>
                  <a:cubicBezTo>
                    <a:pt x="7278" y="271"/>
                    <a:pt x="7049" y="395"/>
                    <a:pt x="6871" y="536"/>
                  </a:cubicBezTo>
                  <a:cubicBezTo>
                    <a:pt x="6772" y="621"/>
                    <a:pt x="6680" y="713"/>
                    <a:pt x="6595" y="812"/>
                  </a:cubicBezTo>
                  <a:cubicBezTo>
                    <a:pt x="6552" y="855"/>
                    <a:pt x="6510" y="905"/>
                    <a:pt x="6467" y="947"/>
                  </a:cubicBezTo>
                  <a:cubicBezTo>
                    <a:pt x="6460" y="961"/>
                    <a:pt x="6446" y="968"/>
                    <a:pt x="6439" y="983"/>
                  </a:cubicBezTo>
                  <a:cubicBezTo>
                    <a:pt x="6410" y="1004"/>
                    <a:pt x="6389" y="1025"/>
                    <a:pt x="6361" y="1053"/>
                  </a:cubicBezTo>
                  <a:cubicBezTo>
                    <a:pt x="6318" y="1089"/>
                    <a:pt x="6269" y="1124"/>
                    <a:pt x="6219" y="1160"/>
                  </a:cubicBezTo>
                  <a:cubicBezTo>
                    <a:pt x="6219" y="1160"/>
                    <a:pt x="6219" y="1160"/>
                    <a:pt x="6219" y="1160"/>
                  </a:cubicBezTo>
                  <a:lnTo>
                    <a:pt x="6219" y="1160"/>
                  </a:lnTo>
                  <a:lnTo>
                    <a:pt x="6212" y="1167"/>
                  </a:lnTo>
                  <a:cubicBezTo>
                    <a:pt x="6207" y="1168"/>
                    <a:pt x="6204" y="1170"/>
                    <a:pt x="6201" y="1170"/>
                  </a:cubicBezTo>
                  <a:lnTo>
                    <a:pt x="6201" y="1170"/>
                  </a:lnTo>
                  <a:cubicBezTo>
                    <a:pt x="6207" y="1167"/>
                    <a:pt x="6212" y="1163"/>
                    <a:pt x="6219" y="1160"/>
                  </a:cubicBezTo>
                  <a:lnTo>
                    <a:pt x="6219" y="1160"/>
                  </a:lnTo>
                  <a:cubicBezTo>
                    <a:pt x="6202" y="1168"/>
                    <a:pt x="6195" y="1172"/>
                    <a:pt x="6197" y="1172"/>
                  </a:cubicBezTo>
                  <a:cubicBezTo>
                    <a:pt x="6197" y="1172"/>
                    <a:pt x="6199" y="1171"/>
                    <a:pt x="6201" y="1170"/>
                  </a:cubicBezTo>
                  <a:lnTo>
                    <a:pt x="6201" y="1170"/>
                  </a:lnTo>
                  <a:cubicBezTo>
                    <a:pt x="6196" y="1174"/>
                    <a:pt x="6191" y="1178"/>
                    <a:pt x="6183" y="1181"/>
                  </a:cubicBezTo>
                  <a:cubicBezTo>
                    <a:pt x="6148" y="1195"/>
                    <a:pt x="6120" y="1202"/>
                    <a:pt x="6091" y="1217"/>
                  </a:cubicBezTo>
                  <a:cubicBezTo>
                    <a:pt x="6091" y="1217"/>
                    <a:pt x="6091" y="1217"/>
                    <a:pt x="6091" y="1217"/>
                  </a:cubicBezTo>
                  <a:lnTo>
                    <a:pt x="6091" y="1217"/>
                  </a:lnTo>
                  <a:lnTo>
                    <a:pt x="6056" y="1224"/>
                  </a:lnTo>
                  <a:lnTo>
                    <a:pt x="6013" y="1231"/>
                  </a:lnTo>
                  <a:lnTo>
                    <a:pt x="6006" y="1231"/>
                  </a:lnTo>
                  <a:cubicBezTo>
                    <a:pt x="6006" y="1233"/>
                    <a:pt x="5999" y="1234"/>
                    <a:pt x="5989" y="1234"/>
                  </a:cubicBezTo>
                  <a:cubicBezTo>
                    <a:pt x="5969" y="1234"/>
                    <a:pt x="5938" y="1231"/>
                    <a:pt x="5928" y="1231"/>
                  </a:cubicBezTo>
                  <a:lnTo>
                    <a:pt x="5893" y="1224"/>
                  </a:lnTo>
                  <a:cubicBezTo>
                    <a:pt x="5888" y="1223"/>
                    <a:pt x="5885" y="1223"/>
                    <a:pt x="5882" y="1222"/>
                  </a:cubicBezTo>
                  <a:lnTo>
                    <a:pt x="5882" y="1222"/>
                  </a:lnTo>
                  <a:cubicBezTo>
                    <a:pt x="5841" y="1209"/>
                    <a:pt x="5799" y="1195"/>
                    <a:pt x="5758" y="1174"/>
                  </a:cubicBezTo>
                  <a:cubicBezTo>
                    <a:pt x="5756" y="1173"/>
                    <a:pt x="5753" y="1172"/>
                    <a:pt x="5751" y="1170"/>
                  </a:cubicBezTo>
                  <a:lnTo>
                    <a:pt x="5751" y="1170"/>
                  </a:lnTo>
                  <a:cubicBezTo>
                    <a:pt x="5753" y="1171"/>
                    <a:pt x="5753" y="1171"/>
                    <a:pt x="5753" y="1171"/>
                  </a:cubicBezTo>
                  <a:cubicBezTo>
                    <a:pt x="5753" y="1171"/>
                    <a:pt x="5752" y="1171"/>
                    <a:pt x="5750" y="1170"/>
                  </a:cubicBezTo>
                  <a:lnTo>
                    <a:pt x="5750" y="1170"/>
                  </a:lnTo>
                  <a:cubicBezTo>
                    <a:pt x="5741" y="1164"/>
                    <a:pt x="5734" y="1160"/>
                    <a:pt x="5723" y="1160"/>
                  </a:cubicBezTo>
                  <a:cubicBezTo>
                    <a:pt x="5708" y="1146"/>
                    <a:pt x="5673" y="1124"/>
                    <a:pt x="5652" y="1103"/>
                  </a:cubicBezTo>
                  <a:cubicBezTo>
                    <a:pt x="5552" y="1039"/>
                    <a:pt x="5467" y="961"/>
                    <a:pt x="5382" y="890"/>
                  </a:cubicBezTo>
                  <a:cubicBezTo>
                    <a:pt x="5219" y="720"/>
                    <a:pt x="5035" y="585"/>
                    <a:pt x="4822" y="486"/>
                  </a:cubicBezTo>
                  <a:cubicBezTo>
                    <a:pt x="4729" y="449"/>
                    <a:pt x="4630" y="431"/>
                    <a:pt x="4532" y="431"/>
                  </a:cubicBezTo>
                  <a:cubicBezTo>
                    <a:pt x="4370" y="431"/>
                    <a:pt x="4208" y="481"/>
                    <a:pt x="4070" y="578"/>
                  </a:cubicBezTo>
                  <a:cubicBezTo>
                    <a:pt x="3879" y="699"/>
                    <a:pt x="3751" y="905"/>
                    <a:pt x="3602" y="1075"/>
                  </a:cubicBezTo>
                  <a:cubicBezTo>
                    <a:pt x="3574" y="1117"/>
                    <a:pt x="3539" y="1160"/>
                    <a:pt x="3503" y="1202"/>
                  </a:cubicBezTo>
                  <a:cubicBezTo>
                    <a:pt x="3496" y="1209"/>
                    <a:pt x="3475" y="1224"/>
                    <a:pt x="3475" y="1231"/>
                  </a:cubicBezTo>
                  <a:cubicBezTo>
                    <a:pt x="3454" y="1252"/>
                    <a:pt x="3432" y="1273"/>
                    <a:pt x="3404" y="1287"/>
                  </a:cubicBezTo>
                  <a:cubicBezTo>
                    <a:pt x="3383" y="1309"/>
                    <a:pt x="3361" y="1323"/>
                    <a:pt x="3340" y="1337"/>
                  </a:cubicBezTo>
                  <a:cubicBezTo>
                    <a:pt x="3339" y="1336"/>
                    <a:pt x="3338" y="1336"/>
                    <a:pt x="3337" y="1336"/>
                  </a:cubicBezTo>
                  <a:cubicBezTo>
                    <a:pt x="3330" y="1336"/>
                    <a:pt x="3320" y="1345"/>
                    <a:pt x="3323" y="1345"/>
                  </a:cubicBezTo>
                  <a:cubicBezTo>
                    <a:pt x="3325" y="1345"/>
                    <a:pt x="3330" y="1343"/>
                    <a:pt x="3340" y="1337"/>
                  </a:cubicBezTo>
                  <a:lnTo>
                    <a:pt x="3340" y="1337"/>
                  </a:lnTo>
                  <a:cubicBezTo>
                    <a:pt x="3340" y="1337"/>
                    <a:pt x="3319" y="1351"/>
                    <a:pt x="3312" y="1351"/>
                  </a:cubicBezTo>
                  <a:cubicBezTo>
                    <a:pt x="3283" y="1365"/>
                    <a:pt x="3262" y="1373"/>
                    <a:pt x="3241" y="1387"/>
                  </a:cubicBezTo>
                  <a:cubicBezTo>
                    <a:pt x="3230" y="1387"/>
                    <a:pt x="3214" y="1396"/>
                    <a:pt x="3204" y="1399"/>
                  </a:cubicBezTo>
                  <a:lnTo>
                    <a:pt x="3204" y="1399"/>
                  </a:lnTo>
                  <a:cubicBezTo>
                    <a:pt x="3210" y="1398"/>
                    <a:pt x="3214" y="1396"/>
                    <a:pt x="3217" y="1395"/>
                  </a:cubicBezTo>
                  <a:lnTo>
                    <a:pt x="3217" y="1395"/>
                  </a:lnTo>
                  <a:cubicBezTo>
                    <a:pt x="3214" y="1397"/>
                    <a:pt x="3210" y="1398"/>
                    <a:pt x="3205" y="1401"/>
                  </a:cubicBezTo>
                  <a:lnTo>
                    <a:pt x="3177" y="1408"/>
                  </a:lnTo>
                  <a:cubicBezTo>
                    <a:pt x="3149" y="1408"/>
                    <a:pt x="3120" y="1415"/>
                    <a:pt x="3092" y="1415"/>
                  </a:cubicBezTo>
                  <a:lnTo>
                    <a:pt x="3049" y="1415"/>
                  </a:lnTo>
                  <a:cubicBezTo>
                    <a:pt x="2986" y="1415"/>
                    <a:pt x="2922" y="1408"/>
                    <a:pt x="2858" y="1394"/>
                  </a:cubicBezTo>
                  <a:cubicBezTo>
                    <a:pt x="2844" y="1394"/>
                    <a:pt x="2830" y="1394"/>
                    <a:pt x="2815" y="1387"/>
                  </a:cubicBezTo>
                  <a:cubicBezTo>
                    <a:pt x="2780" y="1380"/>
                    <a:pt x="2752" y="1365"/>
                    <a:pt x="2723" y="1358"/>
                  </a:cubicBezTo>
                  <a:cubicBezTo>
                    <a:pt x="2659" y="1337"/>
                    <a:pt x="2596" y="1309"/>
                    <a:pt x="2539" y="1280"/>
                  </a:cubicBezTo>
                  <a:cubicBezTo>
                    <a:pt x="2514" y="1274"/>
                    <a:pt x="2489" y="1263"/>
                    <a:pt x="2469" y="1246"/>
                  </a:cubicBezTo>
                  <a:lnTo>
                    <a:pt x="2469" y="1246"/>
                  </a:lnTo>
                  <a:lnTo>
                    <a:pt x="2454" y="1238"/>
                  </a:lnTo>
                  <a:lnTo>
                    <a:pt x="2432" y="1202"/>
                  </a:lnTo>
                  <a:cubicBezTo>
                    <a:pt x="2369" y="1167"/>
                    <a:pt x="2305" y="1124"/>
                    <a:pt x="2255" y="1082"/>
                  </a:cubicBezTo>
                  <a:cubicBezTo>
                    <a:pt x="2120" y="990"/>
                    <a:pt x="1986" y="890"/>
                    <a:pt x="1851" y="798"/>
                  </a:cubicBezTo>
                  <a:cubicBezTo>
                    <a:pt x="1582" y="621"/>
                    <a:pt x="1284" y="465"/>
                    <a:pt x="958" y="465"/>
                  </a:cubicBezTo>
                  <a:cubicBezTo>
                    <a:pt x="653" y="472"/>
                    <a:pt x="327" y="578"/>
                    <a:pt x="135" y="819"/>
                  </a:cubicBezTo>
                  <a:cubicBezTo>
                    <a:pt x="43" y="947"/>
                    <a:pt x="0" y="1103"/>
                    <a:pt x="15" y="1259"/>
                  </a:cubicBezTo>
                  <a:cubicBezTo>
                    <a:pt x="29" y="1358"/>
                    <a:pt x="107" y="1422"/>
                    <a:pt x="206" y="1422"/>
                  </a:cubicBezTo>
                  <a:cubicBezTo>
                    <a:pt x="298" y="1415"/>
                    <a:pt x="376" y="1344"/>
                    <a:pt x="390" y="1259"/>
                  </a:cubicBezTo>
                  <a:lnTo>
                    <a:pt x="390" y="1259"/>
                  </a:lnTo>
                  <a:cubicBezTo>
                    <a:pt x="386" y="1275"/>
                    <a:pt x="384" y="1281"/>
                    <a:pt x="384" y="1281"/>
                  </a:cubicBezTo>
                  <a:cubicBezTo>
                    <a:pt x="384" y="1281"/>
                    <a:pt x="390" y="1257"/>
                    <a:pt x="390" y="1252"/>
                  </a:cubicBezTo>
                  <a:lnTo>
                    <a:pt x="405" y="1209"/>
                  </a:lnTo>
                  <a:lnTo>
                    <a:pt x="426" y="1174"/>
                  </a:lnTo>
                  <a:cubicBezTo>
                    <a:pt x="440" y="1153"/>
                    <a:pt x="461" y="1124"/>
                    <a:pt x="475" y="1103"/>
                  </a:cubicBezTo>
                  <a:lnTo>
                    <a:pt x="504" y="1075"/>
                  </a:lnTo>
                  <a:lnTo>
                    <a:pt x="504" y="1075"/>
                  </a:lnTo>
                  <a:lnTo>
                    <a:pt x="518" y="1061"/>
                  </a:lnTo>
                  <a:cubicBezTo>
                    <a:pt x="539" y="1046"/>
                    <a:pt x="561" y="1025"/>
                    <a:pt x="582" y="1011"/>
                  </a:cubicBezTo>
                  <a:cubicBezTo>
                    <a:pt x="596" y="997"/>
                    <a:pt x="610" y="990"/>
                    <a:pt x="624" y="990"/>
                  </a:cubicBezTo>
                  <a:cubicBezTo>
                    <a:pt x="653" y="975"/>
                    <a:pt x="681" y="961"/>
                    <a:pt x="709" y="947"/>
                  </a:cubicBezTo>
                  <a:lnTo>
                    <a:pt x="752" y="933"/>
                  </a:lnTo>
                  <a:lnTo>
                    <a:pt x="738" y="933"/>
                  </a:lnTo>
                  <a:lnTo>
                    <a:pt x="773" y="926"/>
                  </a:lnTo>
                  <a:cubicBezTo>
                    <a:pt x="830" y="912"/>
                    <a:pt x="894" y="905"/>
                    <a:pt x="958" y="905"/>
                  </a:cubicBezTo>
                  <a:lnTo>
                    <a:pt x="1007" y="905"/>
                  </a:lnTo>
                  <a:cubicBezTo>
                    <a:pt x="1043" y="905"/>
                    <a:pt x="1078" y="912"/>
                    <a:pt x="1114" y="919"/>
                  </a:cubicBezTo>
                  <a:cubicBezTo>
                    <a:pt x="1124" y="922"/>
                    <a:pt x="1128" y="923"/>
                    <a:pt x="1128" y="923"/>
                  </a:cubicBezTo>
                  <a:cubicBezTo>
                    <a:pt x="1128" y="923"/>
                    <a:pt x="1100" y="915"/>
                    <a:pt x="1103" y="915"/>
                  </a:cubicBezTo>
                  <a:cubicBezTo>
                    <a:pt x="1104" y="915"/>
                    <a:pt x="1109" y="916"/>
                    <a:pt x="1121" y="919"/>
                  </a:cubicBezTo>
                  <a:lnTo>
                    <a:pt x="1177" y="940"/>
                  </a:lnTo>
                  <a:cubicBezTo>
                    <a:pt x="1213" y="947"/>
                    <a:pt x="1248" y="961"/>
                    <a:pt x="1284" y="983"/>
                  </a:cubicBezTo>
                  <a:cubicBezTo>
                    <a:pt x="1319" y="997"/>
                    <a:pt x="1355" y="1011"/>
                    <a:pt x="1390" y="1032"/>
                  </a:cubicBezTo>
                  <a:lnTo>
                    <a:pt x="1435" y="1051"/>
                  </a:lnTo>
                  <a:lnTo>
                    <a:pt x="1435" y="1051"/>
                  </a:lnTo>
                  <a:cubicBezTo>
                    <a:pt x="1448" y="1058"/>
                    <a:pt x="1471" y="1071"/>
                    <a:pt x="1475" y="1075"/>
                  </a:cubicBezTo>
                  <a:cubicBezTo>
                    <a:pt x="1752" y="1245"/>
                    <a:pt x="1993" y="1451"/>
                    <a:pt x="2276" y="1607"/>
                  </a:cubicBezTo>
                  <a:cubicBezTo>
                    <a:pt x="2510" y="1741"/>
                    <a:pt x="2766" y="1819"/>
                    <a:pt x="3035" y="1826"/>
                  </a:cubicBezTo>
                  <a:cubicBezTo>
                    <a:pt x="3305" y="1826"/>
                    <a:pt x="3567" y="1720"/>
                    <a:pt x="3758" y="1529"/>
                  </a:cubicBezTo>
                  <a:cubicBezTo>
                    <a:pt x="3851" y="1436"/>
                    <a:pt x="3929" y="1344"/>
                    <a:pt x="4007" y="1238"/>
                  </a:cubicBezTo>
                  <a:cubicBezTo>
                    <a:pt x="4042" y="1195"/>
                    <a:pt x="4078" y="1153"/>
                    <a:pt x="4106" y="1110"/>
                  </a:cubicBezTo>
                  <a:cubicBezTo>
                    <a:pt x="4127" y="1089"/>
                    <a:pt x="4141" y="1068"/>
                    <a:pt x="4163" y="1053"/>
                  </a:cubicBezTo>
                  <a:cubicBezTo>
                    <a:pt x="4184" y="1032"/>
                    <a:pt x="4205" y="1004"/>
                    <a:pt x="4219" y="983"/>
                  </a:cubicBezTo>
                  <a:lnTo>
                    <a:pt x="4219" y="983"/>
                  </a:lnTo>
                  <a:cubicBezTo>
                    <a:pt x="4211" y="995"/>
                    <a:pt x="4205" y="1007"/>
                    <a:pt x="4206" y="1007"/>
                  </a:cubicBezTo>
                  <a:cubicBezTo>
                    <a:pt x="4206" y="1007"/>
                    <a:pt x="4210" y="1001"/>
                    <a:pt x="4219" y="983"/>
                  </a:cubicBezTo>
                  <a:lnTo>
                    <a:pt x="4219" y="983"/>
                  </a:lnTo>
                  <a:cubicBezTo>
                    <a:pt x="4219" y="983"/>
                    <a:pt x="4219" y="983"/>
                    <a:pt x="4219" y="983"/>
                  </a:cubicBezTo>
                  <a:lnTo>
                    <a:pt x="4248" y="954"/>
                  </a:lnTo>
                  <a:lnTo>
                    <a:pt x="4297" y="919"/>
                  </a:lnTo>
                  <a:cubicBezTo>
                    <a:pt x="4311" y="909"/>
                    <a:pt x="4325" y="900"/>
                    <a:pt x="4339" y="891"/>
                  </a:cubicBezTo>
                  <a:lnTo>
                    <a:pt x="4339" y="891"/>
                  </a:lnTo>
                  <a:cubicBezTo>
                    <a:pt x="4339" y="892"/>
                    <a:pt x="4339" y="893"/>
                    <a:pt x="4340" y="893"/>
                  </a:cubicBezTo>
                  <a:cubicBezTo>
                    <a:pt x="4342" y="893"/>
                    <a:pt x="4349" y="888"/>
                    <a:pt x="4361" y="876"/>
                  </a:cubicBezTo>
                  <a:lnTo>
                    <a:pt x="4361" y="876"/>
                  </a:lnTo>
                  <a:cubicBezTo>
                    <a:pt x="4354" y="881"/>
                    <a:pt x="4346" y="886"/>
                    <a:pt x="4339" y="891"/>
                  </a:cubicBezTo>
                  <a:lnTo>
                    <a:pt x="4339" y="891"/>
                  </a:lnTo>
                  <a:cubicBezTo>
                    <a:pt x="4340" y="888"/>
                    <a:pt x="4345" y="882"/>
                    <a:pt x="4354" y="876"/>
                  </a:cubicBezTo>
                  <a:lnTo>
                    <a:pt x="4397" y="855"/>
                  </a:lnTo>
                  <a:lnTo>
                    <a:pt x="4432" y="841"/>
                  </a:lnTo>
                  <a:cubicBezTo>
                    <a:pt x="4459" y="834"/>
                    <a:pt x="4487" y="834"/>
                    <a:pt x="4508" y="827"/>
                  </a:cubicBezTo>
                  <a:lnTo>
                    <a:pt x="4508" y="827"/>
                  </a:lnTo>
                  <a:cubicBezTo>
                    <a:pt x="4521" y="829"/>
                    <a:pt x="4529" y="830"/>
                    <a:pt x="4532" y="830"/>
                  </a:cubicBezTo>
                  <a:cubicBezTo>
                    <a:pt x="4538" y="830"/>
                    <a:pt x="4524" y="827"/>
                    <a:pt x="4510" y="827"/>
                  </a:cubicBezTo>
                  <a:lnTo>
                    <a:pt x="4546" y="827"/>
                  </a:lnTo>
                  <a:cubicBezTo>
                    <a:pt x="4569" y="827"/>
                    <a:pt x="4593" y="832"/>
                    <a:pt x="4617" y="837"/>
                  </a:cubicBezTo>
                  <a:lnTo>
                    <a:pt x="4617" y="837"/>
                  </a:lnTo>
                  <a:cubicBezTo>
                    <a:pt x="4619" y="838"/>
                    <a:pt x="4621" y="839"/>
                    <a:pt x="4624" y="841"/>
                  </a:cubicBezTo>
                  <a:lnTo>
                    <a:pt x="4659" y="848"/>
                  </a:lnTo>
                  <a:cubicBezTo>
                    <a:pt x="4680" y="862"/>
                    <a:pt x="4702" y="869"/>
                    <a:pt x="4723" y="876"/>
                  </a:cubicBezTo>
                  <a:lnTo>
                    <a:pt x="4743" y="888"/>
                  </a:lnTo>
                  <a:lnTo>
                    <a:pt x="4743" y="888"/>
                  </a:lnTo>
                  <a:cubicBezTo>
                    <a:pt x="4743" y="888"/>
                    <a:pt x="4743" y="888"/>
                    <a:pt x="4743" y="888"/>
                  </a:cubicBezTo>
                  <a:cubicBezTo>
                    <a:pt x="4741" y="888"/>
                    <a:pt x="4743" y="891"/>
                    <a:pt x="4751" y="897"/>
                  </a:cubicBezTo>
                  <a:lnTo>
                    <a:pt x="4829" y="947"/>
                  </a:lnTo>
                  <a:cubicBezTo>
                    <a:pt x="4921" y="1011"/>
                    <a:pt x="5006" y="1082"/>
                    <a:pt x="5084" y="1160"/>
                  </a:cubicBezTo>
                  <a:cubicBezTo>
                    <a:pt x="5255" y="1323"/>
                    <a:pt x="5446" y="1465"/>
                    <a:pt x="5652" y="1564"/>
                  </a:cubicBezTo>
                  <a:cubicBezTo>
                    <a:pt x="5757" y="1607"/>
                    <a:pt x="5869" y="1628"/>
                    <a:pt x="5980" y="1628"/>
                  </a:cubicBezTo>
                  <a:cubicBezTo>
                    <a:pt x="6145" y="1628"/>
                    <a:pt x="6309" y="1582"/>
                    <a:pt x="6453" y="1493"/>
                  </a:cubicBezTo>
                  <a:cubicBezTo>
                    <a:pt x="6673" y="1358"/>
                    <a:pt x="6829" y="1153"/>
                    <a:pt x="7006" y="968"/>
                  </a:cubicBezTo>
                  <a:cubicBezTo>
                    <a:pt x="7013" y="961"/>
                    <a:pt x="7020" y="947"/>
                    <a:pt x="7034" y="940"/>
                  </a:cubicBezTo>
                  <a:lnTo>
                    <a:pt x="7034" y="940"/>
                  </a:lnTo>
                  <a:cubicBezTo>
                    <a:pt x="7019" y="953"/>
                    <a:pt x="7015" y="957"/>
                    <a:pt x="7016" y="957"/>
                  </a:cubicBezTo>
                  <a:cubicBezTo>
                    <a:pt x="7017" y="957"/>
                    <a:pt x="7034" y="944"/>
                    <a:pt x="7034" y="940"/>
                  </a:cubicBezTo>
                  <a:lnTo>
                    <a:pt x="7034" y="940"/>
                  </a:lnTo>
                  <a:cubicBezTo>
                    <a:pt x="7034" y="940"/>
                    <a:pt x="7034" y="940"/>
                    <a:pt x="7034" y="940"/>
                  </a:cubicBezTo>
                  <a:cubicBezTo>
                    <a:pt x="7056" y="919"/>
                    <a:pt x="7077" y="897"/>
                    <a:pt x="7098" y="876"/>
                  </a:cubicBezTo>
                  <a:cubicBezTo>
                    <a:pt x="7148" y="834"/>
                    <a:pt x="7197" y="798"/>
                    <a:pt x="7254" y="763"/>
                  </a:cubicBezTo>
                  <a:cubicBezTo>
                    <a:pt x="7265" y="752"/>
                    <a:pt x="7272" y="745"/>
                    <a:pt x="7281" y="739"/>
                  </a:cubicBezTo>
                  <a:lnTo>
                    <a:pt x="7281" y="739"/>
                  </a:lnTo>
                  <a:cubicBezTo>
                    <a:pt x="7271" y="745"/>
                    <a:pt x="7267" y="747"/>
                    <a:pt x="7266" y="747"/>
                  </a:cubicBezTo>
                  <a:cubicBezTo>
                    <a:pt x="7264" y="747"/>
                    <a:pt x="7285" y="734"/>
                    <a:pt x="7290" y="734"/>
                  </a:cubicBezTo>
                  <a:cubicBezTo>
                    <a:pt x="7318" y="727"/>
                    <a:pt x="7339" y="713"/>
                    <a:pt x="7368" y="699"/>
                  </a:cubicBezTo>
                  <a:lnTo>
                    <a:pt x="7403" y="685"/>
                  </a:lnTo>
                  <a:lnTo>
                    <a:pt x="7410" y="685"/>
                  </a:lnTo>
                  <a:cubicBezTo>
                    <a:pt x="7417" y="671"/>
                    <a:pt x="7488" y="671"/>
                    <a:pt x="7502" y="663"/>
                  </a:cubicBezTo>
                  <a:lnTo>
                    <a:pt x="7545" y="663"/>
                  </a:lnTo>
                  <a:cubicBezTo>
                    <a:pt x="7555" y="663"/>
                    <a:pt x="7564" y="663"/>
                    <a:pt x="7572" y="666"/>
                  </a:cubicBezTo>
                  <a:lnTo>
                    <a:pt x="7572" y="666"/>
                  </a:lnTo>
                  <a:cubicBezTo>
                    <a:pt x="7571" y="666"/>
                    <a:pt x="7570" y="666"/>
                    <a:pt x="7570" y="666"/>
                  </a:cubicBezTo>
                  <a:cubicBezTo>
                    <a:pt x="7567" y="666"/>
                    <a:pt x="7569" y="667"/>
                    <a:pt x="7580" y="671"/>
                  </a:cubicBezTo>
                  <a:cubicBezTo>
                    <a:pt x="7609" y="678"/>
                    <a:pt x="7630" y="685"/>
                    <a:pt x="7651" y="699"/>
                  </a:cubicBezTo>
                  <a:lnTo>
                    <a:pt x="7651" y="699"/>
                  </a:lnTo>
                  <a:lnTo>
                    <a:pt x="7651" y="699"/>
                  </a:lnTo>
                  <a:lnTo>
                    <a:pt x="7658" y="706"/>
                  </a:lnTo>
                  <a:cubicBezTo>
                    <a:pt x="7661" y="707"/>
                    <a:pt x="7663" y="708"/>
                    <a:pt x="7665" y="708"/>
                  </a:cubicBezTo>
                  <a:lnTo>
                    <a:pt x="7665" y="708"/>
                  </a:lnTo>
                  <a:lnTo>
                    <a:pt x="7694" y="727"/>
                  </a:lnTo>
                  <a:cubicBezTo>
                    <a:pt x="7715" y="741"/>
                    <a:pt x="7736" y="756"/>
                    <a:pt x="7758" y="777"/>
                  </a:cubicBezTo>
                  <a:cubicBezTo>
                    <a:pt x="7772" y="784"/>
                    <a:pt x="7779" y="798"/>
                    <a:pt x="7793" y="805"/>
                  </a:cubicBezTo>
                  <a:cubicBezTo>
                    <a:pt x="7836" y="855"/>
                    <a:pt x="7871" y="897"/>
                    <a:pt x="7914" y="947"/>
                  </a:cubicBezTo>
                  <a:cubicBezTo>
                    <a:pt x="8084" y="1146"/>
                    <a:pt x="8282" y="1351"/>
                    <a:pt x="8559" y="1358"/>
                  </a:cubicBezTo>
                  <a:cubicBezTo>
                    <a:pt x="8570" y="1359"/>
                    <a:pt x="8580" y="1359"/>
                    <a:pt x="8591" y="1359"/>
                  </a:cubicBezTo>
                  <a:cubicBezTo>
                    <a:pt x="9030" y="1359"/>
                    <a:pt x="9252" y="933"/>
                    <a:pt x="9495" y="635"/>
                  </a:cubicBezTo>
                  <a:cubicBezTo>
                    <a:pt x="9530" y="600"/>
                    <a:pt x="9558" y="572"/>
                    <a:pt x="9593" y="537"/>
                  </a:cubicBezTo>
                  <a:lnTo>
                    <a:pt x="9593" y="537"/>
                  </a:lnTo>
                  <a:cubicBezTo>
                    <a:pt x="9579" y="551"/>
                    <a:pt x="9574" y="556"/>
                    <a:pt x="9574" y="556"/>
                  </a:cubicBezTo>
                  <a:cubicBezTo>
                    <a:pt x="9574" y="556"/>
                    <a:pt x="9603" y="525"/>
                    <a:pt x="9608" y="515"/>
                  </a:cubicBezTo>
                  <a:lnTo>
                    <a:pt x="9665" y="472"/>
                  </a:lnTo>
                  <a:cubicBezTo>
                    <a:pt x="9679" y="458"/>
                    <a:pt x="9700" y="451"/>
                    <a:pt x="9715" y="437"/>
                  </a:cubicBezTo>
                  <a:cubicBezTo>
                    <a:pt x="9722" y="432"/>
                    <a:pt x="9725" y="430"/>
                    <a:pt x="9724" y="430"/>
                  </a:cubicBezTo>
                  <a:cubicBezTo>
                    <a:pt x="9723" y="430"/>
                    <a:pt x="9700" y="443"/>
                    <a:pt x="9698" y="443"/>
                  </a:cubicBezTo>
                  <a:cubicBezTo>
                    <a:pt x="9698" y="443"/>
                    <a:pt x="9700" y="441"/>
                    <a:pt x="9708" y="437"/>
                  </a:cubicBezTo>
                  <a:lnTo>
                    <a:pt x="9736" y="422"/>
                  </a:lnTo>
                  <a:cubicBezTo>
                    <a:pt x="9757" y="408"/>
                    <a:pt x="9778" y="401"/>
                    <a:pt x="9800" y="394"/>
                  </a:cubicBezTo>
                  <a:cubicBezTo>
                    <a:pt x="9814" y="387"/>
                    <a:pt x="9835" y="387"/>
                    <a:pt x="9856" y="387"/>
                  </a:cubicBezTo>
                  <a:cubicBezTo>
                    <a:pt x="9864" y="383"/>
                    <a:pt x="9872" y="382"/>
                    <a:pt x="9881" y="382"/>
                  </a:cubicBezTo>
                  <a:cubicBezTo>
                    <a:pt x="9884" y="382"/>
                    <a:pt x="9887" y="382"/>
                    <a:pt x="9889" y="382"/>
                  </a:cubicBezTo>
                  <a:lnTo>
                    <a:pt x="9889" y="382"/>
                  </a:lnTo>
                  <a:cubicBezTo>
                    <a:pt x="9886" y="381"/>
                    <a:pt x="9884" y="381"/>
                    <a:pt x="9884" y="381"/>
                  </a:cubicBezTo>
                  <a:cubicBezTo>
                    <a:pt x="9885" y="381"/>
                    <a:pt x="9888" y="381"/>
                    <a:pt x="9892" y="382"/>
                  </a:cubicBezTo>
                  <a:lnTo>
                    <a:pt x="9892" y="382"/>
                  </a:lnTo>
                  <a:cubicBezTo>
                    <a:pt x="9895" y="383"/>
                    <a:pt x="9897" y="384"/>
                    <a:pt x="9900" y="384"/>
                  </a:cubicBezTo>
                  <a:lnTo>
                    <a:pt x="9900" y="384"/>
                  </a:lnTo>
                  <a:cubicBezTo>
                    <a:pt x="9897" y="384"/>
                    <a:pt x="9894" y="383"/>
                    <a:pt x="9892" y="382"/>
                  </a:cubicBezTo>
                  <a:lnTo>
                    <a:pt x="9892" y="382"/>
                  </a:lnTo>
                  <a:cubicBezTo>
                    <a:pt x="9891" y="382"/>
                    <a:pt x="9890" y="382"/>
                    <a:pt x="9889" y="382"/>
                  </a:cubicBezTo>
                  <a:lnTo>
                    <a:pt x="9889" y="382"/>
                  </a:lnTo>
                  <a:cubicBezTo>
                    <a:pt x="9893" y="383"/>
                    <a:pt x="9898" y="385"/>
                    <a:pt x="9906" y="387"/>
                  </a:cubicBezTo>
                  <a:cubicBezTo>
                    <a:pt x="9904" y="386"/>
                    <a:pt x="9902" y="385"/>
                    <a:pt x="9900" y="384"/>
                  </a:cubicBezTo>
                  <a:lnTo>
                    <a:pt x="9900" y="384"/>
                  </a:lnTo>
                  <a:cubicBezTo>
                    <a:pt x="9906" y="386"/>
                    <a:pt x="9911" y="387"/>
                    <a:pt x="9913" y="387"/>
                  </a:cubicBezTo>
                  <a:cubicBezTo>
                    <a:pt x="9949" y="387"/>
                    <a:pt x="9977" y="387"/>
                    <a:pt x="10005" y="394"/>
                  </a:cubicBezTo>
                  <a:cubicBezTo>
                    <a:pt x="10011" y="395"/>
                    <a:pt x="10014" y="395"/>
                    <a:pt x="10017" y="395"/>
                  </a:cubicBezTo>
                  <a:lnTo>
                    <a:pt x="10017" y="395"/>
                  </a:lnTo>
                  <a:lnTo>
                    <a:pt x="10055" y="408"/>
                  </a:lnTo>
                  <a:cubicBezTo>
                    <a:pt x="10090" y="422"/>
                    <a:pt x="10126" y="437"/>
                    <a:pt x="10161" y="451"/>
                  </a:cubicBezTo>
                  <a:cubicBezTo>
                    <a:pt x="10176" y="458"/>
                    <a:pt x="10190" y="465"/>
                    <a:pt x="10204" y="472"/>
                  </a:cubicBezTo>
                  <a:cubicBezTo>
                    <a:pt x="10216" y="479"/>
                    <a:pt x="10220" y="481"/>
                    <a:pt x="10220" y="481"/>
                  </a:cubicBezTo>
                  <a:cubicBezTo>
                    <a:pt x="10220" y="481"/>
                    <a:pt x="10202" y="470"/>
                    <a:pt x="10202" y="470"/>
                  </a:cubicBezTo>
                  <a:lnTo>
                    <a:pt x="10202" y="470"/>
                  </a:lnTo>
                  <a:cubicBezTo>
                    <a:pt x="10202" y="470"/>
                    <a:pt x="10206" y="472"/>
                    <a:pt x="10218" y="479"/>
                  </a:cubicBezTo>
                  <a:cubicBezTo>
                    <a:pt x="10246" y="500"/>
                    <a:pt x="10275" y="515"/>
                    <a:pt x="10296" y="536"/>
                  </a:cubicBezTo>
                  <a:cubicBezTo>
                    <a:pt x="10360" y="571"/>
                    <a:pt x="10417" y="621"/>
                    <a:pt x="10473" y="663"/>
                  </a:cubicBezTo>
                  <a:cubicBezTo>
                    <a:pt x="10728" y="863"/>
                    <a:pt x="11002" y="1082"/>
                    <a:pt x="11342" y="1082"/>
                  </a:cubicBezTo>
                  <a:cubicBezTo>
                    <a:pt x="11353" y="1082"/>
                    <a:pt x="11363" y="1082"/>
                    <a:pt x="11374" y="1082"/>
                  </a:cubicBezTo>
                  <a:cubicBezTo>
                    <a:pt x="11629" y="1068"/>
                    <a:pt x="11863" y="905"/>
                    <a:pt x="11970" y="663"/>
                  </a:cubicBezTo>
                  <a:cubicBezTo>
                    <a:pt x="12012" y="550"/>
                    <a:pt x="12005" y="415"/>
                    <a:pt x="11948" y="302"/>
                  </a:cubicBezTo>
                  <a:cubicBezTo>
                    <a:pt x="11918" y="234"/>
                    <a:pt x="11862" y="205"/>
                    <a:pt x="11806" y="205"/>
                  </a:cubicBezTo>
                  <a:cubicBezTo>
                    <a:pt x="11705" y="205"/>
                    <a:pt x="11603" y="301"/>
                    <a:pt x="11658" y="429"/>
                  </a:cubicBezTo>
                  <a:lnTo>
                    <a:pt x="11658" y="451"/>
                  </a:lnTo>
                  <a:cubicBezTo>
                    <a:pt x="11658" y="451"/>
                    <a:pt x="11658" y="451"/>
                    <a:pt x="11658" y="451"/>
                  </a:cubicBezTo>
                  <a:lnTo>
                    <a:pt x="11658" y="451"/>
                  </a:lnTo>
                  <a:cubicBezTo>
                    <a:pt x="11658" y="453"/>
                    <a:pt x="11658" y="455"/>
                    <a:pt x="11658" y="458"/>
                  </a:cubicBezTo>
                  <a:lnTo>
                    <a:pt x="11658" y="486"/>
                  </a:lnTo>
                  <a:lnTo>
                    <a:pt x="11658" y="486"/>
                  </a:lnTo>
                  <a:cubicBezTo>
                    <a:pt x="11659" y="504"/>
                    <a:pt x="11661" y="529"/>
                    <a:pt x="11658" y="529"/>
                  </a:cubicBezTo>
                  <a:cubicBezTo>
                    <a:pt x="11658" y="536"/>
                    <a:pt x="11643" y="550"/>
                    <a:pt x="11643" y="557"/>
                  </a:cubicBezTo>
                  <a:cubicBezTo>
                    <a:pt x="11636" y="571"/>
                    <a:pt x="11622" y="585"/>
                    <a:pt x="11615" y="600"/>
                  </a:cubicBezTo>
                  <a:cubicBezTo>
                    <a:pt x="11608" y="607"/>
                    <a:pt x="11601" y="614"/>
                    <a:pt x="11594" y="628"/>
                  </a:cubicBezTo>
                  <a:cubicBezTo>
                    <a:pt x="11572" y="642"/>
                    <a:pt x="11551" y="656"/>
                    <a:pt x="11530" y="671"/>
                  </a:cubicBezTo>
                  <a:lnTo>
                    <a:pt x="11530" y="671"/>
                  </a:lnTo>
                  <a:lnTo>
                    <a:pt x="11530" y="671"/>
                  </a:lnTo>
                  <a:cubicBezTo>
                    <a:pt x="11530" y="671"/>
                    <a:pt x="11530" y="671"/>
                    <a:pt x="11530" y="671"/>
                  </a:cubicBezTo>
                  <a:lnTo>
                    <a:pt x="11530" y="671"/>
                  </a:lnTo>
                  <a:cubicBezTo>
                    <a:pt x="11527" y="673"/>
                    <a:pt x="11520" y="677"/>
                    <a:pt x="11515" y="680"/>
                  </a:cubicBezTo>
                  <a:lnTo>
                    <a:pt x="11515" y="680"/>
                  </a:lnTo>
                  <a:lnTo>
                    <a:pt x="11530" y="671"/>
                  </a:lnTo>
                  <a:lnTo>
                    <a:pt x="11530" y="671"/>
                  </a:lnTo>
                  <a:cubicBezTo>
                    <a:pt x="11513" y="679"/>
                    <a:pt x="11509" y="682"/>
                    <a:pt x="11509" y="682"/>
                  </a:cubicBezTo>
                  <a:cubicBezTo>
                    <a:pt x="11510" y="682"/>
                    <a:pt x="11512" y="681"/>
                    <a:pt x="11515" y="680"/>
                  </a:cubicBezTo>
                  <a:lnTo>
                    <a:pt x="11515" y="680"/>
                  </a:lnTo>
                  <a:lnTo>
                    <a:pt x="11494" y="692"/>
                  </a:lnTo>
                  <a:lnTo>
                    <a:pt x="11459" y="706"/>
                  </a:lnTo>
                  <a:lnTo>
                    <a:pt x="11438" y="713"/>
                  </a:lnTo>
                  <a:cubicBezTo>
                    <a:pt x="11427" y="717"/>
                    <a:pt x="11424" y="718"/>
                    <a:pt x="11425" y="718"/>
                  </a:cubicBezTo>
                  <a:cubicBezTo>
                    <a:pt x="11427" y="718"/>
                    <a:pt x="11434" y="717"/>
                    <a:pt x="11445" y="713"/>
                  </a:cubicBezTo>
                  <a:lnTo>
                    <a:pt x="11445" y="713"/>
                  </a:lnTo>
                  <a:cubicBezTo>
                    <a:pt x="11431" y="727"/>
                    <a:pt x="11388" y="720"/>
                    <a:pt x="11367" y="727"/>
                  </a:cubicBezTo>
                  <a:lnTo>
                    <a:pt x="11331" y="727"/>
                  </a:lnTo>
                  <a:cubicBezTo>
                    <a:pt x="11310" y="727"/>
                    <a:pt x="11296" y="720"/>
                    <a:pt x="11275" y="713"/>
                  </a:cubicBezTo>
                  <a:cubicBezTo>
                    <a:pt x="11271" y="713"/>
                    <a:pt x="11269" y="712"/>
                    <a:pt x="11266" y="712"/>
                  </a:cubicBezTo>
                  <a:lnTo>
                    <a:pt x="11266" y="712"/>
                  </a:lnTo>
                  <a:cubicBezTo>
                    <a:pt x="11264" y="711"/>
                    <a:pt x="11260" y="709"/>
                    <a:pt x="11253" y="706"/>
                  </a:cubicBezTo>
                  <a:cubicBezTo>
                    <a:pt x="11211" y="699"/>
                    <a:pt x="11168" y="678"/>
                    <a:pt x="11133" y="663"/>
                  </a:cubicBezTo>
                  <a:lnTo>
                    <a:pt x="11090" y="642"/>
                  </a:lnTo>
                  <a:cubicBezTo>
                    <a:pt x="11088" y="641"/>
                    <a:pt x="11086" y="641"/>
                    <a:pt x="11085" y="640"/>
                  </a:cubicBezTo>
                  <a:lnTo>
                    <a:pt x="11085" y="640"/>
                  </a:lnTo>
                  <a:cubicBezTo>
                    <a:pt x="11082" y="639"/>
                    <a:pt x="11079" y="637"/>
                    <a:pt x="11076" y="635"/>
                  </a:cubicBezTo>
                  <a:cubicBezTo>
                    <a:pt x="11041" y="614"/>
                    <a:pt x="11012" y="593"/>
                    <a:pt x="10977" y="571"/>
                  </a:cubicBezTo>
                  <a:cubicBezTo>
                    <a:pt x="10913" y="522"/>
                    <a:pt x="10842" y="472"/>
                    <a:pt x="10778" y="415"/>
                  </a:cubicBezTo>
                  <a:cubicBezTo>
                    <a:pt x="10551" y="231"/>
                    <a:pt x="10296" y="39"/>
                    <a:pt x="9991" y="4"/>
                  </a:cubicBezTo>
                  <a:cubicBezTo>
                    <a:pt x="9966" y="2"/>
                    <a:pt x="9941" y="1"/>
                    <a:pt x="99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69" name="Google Shape;2969;p42"/>
            <p:cNvSpPr/>
            <p:nvPr/>
          </p:nvSpPr>
          <p:spPr>
            <a:xfrm>
              <a:off x="933478" y="3128425"/>
              <a:ext cx="500311" cy="71673"/>
            </a:xfrm>
            <a:custGeom>
              <a:rect b="b" l="l" r="r" t="t"/>
              <a:pathLst>
                <a:path extrusionOk="0" h="1457" w="10171">
                  <a:moveTo>
                    <a:pt x="9887" y="427"/>
                  </a:moveTo>
                  <a:cubicBezTo>
                    <a:pt x="9886" y="433"/>
                    <a:pt x="9883" y="440"/>
                    <a:pt x="9881" y="442"/>
                  </a:cubicBezTo>
                  <a:lnTo>
                    <a:pt x="9881" y="442"/>
                  </a:lnTo>
                  <a:cubicBezTo>
                    <a:pt x="9883" y="436"/>
                    <a:pt x="9885" y="431"/>
                    <a:pt x="9887" y="427"/>
                  </a:cubicBezTo>
                  <a:close/>
                  <a:moveTo>
                    <a:pt x="639" y="523"/>
                  </a:moveTo>
                  <a:lnTo>
                    <a:pt x="639" y="523"/>
                  </a:lnTo>
                  <a:cubicBezTo>
                    <a:pt x="637" y="524"/>
                    <a:pt x="635" y="524"/>
                    <a:pt x="633" y="525"/>
                  </a:cubicBezTo>
                  <a:cubicBezTo>
                    <a:pt x="635" y="525"/>
                    <a:pt x="637" y="524"/>
                    <a:pt x="639" y="523"/>
                  </a:cubicBezTo>
                  <a:close/>
                  <a:moveTo>
                    <a:pt x="581" y="564"/>
                  </a:moveTo>
                  <a:lnTo>
                    <a:pt x="572" y="576"/>
                  </a:lnTo>
                  <a:lnTo>
                    <a:pt x="572" y="576"/>
                  </a:lnTo>
                  <a:cubicBezTo>
                    <a:pt x="574" y="571"/>
                    <a:pt x="578" y="566"/>
                    <a:pt x="581" y="564"/>
                  </a:cubicBezTo>
                  <a:close/>
                  <a:moveTo>
                    <a:pt x="4277" y="572"/>
                  </a:moveTo>
                  <a:lnTo>
                    <a:pt x="4242" y="582"/>
                  </a:lnTo>
                  <a:cubicBezTo>
                    <a:pt x="4262" y="576"/>
                    <a:pt x="4272" y="573"/>
                    <a:pt x="4277" y="572"/>
                  </a:cubicBezTo>
                  <a:close/>
                  <a:moveTo>
                    <a:pt x="520" y="638"/>
                  </a:moveTo>
                  <a:lnTo>
                    <a:pt x="520" y="638"/>
                  </a:lnTo>
                  <a:cubicBezTo>
                    <a:pt x="519" y="638"/>
                    <a:pt x="519" y="639"/>
                    <a:pt x="519" y="639"/>
                  </a:cubicBezTo>
                  <a:lnTo>
                    <a:pt x="519" y="639"/>
                  </a:lnTo>
                  <a:cubicBezTo>
                    <a:pt x="519" y="639"/>
                    <a:pt x="519" y="639"/>
                    <a:pt x="520" y="639"/>
                  </a:cubicBezTo>
                  <a:cubicBezTo>
                    <a:pt x="520" y="638"/>
                    <a:pt x="520" y="638"/>
                    <a:pt x="520" y="638"/>
                  </a:cubicBezTo>
                  <a:close/>
                  <a:moveTo>
                    <a:pt x="4753" y="631"/>
                  </a:moveTo>
                  <a:cubicBezTo>
                    <a:pt x="4767" y="641"/>
                    <a:pt x="4776" y="647"/>
                    <a:pt x="4781" y="650"/>
                  </a:cubicBezTo>
                  <a:lnTo>
                    <a:pt x="4781" y="650"/>
                  </a:lnTo>
                  <a:cubicBezTo>
                    <a:pt x="4772" y="644"/>
                    <a:pt x="4762" y="637"/>
                    <a:pt x="4753" y="631"/>
                  </a:cubicBezTo>
                  <a:close/>
                  <a:moveTo>
                    <a:pt x="519" y="639"/>
                  </a:moveTo>
                  <a:cubicBezTo>
                    <a:pt x="519" y="640"/>
                    <a:pt x="518" y="641"/>
                    <a:pt x="517" y="642"/>
                  </a:cubicBezTo>
                  <a:lnTo>
                    <a:pt x="517" y="642"/>
                  </a:lnTo>
                  <a:cubicBezTo>
                    <a:pt x="515" y="649"/>
                    <a:pt x="513" y="654"/>
                    <a:pt x="513" y="654"/>
                  </a:cubicBezTo>
                  <a:cubicBezTo>
                    <a:pt x="514" y="654"/>
                    <a:pt x="515" y="650"/>
                    <a:pt x="519" y="639"/>
                  </a:cubicBezTo>
                  <a:close/>
                  <a:moveTo>
                    <a:pt x="2956" y="728"/>
                  </a:moveTo>
                  <a:cubicBezTo>
                    <a:pt x="2956" y="728"/>
                    <a:pt x="2952" y="730"/>
                    <a:pt x="2946" y="731"/>
                  </a:cubicBezTo>
                  <a:lnTo>
                    <a:pt x="2946" y="731"/>
                  </a:lnTo>
                  <a:cubicBezTo>
                    <a:pt x="2953" y="729"/>
                    <a:pt x="2956" y="728"/>
                    <a:pt x="2956" y="728"/>
                  </a:cubicBezTo>
                  <a:close/>
                  <a:moveTo>
                    <a:pt x="9682" y="735"/>
                  </a:moveTo>
                  <a:cubicBezTo>
                    <a:pt x="9676" y="740"/>
                    <a:pt x="9670" y="745"/>
                    <a:pt x="9667" y="745"/>
                  </a:cubicBezTo>
                  <a:cubicBezTo>
                    <a:pt x="9663" y="745"/>
                    <a:pt x="9675" y="739"/>
                    <a:pt x="9682" y="735"/>
                  </a:cubicBezTo>
                  <a:close/>
                  <a:moveTo>
                    <a:pt x="2536" y="744"/>
                  </a:moveTo>
                  <a:cubicBezTo>
                    <a:pt x="2537" y="744"/>
                    <a:pt x="2539" y="745"/>
                    <a:pt x="2541" y="745"/>
                  </a:cubicBezTo>
                  <a:cubicBezTo>
                    <a:pt x="2551" y="748"/>
                    <a:pt x="2555" y="750"/>
                    <a:pt x="2555" y="750"/>
                  </a:cubicBezTo>
                  <a:cubicBezTo>
                    <a:pt x="2555" y="750"/>
                    <a:pt x="2546" y="747"/>
                    <a:pt x="2536" y="744"/>
                  </a:cubicBezTo>
                  <a:close/>
                  <a:moveTo>
                    <a:pt x="6454" y="925"/>
                  </a:moveTo>
                  <a:lnTo>
                    <a:pt x="6448" y="929"/>
                  </a:lnTo>
                  <a:cubicBezTo>
                    <a:pt x="6443" y="931"/>
                    <a:pt x="6441" y="932"/>
                    <a:pt x="6441" y="932"/>
                  </a:cubicBezTo>
                  <a:cubicBezTo>
                    <a:pt x="6441" y="932"/>
                    <a:pt x="6447" y="928"/>
                    <a:pt x="6454" y="925"/>
                  </a:cubicBezTo>
                  <a:close/>
                  <a:moveTo>
                    <a:pt x="6293" y="998"/>
                  </a:moveTo>
                  <a:cubicBezTo>
                    <a:pt x="6293" y="998"/>
                    <a:pt x="6289" y="999"/>
                    <a:pt x="6284" y="1001"/>
                  </a:cubicBezTo>
                  <a:lnTo>
                    <a:pt x="6284" y="1001"/>
                  </a:lnTo>
                  <a:cubicBezTo>
                    <a:pt x="6290" y="999"/>
                    <a:pt x="6292" y="998"/>
                    <a:pt x="6293" y="998"/>
                  </a:cubicBezTo>
                  <a:close/>
                  <a:moveTo>
                    <a:pt x="846" y="0"/>
                  </a:moveTo>
                  <a:cubicBezTo>
                    <a:pt x="612" y="15"/>
                    <a:pt x="392" y="114"/>
                    <a:pt x="229" y="277"/>
                  </a:cubicBezTo>
                  <a:cubicBezTo>
                    <a:pt x="151" y="355"/>
                    <a:pt x="101" y="440"/>
                    <a:pt x="73" y="539"/>
                  </a:cubicBezTo>
                  <a:cubicBezTo>
                    <a:pt x="0" y="720"/>
                    <a:pt x="145" y="855"/>
                    <a:pt x="288" y="855"/>
                  </a:cubicBezTo>
                  <a:cubicBezTo>
                    <a:pt x="369" y="855"/>
                    <a:pt x="450" y="812"/>
                    <a:pt x="491" y="709"/>
                  </a:cubicBezTo>
                  <a:cubicBezTo>
                    <a:pt x="498" y="689"/>
                    <a:pt x="505" y="663"/>
                    <a:pt x="517" y="642"/>
                  </a:cubicBezTo>
                  <a:lnTo>
                    <a:pt x="517" y="642"/>
                  </a:lnTo>
                  <a:cubicBezTo>
                    <a:pt x="518" y="640"/>
                    <a:pt x="519" y="639"/>
                    <a:pt x="520" y="637"/>
                  </a:cubicBezTo>
                  <a:lnTo>
                    <a:pt x="520" y="637"/>
                  </a:lnTo>
                  <a:cubicBezTo>
                    <a:pt x="520" y="637"/>
                    <a:pt x="520" y="637"/>
                    <a:pt x="520" y="638"/>
                  </a:cubicBezTo>
                  <a:lnTo>
                    <a:pt x="520" y="638"/>
                  </a:lnTo>
                  <a:cubicBezTo>
                    <a:pt x="520" y="637"/>
                    <a:pt x="520" y="636"/>
                    <a:pt x="521" y="635"/>
                  </a:cubicBezTo>
                  <a:lnTo>
                    <a:pt x="521" y="635"/>
                  </a:lnTo>
                  <a:cubicBezTo>
                    <a:pt x="520" y="636"/>
                    <a:pt x="520" y="636"/>
                    <a:pt x="520" y="637"/>
                  </a:cubicBezTo>
                  <a:lnTo>
                    <a:pt x="520" y="637"/>
                  </a:lnTo>
                  <a:cubicBezTo>
                    <a:pt x="520" y="634"/>
                    <a:pt x="522" y="631"/>
                    <a:pt x="523" y="628"/>
                  </a:cubicBezTo>
                  <a:lnTo>
                    <a:pt x="523" y="628"/>
                  </a:lnTo>
                  <a:cubicBezTo>
                    <a:pt x="522" y="631"/>
                    <a:pt x="521" y="633"/>
                    <a:pt x="521" y="635"/>
                  </a:cubicBezTo>
                  <a:lnTo>
                    <a:pt x="521" y="635"/>
                  </a:lnTo>
                  <a:cubicBezTo>
                    <a:pt x="522" y="631"/>
                    <a:pt x="525" y="628"/>
                    <a:pt x="527" y="624"/>
                  </a:cubicBezTo>
                  <a:cubicBezTo>
                    <a:pt x="541" y="610"/>
                    <a:pt x="555" y="596"/>
                    <a:pt x="569" y="582"/>
                  </a:cubicBezTo>
                  <a:cubicBezTo>
                    <a:pt x="569" y="582"/>
                    <a:pt x="569" y="582"/>
                    <a:pt x="569" y="582"/>
                  </a:cubicBezTo>
                  <a:lnTo>
                    <a:pt x="569" y="582"/>
                  </a:lnTo>
                  <a:cubicBezTo>
                    <a:pt x="567" y="584"/>
                    <a:pt x="565" y="586"/>
                    <a:pt x="562" y="589"/>
                  </a:cubicBezTo>
                  <a:lnTo>
                    <a:pt x="572" y="576"/>
                  </a:lnTo>
                  <a:lnTo>
                    <a:pt x="572" y="576"/>
                  </a:lnTo>
                  <a:cubicBezTo>
                    <a:pt x="571" y="578"/>
                    <a:pt x="570" y="580"/>
                    <a:pt x="569" y="582"/>
                  </a:cubicBezTo>
                  <a:lnTo>
                    <a:pt x="569" y="582"/>
                  </a:lnTo>
                  <a:cubicBezTo>
                    <a:pt x="583" y="567"/>
                    <a:pt x="586" y="561"/>
                    <a:pt x="585" y="561"/>
                  </a:cubicBezTo>
                  <a:cubicBezTo>
                    <a:pt x="584" y="561"/>
                    <a:pt x="583" y="562"/>
                    <a:pt x="581" y="564"/>
                  </a:cubicBezTo>
                  <a:lnTo>
                    <a:pt x="581" y="564"/>
                  </a:lnTo>
                  <a:lnTo>
                    <a:pt x="583" y="561"/>
                  </a:lnTo>
                  <a:cubicBezTo>
                    <a:pt x="605" y="546"/>
                    <a:pt x="619" y="532"/>
                    <a:pt x="640" y="518"/>
                  </a:cubicBezTo>
                  <a:cubicBezTo>
                    <a:pt x="645" y="516"/>
                    <a:pt x="649" y="515"/>
                    <a:pt x="653" y="514"/>
                  </a:cubicBezTo>
                  <a:lnTo>
                    <a:pt x="653" y="514"/>
                  </a:lnTo>
                  <a:cubicBezTo>
                    <a:pt x="648" y="517"/>
                    <a:pt x="644" y="521"/>
                    <a:pt x="639" y="523"/>
                  </a:cubicBezTo>
                  <a:lnTo>
                    <a:pt x="639" y="523"/>
                  </a:lnTo>
                  <a:cubicBezTo>
                    <a:pt x="659" y="516"/>
                    <a:pt x="663" y="513"/>
                    <a:pt x="659" y="513"/>
                  </a:cubicBezTo>
                  <a:cubicBezTo>
                    <a:pt x="658" y="513"/>
                    <a:pt x="656" y="514"/>
                    <a:pt x="653" y="514"/>
                  </a:cubicBezTo>
                  <a:lnTo>
                    <a:pt x="653" y="514"/>
                  </a:lnTo>
                  <a:cubicBezTo>
                    <a:pt x="656" y="512"/>
                    <a:pt x="659" y="511"/>
                    <a:pt x="661" y="511"/>
                  </a:cubicBezTo>
                  <a:cubicBezTo>
                    <a:pt x="676" y="504"/>
                    <a:pt x="704" y="490"/>
                    <a:pt x="718" y="483"/>
                  </a:cubicBezTo>
                  <a:lnTo>
                    <a:pt x="761" y="468"/>
                  </a:lnTo>
                  <a:lnTo>
                    <a:pt x="768" y="468"/>
                  </a:lnTo>
                  <a:cubicBezTo>
                    <a:pt x="777" y="465"/>
                    <a:pt x="782" y="464"/>
                    <a:pt x="782" y="464"/>
                  </a:cubicBezTo>
                  <a:cubicBezTo>
                    <a:pt x="783" y="464"/>
                    <a:pt x="774" y="467"/>
                    <a:pt x="754" y="475"/>
                  </a:cubicBezTo>
                  <a:cubicBezTo>
                    <a:pt x="775" y="468"/>
                    <a:pt x="796" y="468"/>
                    <a:pt x="817" y="461"/>
                  </a:cubicBezTo>
                  <a:cubicBezTo>
                    <a:pt x="839" y="454"/>
                    <a:pt x="867" y="454"/>
                    <a:pt x="895" y="447"/>
                  </a:cubicBezTo>
                  <a:lnTo>
                    <a:pt x="910" y="447"/>
                  </a:lnTo>
                  <a:cubicBezTo>
                    <a:pt x="938" y="447"/>
                    <a:pt x="966" y="454"/>
                    <a:pt x="988" y="454"/>
                  </a:cubicBezTo>
                  <a:cubicBezTo>
                    <a:pt x="1016" y="461"/>
                    <a:pt x="1037" y="461"/>
                    <a:pt x="1066" y="468"/>
                  </a:cubicBezTo>
                  <a:lnTo>
                    <a:pt x="1073" y="468"/>
                  </a:lnTo>
                  <a:cubicBezTo>
                    <a:pt x="1087" y="468"/>
                    <a:pt x="1101" y="475"/>
                    <a:pt x="1122" y="483"/>
                  </a:cubicBezTo>
                  <a:cubicBezTo>
                    <a:pt x="1179" y="504"/>
                    <a:pt x="1236" y="525"/>
                    <a:pt x="1293" y="546"/>
                  </a:cubicBezTo>
                  <a:lnTo>
                    <a:pt x="1363" y="589"/>
                  </a:lnTo>
                  <a:cubicBezTo>
                    <a:pt x="1385" y="596"/>
                    <a:pt x="1399" y="603"/>
                    <a:pt x="1413" y="610"/>
                  </a:cubicBezTo>
                  <a:cubicBezTo>
                    <a:pt x="1470" y="646"/>
                    <a:pt x="1527" y="681"/>
                    <a:pt x="1576" y="717"/>
                  </a:cubicBezTo>
                  <a:cubicBezTo>
                    <a:pt x="1683" y="780"/>
                    <a:pt x="1782" y="851"/>
                    <a:pt x="1881" y="915"/>
                  </a:cubicBezTo>
                  <a:cubicBezTo>
                    <a:pt x="2101" y="1064"/>
                    <a:pt x="2349" y="1163"/>
                    <a:pt x="2611" y="1199"/>
                  </a:cubicBezTo>
                  <a:cubicBezTo>
                    <a:pt x="2648" y="1202"/>
                    <a:pt x="2684" y="1204"/>
                    <a:pt x="2719" y="1204"/>
                  </a:cubicBezTo>
                  <a:cubicBezTo>
                    <a:pt x="3040" y="1204"/>
                    <a:pt x="3336" y="1067"/>
                    <a:pt x="3604" y="908"/>
                  </a:cubicBezTo>
                  <a:cubicBezTo>
                    <a:pt x="3746" y="830"/>
                    <a:pt x="3881" y="745"/>
                    <a:pt x="4030" y="674"/>
                  </a:cubicBezTo>
                  <a:cubicBezTo>
                    <a:pt x="4093" y="639"/>
                    <a:pt x="4164" y="603"/>
                    <a:pt x="4242" y="582"/>
                  </a:cubicBezTo>
                  <a:cubicBezTo>
                    <a:pt x="4251" y="577"/>
                    <a:pt x="4278" y="571"/>
                    <a:pt x="4280" y="571"/>
                  </a:cubicBezTo>
                  <a:cubicBezTo>
                    <a:pt x="4281" y="571"/>
                    <a:pt x="4280" y="571"/>
                    <a:pt x="4277" y="572"/>
                  </a:cubicBezTo>
                  <a:lnTo>
                    <a:pt x="4277" y="572"/>
                  </a:lnTo>
                  <a:lnTo>
                    <a:pt x="4292" y="568"/>
                  </a:lnTo>
                  <a:cubicBezTo>
                    <a:pt x="4327" y="561"/>
                    <a:pt x="4370" y="553"/>
                    <a:pt x="4412" y="546"/>
                  </a:cubicBezTo>
                  <a:lnTo>
                    <a:pt x="4462" y="546"/>
                  </a:lnTo>
                  <a:cubicBezTo>
                    <a:pt x="4505" y="546"/>
                    <a:pt x="4547" y="553"/>
                    <a:pt x="4590" y="561"/>
                  </a:cubicBezTo>
                  <a:cubicBezTo>
                    <a:pt x="4593" y="563"/>
                    <a:pt x="4595" y="565"/>
                    <a:pt x="4598" y="566"/>
                  </a:cubicBezTo>
                  <a:lnTo>
                    <a:pt x="4598" y="566"/>
                  </a:lnTo>
                  <a:cubicBezTo>
                    <a:pt x="4600" y="566"/>
                    <a:pt x="4601" y="567"/>
                    <a:pt x="4602" y="567"/>
                  </a:cubicBezTo>
                  <a:lnTo>
                    <a:pt x="4602" y="567"/>
                  </a:lnTo>
                  <a:cubicBezTo>
                    <a:pt x="4601" y="567"/>
                    <a:pt x="4600" y="567"/>
                    <a:pt x="4598" y="566"/>
                  </a:cubicBezTo>
                  <a:lnTo>
                    <a:pt x="4598" y="566"/>
                  </a:lnTo>
                  <a:cubicBezTo>
                    <a:pt x="4593" y="565"/>
                    <a:pt x="4588" y="564"/>
                    <a:pt x="4584" y="564"/>
                  </a:cubicBezTo>
                  <a:cubicBezTo>
                    <a:pt x="4574" y="564"/>
                    <a:pt x="4573" y="567"/>
                    <a:pt x="4604" y="568"/>
                  </a:cubicBezTo>
                  <a:lnTo>
                    <a:pt x="4604" y="568"/>
                  </a:lnTo>
                  <a:cubicBezTo>
                    <a:pt x="4603" y="567"/>
                    <a:pt x="4603" y="567"/>
                    <a:pt x="4602" y="567"/>
                  </a:cubicBezTo>
                  <a:lnTo>
                    <a:pt x="4602" y="567"/>
                  </a:lnTo>
                  <a:cubicBezTo>
                    <a:pt x="4605" y="568"/>
                    <a:pt x="4607" y="568"/>
                    <a:pt x="4610" y="568"/>
                  </a:cubicBezTo>
                  <a:lnTo>
                    <a:pt x="4610" y="568"/>
                  </a:lnTo>
                  <a:cubicBezTo>
                    <a:pt x="4608" y="568"/>
                    <a:pt x="4606" y="568"/>
                    <a:pt x="4604" y="568"/>
                  </a:cubicBezTo>
                  <a:lnTo>
                    <a:pt x="4604" y="568"/>
                  </a:lnTo>
                  <a:cubicBezTo>
                    <a:pt x="4604" y="568"/>
                    <a:pt x="4604" y="568"/>
                    <a:pt x="4604" y="568"/>
                  </a:cubicBezTo>
                  <a:lnTo>
                    <a:pt x="4661" y="589"/>
                  </a:lnTo>
                  <a:cubicBezTo>
                    <a:pt x="4682" y="596"/>
                    <a:pt x="4703" y="603"/>
                    <a:pt x="4724" y="617"/>
                  </a:cubicBezTo>
                  <a:lnTo>
                    <a:pt x="4753" y="631"/>
                  </a:lnTo>
                  <a:cubicBezTo>
                    <a:pt x="4753" y="631"/>
                    <a:pt x="4753" y="631"/>
                    <a:pt x="4753" y="631"/>
                  </a:cubicBezTo>
                  <a:lnTo>
                    <a:pt x="4753" y="631"/>
                  </a:lnTo>
                  <a:cubicBezTo>
                    <a:pt x="4753" y="631"/>
                    <a:pt x="4753" y="631"/>
                    <a:pt x="4753" y="631"/>
                  </a:cubicBezTo>
                  <a:lnTo>
                    <a:pt x="4753" y="631"/>
                  </a:lnTo>
                  <a:cubicBezTo>
                    <a:pt x="4766" y="636"/>
                    <a:pt x="4789" y="652"/>
                    <a:pt x="4786" y="652"/>
                  </a:cubicBezTo>
                  <a:cubicBezTo>
                    <a:pt x="4786" y="652"/>
                    <a:pt x="4784" y="651"/>
                    <a:pt x="4781" y="650"/>
                  </a:cubicBezTo>
                  <a:lnTo>
                    <a:pt x="4781" y="650"/>
                  </a:lnTo>
                  <a:cubicBezTo>
                    <a:pt x="4850" y="693"/>
                    <a:pt x="4917" y="738"/>
                    <a:pt x="4980" y="787"/>
                  </a:cubicBezTo>
                  <a:cubicBezTo>
                    <a:pt x="5051" y="844"/>
                    <a:pt x="5122" y="915"/>
                    <a:pt x="5192" y="972"/>
                  </a:cubicBezTo>
                  <a:cubicBezTo>
                    <a:pt x="5334" y="1114"/>
                    <a:pt x="5497" y="1241"/>
                    <a:pt x="5675" y="1341"/>
                  </a:cubicBezTo>
                  <a:cubicBezTo>
                    <a:pt x="5812" y="1418"/>
                    <a:pt x="5968" y="1456"/>
                    <a:pt x="6126" y="1456"/>
                  </a:cubicBezTo>
                  <a:cubicBezTo>
                    <a:pt x="6172" y="1456"/>
                    <a:pt x="6217" y="1453"/>
                    <a:pt x="6263" y="1447"/>
                  </a:cubicBezTo>
                  <a:cubicBezTo>
                    <a:pt x="6604" y="1397"/>
                    <a:pt x="6866" y="1163"/>
                    <a:pt x="7114" y="943"/>
                  </a:cubicBezTo>
                  <a:cubicBezTo>
                    <a:pt x="7178" y="894"/>
                    <a:pt x="7235" y="844"/>
                    <a:pt x="7291" y="795"/>
                  </a:cubicBezTo>
                  <a:cubicBezTo>
                    <a:pt x="7320" y="773"/>
                    <a:pt x="7355" y="752"/>
                    <a:pt x="7383" y="731"/>
                  </a:cubicBezTo>
                  <a:cubicBezTo>
                    <a:pt x="7398" y="724"/>
                    <a:pt x="7412" y="709"/>
                    <a:pt x="7426" y="702"/>
                  </a:cubicBezTo>
                  <a:lnTo>
                    <a:pt x="7454" y="688"/>
                  </a:lnTo>
                  <a:cubicBezTo>
                    <a:pt x="7460" y="684"/>
                    <a:pt x="7462" y="682"/>
                    <a:pt x="7460" y="682"/>
                  </a:cubicBezTo>
                  <a:cubicBezTo>
                    <a:pt x="7460" y="682"/>
                    <a:pt x="7458" y="682"/>
                    <a:pt x="7457" y="683"/>
                  </a:cubicBezTo>
                  <a:lnTo>
                    <a:pt x="7457" y="683"/>
                  </a:lnTo>
                  <a:cubicBezTo>
                    <a:pt x="7518" y="650"/>
                    <a:pt x="7585" y="623"/>
                    <a:pt x="7653" y="596"/>
                  </a:cubicBezTo>
                  <a:lnTo>
                    <a:pt x="7653" y="596"/>
                  </a:lnTo>
                  <a:cubicBezTo>
                    <a:pt x="7632" y="605"/>
                    <a:pt x="7625" y="609"/>
                    <a:pt x="7625" y="609"/>
                  </a:cubicBezTo>
                  <a:cubicBezTo>
                    <a:pt x="7626" y="609"/>
                    <a:pt x="7658" y="596"/>
                    <a:pt x="7667" y="596"/>
                  </a:cubicBezTo>
                  <a:lnTo>
                    <a:pt x="7724" y="589"/>
                  </a:lnTo>
                  <a:cubicBezTo>
                    <a:pt x="7745" y="582"/>
                    <a:pt x="7773" y="582"/>
                    <a:pt x="7795" y="582"/>
                  </a:cubicBezTo>
                  <a:cubicBezTo>
                    <a:pt x="7778" y="579"/>
                    <a:pt x="7773" y="579"/>
                    <a:pt x="7773" y="579"/>
                  </a:cubicBezTo>
                  <a:cubicBezTo>
                    <a:pt x="7773" y="579"/>
                    <a:pt x="7797" y="582"/>
                    <a:pt x="7802" y="582"/>
                  </a:cubicBezTo>
                  <a:lnTo>
                    <a:pt x="7844" y="582"/>
                  </a:lnTo>
                  <a:cubicBezTo>
                    <a:pt x="7873" y="582"/>
                    <a:pt x="7901" y="589"/>
                    <a:pt x="7929" y="596"/>
                  </a:cubicBezTo>
                  <a:lnTo>
                    <a:pt x="7965" y="603"/>
                  </a:lnTo>
                  <a:cubicBezTo>
                    <a:pt x="7971" y="604"/>
                    <a:pt x="7975" y="604"/>
                    <a:pt x="7977" y="605"/>
                  </a:cubicBezTo>
                  <a:lnTo>
                    <a:pt x="7977" y="605"/>
                  </a:lnTo>
                  <a:cubicBezTo>
                    <a:pt x="8025" y="618"/>
                    <a:pt x="8080" y="632"/>
                    <a:pt x="8128" y="653"/>
                  </a:cubicBezTo>
                  <a:cubicBezTo>
                    <a:pt x="8178" y="674"/>
                    <a:pt x="8227" y="702"/>
                    <a:pt x="8284" y="724"/>
                  </a:cubicBezTo>
                  <a:cubicBezTo>
                    <a:pt x="8305" y="738"/>
                    <a:pt x="8327" y="752"/>
                    <a:pt x="8348" y="766"/>
                  </a:cubicBezTo>
                  <a:lnTo>
                    <a:pt x="8364" y="771"/>
                  </a:lnTo>
                  <a:lnTo>
                    <a:pt x="8364" y="771"/>
                  </a:lnTo>
                  <a:cubicBezTo>
                    <a:pt x="8372" y="776"/>
                    <a:pt x="8393" y="787"/>
                    <a:pt x="8397" y="787"/>
                  </a:cubicBezTo>
                  <a:cubicBezTo>
                    <a:pt x="8603" y="929"/>
                    <a:pt x="8823" y="1036"/>
                    <a:pt x="9050" y="1128"/>
                  </a:cubicBezTo>
                  <a:cubicBezTo>
                    <a:pt x="9154" y="1164"/>
                    <a:pt x="9262" y="1181"/>
                    <a:pt x="9370" y="1181"/>
                  </a:cubicBezTo>
                  <a:cubicBezTo>
                    <a:pt x="9498" y="1181"/>
                    <a:pt x="9626" y="1156"/>
                    <a:pt x="9745" y="1107"/>
                  </a:cubicBezTo>
                  <a:cubicBezTo>
                    <a:pt x="9936" y="1029"/>
                    <a:pt x="10085" y="865"/>
                    <a:pt x="10149" y="660"/>
                  </a:cubicBezTo>
                  <a:cubicBezTo>
                    <a:pt x="10156" y="617"/>
                    <a:pt x="10163" y="575"/>
                    <a:pt x="10170" y="532"/>
                  </a:cubicBezTo>
                  <a:lnTo>
                    <a:pt x="10170" y="490"/>
                  </a:lnTo>
                  <a:cubicBezTo>
                    <a:pt x="10162" y="464"/>
                    <a:pt x="10158" y="451"/>
                    <a:pt x="10157" y="451"/>
                  </a:cubicBezTo>
                  <a:cubicBezTo>
                    <a:pt x="10156" y="451"/>
                    <a:pt x="10156" y="457"/>
                    <a:pt x="10156" y="468"/>
                  </a:cubicBezTo>
                  <a:cubicBezTo>
                    <a:pt x="10149" y="454"/>
                    <a:pt x="10149" y="440"/>
                    <a:pt x="10142" y="426"/>
                  </a:cubicBezTo>
                  <a:cubicBezTo>
                    <a:pt x="10135" y="405"/>
                    <a:pt x="10128" y="383"/>
                    <a:pt x="10121" y="362"/>
                  </a:cubicBezTo>
                  <a:cubicBezTo>
                    <a:pt x="10095" y="317"/>
                    <a:pt x="10052" y="290"/>
                    <a:pt x="10003" y="290"/>
                  </a:cubicBezTo>
                  <a:cubicBezTo>
                    <a:pt x="9997" y="290"/>
                    <a:pt x="9992" y="290"/>
                    <a:pt x="9986" y="291"/>
                  </a:cubicBezTo>
                  <a:cubicBezTo>
                    <a:pt x="9936" y="298"/>
                    <a:pt x="9894" y="341"/>
                    <a:pt x="9887" y="390"/>
                  </a:cubicBezTo>
                  <a:cubicBezTo>
                    <a:pt x="9887" y="405"/>
                    <a:pt x="9887" y="412"/>
                    <a:pt x="9887" y="426"/>
                  </a:cubicBezTo>
                  <a:cubicBezTo>
                    <a:pt x="9887" y="425"/>
                    <a:pt x="9887" y="425"/>
                    <a:pt x="9887" y="425"/>
                  </a:cubicBezTo>
                  <a:lnTo>
                    <a:pt x="9887" y="425"/>
                  </a:lnTo>
                  <a:cubicBezTo>
                    <a:pt x="9887" y="425"/>
                    <a:pt x="9887" y="426"/>
                    <a:pt x="9887" y="427"/>
                  </a:cubicBezTo>
                  <a:lnTo>
                    <a:pt x="9887" y="427"/>
                  </a:lnTo>
                  <a:cubicBezTo>
                    <a:pt x="9887" y="426"/>
                    <a:pt x="9887" y="426"/>
                    <a:pt x="9887" y="426"/>
                  </a:cubicBezTo>
                  <a:lnTo>
                    <a:pt x="9887" y="426"/>
                  </a:lnTo>
                  <a:cubicBezTo>
                    <a:pt x="9881" y="438"/>
                    <a:pt x="9880" y="442"/>
                    <a:pt x="9881" y="442"/>
                  </a:cubicBezTo>
                  <a:cubicBezTo>
                    <a:pt x="9881" y="442"/>
                    <a:pt x="9881" y="442"/>
                    <a:pt x="9881" y="442"/>
                  </a:cubicBezTo>
                  <a:lnTo>
                    <a:pt x="9881" y="442"/>
                  </a:lnTo>
                  <a:cubicBezTo>
                    <a:pt x="9881" y="443"/>
                    <a:pt x="9880" y="445"/>
                    <a:pt x="9879" y="447"/>
                  </a:cubicBezTo>
                  <a:cubicBezTo>
                    <a:pt x="9872" y="468"/>
                    <a:pt x="9865" y="490"/>
                    <a:pt x="9865" y="511"/>
                  </a:cubicBezTo>
                  <a:cubicBezTo>
                    <a:pt x="9858" y="532"/>
                    <a:pt x="9858" y="525"/>
                    <a:pt x="9858" y="539"/>
                  </a:cubicBezTo>
                  <a:lnTo>
                    <a:pt x="9844" y="568"/>
                  </a:lnTo>
                  <a:cubicBezTo>
                    <a:pt x="9844" y="568"/>
                    <a:pt x="9780" y="653"/>
                    <a:pt x="9773" y="667"/>
                  </a:cubicBezTo>
                  <a:cubicBezTo>
                    <a:pt x="9766" y="674"/>
                    <a:pt x="9759" y="674"/>
                    <a:pt x="9752" y="681"/>
                  </a:cubicBezTo>
                  <a:cubicBezTo>
                    <a:pt x="9738" y="695"/>
                    <a:pt x="9716" y="709"/>
                    <a:pt x="9695" y="724"/>
                  </a:cubicBezTo>
                  <a:cubicBezTo>
                    <a:pt x="9695" y="724"/>
                    <a:pt x="9690" y="729"/>
                    <a:pt x="9684" y="734"/>
                  </a:cubicBezTo>
                  <a:lnTo>
                    <a:pt x="9684" y="734"/>
                  </a:lnTo>
                  <a:cubicBezTo>
                    <a:pt x="9682" y="735"/>
                    <a:pt x="9679" y="736"/>
                    <a:pt x="9674" y="738"/>
                  </a:cubicBezTo>
                  <a:cubicBezTo>
                    <a:pt x="9645" y="759"/>
                    <a:pt x="9638" y="759"/>
                    <a:pt x="9617" y="773"/>
                  </a:cubicBezTo>
                  <a:cubicBezTo>
                    <a:pt x="9596" y="780"/>
                    <a:pt x="9575" y="787"/>
                    <a:pt x="9553" y="795"/>
                  </a:cubicBezTo>
                  <a:cubicBezTo>
                    <a:pt x="9550" y="796"/>
                    <a:pt x="9549" y="797"/>
                    <a:pt x="9549" y="797"/>
                  </a:cubicBezTo>
                  <a:lnTo>
                    <a:pt x="9549" y="797"/>
                  </a:lnTo>
                  <a:cubicBezTo>
                    <a:pt x="9537" y="799"/>
                    <a:pt x="9522" y="802"/>
                    <a:pt x="9518" y="802"/>
                  </a:cubicBezTo>
                  <a:cubicBezTo>
                    <a:pt x="9504" y="802"/>
                    <a:pt x="9482" y="809"/>
                    <a:pt x="9461" y="809"/>
                  </a:cubicBezTo>
                  <a:cubicBezTo>
                    <a:pt x="9461" y="809"/>
                    <a:pt x="9461" y="809"/>
                    <a:pt x="9461" y="809"/>
                  </a:cubicBezTo>
                  <a:lnTo>
                    <a:pt x="9461" y="809"/>
                  </a:lnTo>
                  <a:cubicBezTo>
                    <a:pt x="9454" y="812"/>
                    <a:pt x="9449" y="814"/>
                    <a:pt x="9444" y="814"/>
                  </a:cubicBezTo>
                  <a:cubicBezTo>
                    <a:pt x="9440" y="814"/>
                    <a:pt x="9436" y="812"/>
                    <a:pt x="9433" y="809"/>
                  </a:cubicBezTo>
                  <a:cubicBezTo>
                    <a:pt x="9397" y="809"/>
                    <a:pt x="9369" y="809"/>
                    <a:pt x="9341" y="802"/>
                  </a:cubicBezTo>
                  <a:lnTo>
                    <a:pt x="9305" y="795"/>
                  </a:lnTo>
                  <a:cubicBezTo>
                    <a:pt x="9298" y="795"/>
                    <a:pt x="9277" y="793"/>
                    <a:pt x="9266" y="792"/>
                  </a:cubicBezTo>
                  <a:lnTo>
                    <a:pt x="9266" y="792"/>
                  </a:lnTo>
                  <a:cubicBezTo>
                    <a:pt x="9214" y="778"/>
                    <a:pt x="9168" y="764"/>
                    <a:pt x="9128" y="738"/>
                  </a:cubicBezTo>
                  <a:cubicBezTo>
                    <a:pt x="9071" y="717"/>
                    <a:pt x="9021" y="695"/>
                    <a:pt x="8965" y="667"/>
                  </a:cubicBezTo>
                  <a:lnTo>
                    <a:pt x="8922" y="646"/>
                  </a:lnTo>
                  <a:cubicBezTo>
                    <a:pt x="8917" y="646"/>
                    <a:pt x="8889" y="631"/>
                    <a:pt x="8894" y="631"/>
                  </a:cubicBezTo>
                  <a:cubicBezTo>
                    <a:pt x="8895" y="631"/>
                    <a:pt x="8902" y="633"/>
                    <a:pt x="8915" y="639"/>
                  </a:cubicBezTo>
                  <a:cubicBezTo>
                    <a:pt x="8887" y="624"/>
                    <a:pt x="8865" y="610"/>
                    <a:pt x="8844" y="596"/>
                  </a:cubicBezTo>
                  <a:lnTo>
                    <a:pt x="8695" y="511"/>
                  </a:lnTo>
                  <a:cubicBezTo>
                    <a:pt x="8483" y="369"/>
                    <a:pt x="8256" y="263"/>
                    <a:pt x="8015" y="199"/>
                  </a:cubicBezTo>
                  <a:cubicBezTo>
                    <a:pt x="7942" y="183"/>
                    <a:pt x="7867" y="175"/>
                    <a:pt x="7792" y="175"/>
                  </a:cubicBezTo>
                  <a:cubicBezTo>
                    <a:pt x="7663" y="175"/>
                    <a:pt x="7533" y="199"/>
                    <a:pt x="7412" y="249"/>
                  </a:cubicBezTo>
                  <a:cubicBezTo>
                    <a:pt x="7256" y="319"/>
                    <a:pt x="7107" y="405"/>
                    <a:pt x="6979" y="518"/>
                  </a:cubicBezTo>
                  <a:cubicBezTo>
                    <a:pt x="6852" y="617"/>
                    <a:pt x="6738" y="724"/>
                    <a:pt x="6611" y="816"/>
                  </a:cubicBezTo>
                  <a:lnTo>
                    <a:pt x="6518" y="880"/>
                  </a:lnTo>
                  <a:cubicBezTo>
                    <a:pt x="6504" y="894"/>
                    <a:pt x="6490" y="901"/>
                    <a:pt x="6476" y="908"/>
                  </a:cubicBezTo>
                  <a:lnTo>
                    <a:pt x="6462" y="919"/>
                  </a:lnTo>
                  <a:lnTo>
                    <a:pt x="6462" y="919"/>
                  </a:lnTo>
                  <a:cubicBezTo>
                    <a:pt x="6460" y="920"/>
                    <a:pt x="6457" y="921"/>
                    <a:pt x="6455" y="922"/>
                  </a:cubicBezTo>
                  <a:cubicBezTo>
                    <a:pt x="6396" y="955"/>
                    <a:pt x="6338" y="981"/>
                    <a:pt x="6279" y="1002"/>
                  </a:cubicBezTo>
                  <a:lnTo>
                    <a:pt x="6279" y="1002"/>
                  </a:lnTo>
                  <a:cubicBezTo>
                    <a:pt x="6269" y="1004"/>
                    <a:pt x="6257" y="1007"/>
                    <a:pt x="6249" y="1007"/>
                  </a:cubicBezTo>
                  <a:cubicBezTo>
                    <a:pt x="6228" y="1007"/>
                    <a:pt x="6214" y="1014"/>
                    <a:pt x="6199" y="1021"/>
                  </a:cubicBezTo>
                  <a:lnTo>
                    <a:pt x="6065" y="1021"/>
                  </a:lnTo>
                  <a:lnTo>
                    <a:pt x="6029" y="1014"/>
                  </a:lnTo>
                  <a:cubicBezTo>
                    <a:pt x="6024" y="1014"/>
                    <a:pt x="6004" y="1008"/>
                    <a:pt x="6003" y="1008"/>
                  </a:cubicBezTo>
                  <a:cubicBezTo>
                    <a:pt x="6003" y="1008"/>
                    <a:pt x="6008" y="1010"/>
                    <a:pt x="6022" y="1014"/>
                  </a:cubicBezTo>
                  <a:lnTo>
                    <a:pt x="6015" y="1014"/>
                  </a:lnTo>
                  <a:lnTo>
                    <a:pt x="5980" y="1000"/>
                  </a:lnTo>
                  <a:cubicBezTo>
                    <a:pt x="5958" y="993"/>
                    <a:pt x="5937" y="986"/>
                    <a:pt x="5916" y="972"/>
                  </a:cubicBezTo>
                  <a:lnTo>
                    <a:pt x="5859" y="951"/>
                  </a:lnTo>
                  <a:cubicBezTo>
                    <a:pt x="5856" y="949"/>
                    <a:pt x="5853" y="947"/>
                    <a:pt x="5850" y="945"/>
                  </a:cubicBezTo>
                  <a:lnTo>
                    <a:pt x="5850" y="945"/>
                  </a:lnTo>
                  <a:lnTo>
                    <a:pt x="5866" y="951"/>
                  </a:lnTo>
                  <a:cubicBezTo>
                    <a:pt x="5845" y="937"/>
                    <a:pt x="5837" y="933"/>
                    <a:pt x="5835" y="933"/>
                  </a:cubicBezTo>
                  <a:cubicBezTo>
                    <a:pt x="5833" y="933"/>
                    <a:pt x="5842" y="940"/>
                    <a:pt x="5850" y="945"/>
                  </a:cubicBezTo>
                  <a:lnTo>
                    <a:pt x="5850" y="945"/>
                  </a:lnTo>
                  <a:lnTo>
                    <a:pt x="5845" y="943"/>
                  </a:lnTo>
                  <a:cubicBezTo>
                    <a:pt x="5802" y="915"/>
                    <a:pt x="5760" y="887"/>
                    <a:pt x="5724" y="851"/>
                  </a:cubicBezTo>
                  <a:cubicBezTo>
                    <a:pt x="5646" y="795"/>
                    <a:pt x="5582" y="731"/>
                    <a:pt x="5512" y="674"/>
                  </a:cubicBezTo>
                  <a:cubicBezTo>
                    <a:pt x="5221" y="412"/>
                    <a:pt x="4909" y="121"/>
                    <a:pt x="4498" y="114"/>
                  </a:cubicBezTo>
                  <a:cubicBezTo>
                    <a:pt x="4490" y="114"/>
                    <a:pt x="4482" y="114"/>
                    <a:pt x="4474" y="114"/>
                  </a:cubicBezTo>
                  <a:cubicBezTo>
                    <a:pt x="4136" y="114"/>
                    <a:pt x="3839" y="260"/>
                    <a:pt x="3554" y="426"/>
                  </a:cubicBezTo>
                  <a:cubicBezTo>
                    <a:pt x="3420" y="511"/>
                    <a:pt x="3278" y="589"/>
                    <a:pt x="3136" y="660"/>
                  </a:cubicBezTo>
                  <a:cubicBezTo>
                    <a:pt x="3071" y="686"/>
                    <a:pt x="3006" y="712"/>
                    <a:pt x="2941" y="732"/>
                  </a:cubicBezTo>
                  <a:lnTo>
                    <a:pt x="2941" y="732"/>
                  </a:lnTo>
                  <a:cubicBezTo>
                    <a:pt x="2931" y="735"/>
                    <a:pt x="2917" y="738"/>
                    <a:pt x="2909" y="738"/>
                  </a:cubicBezTo>
                  <a:lnTo>
                    <a:pt x="2853" y="752"/>
                  </a:lnTo>
                  <a:cubicBezTo>
                    <a:pt x="2817" y="759"/>
                    <a:pt x="2775" y="766"/>
                    <a:pt x="2739" y="766"/>
                  </a:cubicBezTo>
                  <a:lnTo>
                    <a:pt x="2732" y="766"/>
                  </a:lnTo>
                  <a:cubicBezTo>
                    <a:pt x="2704" y="766"/>
                    <a:pt x="2668" y="766"/>
                    <a:pt x="2640" y="759"/>
                  </a:cubicBezTo>
                  <a:cubicBezTo>
                    <a:pt x="2611" y="759"/>
                    <a:pt x="2590" y="752"/>
                    <a:pt x="2562" y="745"/>
                  </a:cubicBezTo>
                  <a:cubicBezTo>
                    <a:pt x="2562" y="745"/>
                    <a:pt x="2537" y="742"/>
                    <a:pt x="2530" y="742"/>
                  </a:cubicBezTo>
                  <a:cubicBezTo>
                    <a:pt x="2530" y="742"/>
                    <a:pt x="2529" y="742"/>
                    <a:pt x="2529" y="742"/>
                  </a:cubicBezTo>
                  <a:lnTo>
                    <a:pt x="2529" y="742"/>
                  </a:lnTo>
                  <a:cubicBezTo>
                    <a:pt x="2521" y="740"/>
                    <a:pt x="2514" y="738"/>
                    <a:pt x="2512" y="738"/>
                  </a:cubicBezTo>
                  <a:cubicBezTo>
                    <a:pt x="2463" y="724"/>
                    <a:pt x="2413" y="702"/>
                    <a:pt x="2363" y="681"/>
                  </a:cubicBezTo>
                  <a:cubicBezTo>
                    <a:pt x="2335" y="667"/>
                    <a:pt x="2307" y="653"/>
                    <a:pt x="2271" y="639"/>
                  </a:cubicBezTo>
                  <a:lnTo>
                    <a:pt x="2243" y="624"/>
                  </a:lnTo>
                  <a:cubicBezTo>
                    <a:pt x="2238" y="620"/>
                    <a:pt x="2210" y="599"/>
                    <a:pt x="2208" y="599"/>
                  </a:cubicBezTo>
                  <a:cubicBezTo>
                    <a:pt x="2207" y="599"/>
                    <a:pt x="2212" y="603"/>
                    <a:pt x="2229" y="617"/>
                  </a:cubicBezTo>
                  <a:cubicBezTo>
                    <a:pt x="2186" y="582"/>
                    <a:pt x="2136" y="561"/>
                    <a:pt x="2087" y="532"/>
                  </a:cubicBezTo>
                  <a:lnTo>
                    <a:pt x="1931" y="426"/>
                  </a:lnTo>
                  <a:cubicBezTo>
                    <a:pt x="1817" y="355"/>
                    <a:pt x="1704" y="277"/>
                    <a:pt x="1583" y="213"/>
                  </a:cubicBezTo>
                  <a:cubicBezTo>
                    <a:pt x="1363" y="71"/>
                    <a:pt x="1108" y="0"/>
                    <a:pt x="8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0" name="Google Shape;2970;p42"/>
            <p:cNvSpPr/>
            <p:nvPr/>
          </p:nvSpPr>
          <p:spPr>
            <a:xfrm>
              <a:off x="1172301" y="2909155"/>
              <a:ext cx="259808" cy="55045"/>
            </a:xfrm>
            <a:custGeom>
              <a:rect b="b" l="l" r="r" t="t"/>
              <a:pathLst>
                <a:path extrusionOk="0" h="1564" w="7383">
                  <a:moveTo>
                    <a:pt x="2609" y="725"/>
                  </a:moveTo>
                  <a:lnTo>
                    <a:pt x="2625" y="729"/>
                  </a:lnTo>
                  <a:lnTo>
                    <a:pt x="2625" y="729"/>
                  </a:lnTo>
                  <a:cubicBezTo>
                    <a:pt x="2623" y="729"/>
                    <a:pt x="2621" y="728"/>
                    <a:pt x="2619" y="728"/>
                  </a:cubicBezTo>
                  <a:lnTo>
                    <a:pt x="2619" y="728"/>
                  </a:lnTo>
                  <a:cubicBezTo>
                    <a:pt x="2616" y="727"/>
                    <a:pt x="2612" y="726"/>
                    <a:pt x="2609" y="725"/>
                  </a:cubicBezTo>
                  <a:close/>
                  <a:moveTo>
                    <a:pt x="2736" y="772"/>
                  </a:moveTo>
                  <a:cubicBezTo>
                    <a:pt x="2746" y="777"/>
                    <a:pt x="2756" y="783"/>
                    <a:pt x="2766" y="789"/>
                  </a:cubicBezTo>
                  <a:lnTo>
                    <a:pt x="2736" y="772"/>
                  </a:lnTo>
                  <a:close/>
                  <a:moveTo>
                    <a:pt x="6876" y="843"/>
                  </a:moveTo>
                  <a:cubicBezTo>
                    <a:pt x="6875" y="844"/>
                    <a:pt x="6873" y="845"/>
                    <a:pt x="6872" y="846"/>
                  </a:cubicBezTo>
                  <a:cubicBezTo>
                    <a:pt x="6863" y="851"/>
                    <a:pt x="6858" y="854"/>
                    <a:pt x="6857" y="854"/>
                  </a:cubicBezTo>
                  <a:cubicBezTo>
                    <a:pt x="6856" y="854"/>
                    <a:pt x="6861" y="849"/>
                    <a:pt x="6876" y="843"/>
                  </a:cubicBezTo>
                  <a:close/>
                  <a:moveTo>
                    <a:pt x="5021" y="917"/>
                  </a:moveTo>
                  <a:lnTo>
                    <a:pt x="5010" y="920"/>
                  </a:lnTo>
                  <a:lnTo>
                    <a:pt x="5010" y="920"/>
                  </a:lnTo>
                  <a:lnTo>
                    <a:pt x="5021" y="917"/>
                  </a:lnTo>
                  <a:close/>
                  <a:moveTo>
                    <a:pt x="5010" y="920"/>
                  </a:moveTo>
                  <a:lnTo>
                    <a:pt x="5000" y="924"/>
                  </a:lnTo>
                  <a:cubicBezTo>
                    <a:pt x="5003" y="924"/>
                    <a:pt x="5007" y="922"/>
                    <a:pt x="5010" y="920"/>
                  </a:cubicBezTo>
                  <a:close/>
                  <a:moveTo>
                    <a:pt x="4903" y="968"/>
                  </a:moveTo>
                  <a:cubicBezTo>
                    <a:pt x="4903" y="968"/>
                    <a:pt x="4900" y="970"/>
                    <a:pt x="4893" y="974"/>
                  </a:cubicBezTo>
                  <a:cubicBezTo>
                    <a:pt x="4891" y="975"/>
                    <a:pt x="4889" y="976"/>
                    <a:pt x="4887" y="978"/>
                  </a:cubicBezTo>
                  <a:lnTo>
                    <a:pt x="4887" y="978"/>
                  </a:lnTo>
                  <a:cubicBezTo>
                    <a:pt x="4894" y="974"/>
                    <a:pt x="4903" y="968"/>
                    <a:pt x="4903" y="968"/>
                  </a:cubicBezTo>
                  <a:close/>
                  <a:moveTo>
                    <a:pt x="4008" y="1094"/>
                  </a:moveTo>
                  <a:lnTo>
                    <a:pt x="4008" y="1094"/>
                  </a:lnTo>
                  <a:cubicBezTo>
                    <a:pt x="4008" y="1094"/>
                    <a:pt x="3998" y="1098"/>
                    <a:pt x="3972" y="1108"/>
                  </a:cubicBezTo>
                  <a:cubicBezTo>
                    <a:pt x="3985" y="1104"/>
                    <a:pt x="4009" y="1094"/>
                    <a:pt x="4008" y="1094"/>
                  </a:cubicBezTo>
                  <a:close/>
                  <a:moveTo>
                    <a:pt x="287" y="1"/>
                  </a:moveTo>
                  <a:cubicBezTo>
                    <a:pt x="170" y="1"/>
                    <a:pt x="71" y="89"/>
                    <a:pt x="57" y="208"/>
                  </a:cubicBezTo>
                  <a:cubicBezTo>
                    <a:pt x="1" y="562"/>
                    <a:pt x="256" y="860"/>
                    <a:pt x="561" y="1002"/>
                  </a:cubicBezTo>
                  <a:cubicBezTo>
                    <a:pt x="690" y="1062"/>
                    <a:pt x="826" y="1087"/>
                    <a:pt x="962" y="1087"/>
                  </a:cubicBezTo>
                  <a:cubicBezTo>
                    <a:pt x="1178" y="1087"/>
                    <a:pt x="1396" y="1026"/>
                    <a:pt x="1596" y="952"/>
                  </a:cubicBezTo>
                  <a:cubicBezTo>
                    <a:pt x="1780" y="888"/>
                    <a:pt x="1958" y="810"/>
                    <a:pt x="2149" y="754"/>
                  </a:cubicBezTo>
                  <a:lnTo>
                    <a:pt x="2149" y="754"/>
                  </a:lnTo>
                  <a:lnTo>
                    <a:pt x="2092" y="768"/>
                  </a:lnTo>
                  <a:cubicBezTo>
                    <a:pt x="2209" y="734"/>
                    <a:pt x="2325" y="713"/>
                    <a:pt x="2448" y="705"/>
                  </a:cubicBezTo>
                  <a:lnTo>
                    <a:pt x="2448" y="705"/>
                  </a:lnTo>
                  <a:cubicBezTo>
                    <a:pt x="2502" y="707"/>
                    <a:pt x="2555" y="713"/>
                    <a:pt x="2609" y="725"/>
                  </a:cubicBezTo>
                  <a:lnTo>
                    <a:pt x="2609" y="725"/>
                  </a:lnTo>
                  <a:lnTo>
                    <a:pt x="2582" y="718"/>
                  </a:lnTo>
                  <a:lnTo>
                    <a:pt x="2582" y="718"/>
                  </a:lnTo>
                  <a:cubicBezTo>
                    <a:pt x="2594" y="721"/>
                    <a:pt x="2607" y="724"/>
                    <a:pt x="2619" y="728"/>
                  </a:cubicBezTo>
                  <a:lnTo>
                    <a:pt x="2619" y="728"/>
                  </a:lnTo>
                  <a:cubicBezTo>
                    <a:pt x="2626" y="729"/>
                    <a:pt x="2632" y="731"/>
                    <a:pt x="2638" y="732"/>
                  </a:cubicBezTo>
                  <a:lnTo>
                    <a:pt x="2625" y="729"/>
                  </a:lnTo>
                  <a:lnTo>
                    <a:pt x="2625" y="729"/>
                  </a:lnTo>
                  <a:cubicBezTo>
                    <a:pt x="2660" y="739"/>
                    <a:pt x="2693" y="751"/>
                    <a:pt x="2726" y="767"/>
                  </a:cubicBezTo>
                  <a:lnTo>
                    <a:pt x="2726" y="767"/>
                  </a:lnTo>
                  <a:cubicBezTo>
                    <a:pt x="2809" y="821"/>
                    <a:pt x="2887" y="880"/>
                    <a:pt x="2960" y="949"/>
                  </a:cubicBezTo>
                  <a:lnTo>
                    <a:pt x="2960" y="949"/>
                  </a:lnTo>
                  <a:cubicBezTo>
                    <a:pt x="3092" y="1094"/>
                    <a:pt x="3238" y="1239"/>
                    <a:pt x="3383" y="1371"/>
                  </a:cubicBezTo>
                  <a:cubicBezTo>
                    <a:pt x="3538" y="1500"/>
                    <a:pt x="3739" y="1564"/>
                    <a:pt x="3940" y="1564"/>
                  </a:cubicBezTo>
                  <a:cubicBezTo>
                    <a:pt x="3960" y="1564"/>
                    <a:pt x="3980" y="1563"/>
                    <a:pt x="4000" y="1562"/>
                  </a:cubicBezTo>
                  <a:cubicBezTo>
                    <a:pt x="4380" y="1520"/>
                    <a:pt x="4592" y="1177"/>
                    <a:pt x="4887" y="978"/>
                  </a:cubicBezTo>
                  <a:lnTo>
                    <a:pt x="4887" y="978"/>
                  </a:lnTo>
                  <a:cubicBezTo>
                    <a:pt x="4882" y="980"/>
                    <a:pt x="4878" y="983"/>
                    <a:pt x="4877" y="983"/>
                  </a:cubicBezTo>
                  <a:cubicBezTo>
                    <a:pt x="4876" y="983"/>
                    <a:pt x="4878" y="980"/>
                    <a:pt x="4886" y="974"/>
                  </a:cubicBezTo>
                  <a:lnTo>
                    <a:pt x="4915" y="959"/>
                  </a:lnTo>
                  <a:cubicBezTo>
                    <a:pt x="4936" y="945"/>
                    <a:pt x="4957" y="938"/>
                    <a:pt x="4978" y="931"/>
                  </a:cubicBezTo>
                  <a:lnTo>
                    <a:pt x="5010" y="920"/>
                  </a:lnTo>
                  <a:lnTo>
                    <a:pt x="5010" y="920"/>
                  </a:lnTo>
                  <a:lnTo>
                    <a:pt x="5010" y="920"/>
                  </a:lnTo>
                  <a:lnTo>
                    <a:pt x="5010" y="920"/>
                  </a:lnTo>
                  <a:cubicBezTo>
                    <a:pt x="5014" y="919"/>
                    <a:pt x="5017" y="917"/>
                    <a:pt x="5021" y="917"/>
                  </a:cubicBezTo>
                  <a:cubicBezTo>
                    <a:pt x="5049" y="910"/>
                    <a:pt x="5078" y="910"/>
                    <a:pt x="5099" y="903"/>
                  </a:cubicBezTo>
                  <a:lnTo>
                    <a:pt x="5141" y="903"/>
                  </a:lnTo>
                  <a:cubicBezTo>
                    <a:pt x="5170" y="903"/>
                    <a:pt x="5198" y="903"/>
                    <a:pt x="5227" y="910"/>
                  </a:cubicBezTo>
                  <a:cubicBezTo>
                    <a:pt x="5290" y="917"/>
                    <a:pt x="5347" y="924"/>
                    <a:pt x="5404" y="938"/>
                  </a:cubicBezTo>
                  <a:lnTo>
                    <a:pt x="5354" y="924"/>
                  </a:lnTo>
                  <a:lnTo>
                    <a:pt x="5354" y="924"/>
                  </a:lnTo>
                  <a:cubicBezTo>
                    <a:pt x="5659" y="1002"/>
                    <a:pt x="5921" y="1172"/>
                    <a:pt x="6226" y="1257"/>
                  </a:cubicBezTo>
                  <a:cubicBezTo>
                    <a:pt x="6333" y="1293"/>
                    <a:pt x="6446" y="1309"/>
                    <a:pt x="6557" y="1309"/>
                  </a:cubicBezTo>
                  <a:cubicBezTo>
                    <a:pt x="6622" y="1309"/>
                    <a:pt x="6688" y="1303"/>
                    <a:pt x="6751" y="1293"/>
                  </a:cubicBezTo>
                  <a:cubicBezTo>
                    <a:pt x="6907" y="1264"/>
                    <a:pt x="7049" y="1193"/>
                    <a:pt x="7155" y="1087"/>
                  </a:cubicBezTo>
                  <a:cubicBezTo>
                    <a:pt x="7283" y="959"/>
                    <a:pt x="7382" y="789"/>
                    <a:pt x="7333" y="598"/>
                  </a:cubicBezTo>
                  <a:cubicBezTo>
                    <a:pt x="7325" y="541"/>
                    <a:pt x="7276" y="498"/>
                    <a:pt x="7219" y="491"/>
                  </a:cubicBezTo>
                  <a:cubicBezTo>
                    <a:pt x="7214" y="491"/>
                    <a:pt x="7209" y="490"/>
                    <a:pt x="7204" y="490"/>
                  </a:cubicBezTo>
                  <a:cubicBezTo>
                    <a:pt x="7153" y="490"/>
                    <a:pt x="7104" y="524"/>
                    <a:pt x="7084" y="569"/>
                  </a:cubicBezTo>
                  <a:lnTo>
                    <a:pt x="7077" y="562"/>
                  </a:lnTo>
                  <a:cubicBezTo>
                    <a:pt x="7070" y="591"/>
                    <a:pt x="7056" y="619"/>
                    <a:pt x="7049" y="640"/>
                  </a:cubicBezTo>
                  <a:cubicBezTo>
                    <a:pt x="7042" y="654"/>
                    <a:pt x="7042" y="669"/>
                    <a:pt x="7035" y="676"/>
                  </a:cubicBezTo>
                  <a:cubicBezTo>
                    <a:pt x="7028" y="688"/>
                    <a:pt x="7028" y="690"/>
                    <a:pt x="7028" y="695"/>
                  </a:cubicBezTo>
                  <a:lnTo>
                    <a:pt x="7028" y="695"/>
                  </a:lnTo>
                  <a:cubicBezTo>
                    <a:pt x="7018" y="704"/>
                    <a:pt x="7012" y="720"/>
                    <a:pt x="7006" y="725"/>
                  </a:cubicBezTo>
                  <a:lnTo>
                    <a:pt x="6985" y="754"/>
                  </a:lnTo>
                  <a:lnTo>
                    <a:pt x="6978" y="761"/>
                  </a:lnTo>
                  <a:lnTo>
                    <a:pt x="6978" y="761"/>
                  </a:lnTo>
                  <a:cubicBezTo>
                    <a:pt x="6964" y="768"/>
                    <a:pt x="6958" y="775"/>
                    <a:pt x="6958" y="778"/>
                  </a:cubicBezTo>
                  <a:lnTo>
                    <a:pt x="6958" y="778"/>
                  </a:lnTo>
                  <a:cubicBezTo>
                    <a:pt x="6964" y="773"/>
                    <a:pt x="6971" y="768"/>
                    <a:pt x="6978" y="761"/>
                  </a:cubicBezTo>
                  <a:lnTo>
                    <a:pt x="6978" y="761"/>
                  </a:lnTo>
                  <a:lnTo>
                    <a:pt x="6971" y="768"/>
                  </a:lnTo>
                  <a:cubicBezTo>
                    <a:pt x="6966" y="776"/>
                    <a:pt x="6961" y="779"/>
                    <a:pt x="6960" y="779"/>
                  </a:cubicBezTo>
                  <a:cubicBezTo>
                    <a:pt x="6959" y="779"/>
                    <a:pt x="6959" y="778"/>
                    <a:pt x="6958" y="778"/>
                  </a:cubicBezTo>
                  <a:lnTo>
                    <a:pt x="6958" y="778"/>
                  </a:lnTo>
                  <a:cubicBezTo>
                    <a:pt x="6952" y="783"/>
                    <a:pt x="6946" y="789"/>
                    <a:pt x="6943" y="796"/>
                  </a:cubicBezTo>
                  <a:cubicBezTo>
                    <a:pt x="6924" y="809"/>
                    <a:pt x="6900" y="826"/>
                    <a:pt x="6880" y="840"/>
                  </a:cubicBezTo>
                  <a:lnTo>
                    <a:pt x="6880" y="840"/>
                  </a:lnTo>
                  <a:cubicBezTo>
                    <a:pt x="6875" y="842"/>
                    <a:pt x="6870" y="846"/>
                    <a:pt x="6865" y="846"/>
                  </a:cubicBezTo>
                  <a:lnTo>
                    <a:pt x="6822" y="867"/>
                  </a:lnTo>
                  <a:cubicBezTo>
                    <a:pt x="6801" y="881"/>
                    <a:pt x="6765" y="888"/>
                    <a:pt x="6744" y="903"/>
                  </a:cubicBezTo>
                  <a:cubicBezTo>
                    <a:pt x="6744" y="903"/>
                    <a:pt x="6763" y="896"/>
                    <a:pt x="6767" y="896"/>
                  </a:cubicBezTo>
                  <a:cubicBezTo>
                    <a:pt x="6769" y="896"/>
                    <a:pt x="6768" y="898"/>
                    <a:pt x="6758" y="903"/>
                  </a:cubicBezTo>
                  <a:lnTo>
                    <a:pt x="6737" y="903"/>
                  </a:lnTo>
                  <a:lnTo>
                    <a:pt x="6687" y="910"/>
                  </a:lnTo>
                  <a:cubicBezTo>
                    <a:pt x="6659" y="917"/>
                    <a:pt x="6631" y="917"/>
                    <a:pt x="6602" y="917"/>
                  </a:cubicBezTo>
                  <a:lnTo>
                    <a:pt x="6538" y="917"/>
                  </a:lnTo>
                  <a:cubicBezTo>
                    <a:pt x="6503" y="917"/>
                    <a:pt x="6467" y="910"/>
                    <a:pt x="6432" y="903"/>
                  </a:cubicBezTo>
                  <a:lnTo>
                    <a:pt x="6404" y="896"/>
                  </a:lnTo>
                  <a:cubicBezTo>
                    <a:pt x="6392" y="893"/>
                    <a:pt x="6389" y="892"/>
                    <a:pt x="6392" y="892"/>
                  </a:cubicBezTo>
                  <a:cubicBezTo>
                    <a:pt x="6396" y="892"/>
                    <a:pt x="6418" y="896"/>
                    <a:pt x="6418" y="896"/>
                  </a:cubicBezTo>
                  <a:cubicBezTo>
                    <a:pt x="6418" y="896"/>
                    <a:pt x="6368" y="881"/>
                    <a:pt x="6354" y="881"/>
                  </a:cubicBezTo>
                  <a:cubicBezTo>
                    <a:pt x="6212" y="832"/>
                    <a:pt x="6070" y="775"/>
                    <a:pt x="5936" y="704"/>
                  </a:cubicBezTo>
                  <a:cubicBezTo>
                    <a:pt x="5682" y="584"/>
                    <a:pt x="5423" y="483"/>
                    <a:pt x="5140" y="483"/>
                  </a:cubicBezTo>
                  <a:cubicBezTo>
                    <a:pt x="5121" y="483"/>
                    <a:pt x="5103" y="483"/>
                    <a:pt x="5085" y="484"/>
                  </a:cubicBezTo>
                  <a:cubicBezTo>
                    <a:pt x="4822" y="491"/>
                    <a:pt x="4595" y="633"/>
                    <a:pt x="4404" y="803"/>
                  </a:cubicBezTo>
                  <a:cubicBezTo>
                    <a:pt x="4312" y="888"/>
                    <a:pt x="4220" y="966"/>
                    <a:pt x="4120" y="1037"/>
                  </a:cubicBezTo>
                  <a:lnTo>
                    <a:pt x="4085" y="1059"/>
                  </a:lnTo>
                  <a:lnTo>
                    <a:pt x="4106" y="1044"/>
                  </a:lnTo>
                  <a:lnTo>
                    <a:pt x="4106" y="1044"/>
                  </a:lnTo>
                  <a:cubicBezTo>
                    <a:pt x="4093" y="1053"/>
                    <a:pt x="4084" y="1059"/>
                    <a:pt x="4078" y="1063"/>
                  </a:cubicBezTo>
                  <a:lnTo>
                    <a:pt x="4078" y="1063"/>
                  </a:lnTo>
                  <a:cubicBezTo>
                    <a:pt x="4080" y="1062"/>
                    <a:pt x="4083" y="1060"/>
                    <a:pt x="4085" y="1059"/>
                  </a:cubicBezTo>
                  <a:lnTo>
                    <a:pt x="4085" y="1059"/>
                  </a:lnTo>
                  <a:cubicBezTo>
                    <a:pt x="4078" y="1065"/>
                    <a:pt x="4070" y="1070"/>
                    <a:pt x="4069" y="1070"/>
                  </a:cubicBezTo>
                  <a:cubicBezTo>
                    <a:pt x="4068" y="1070"/>
                    <a:pt x="4071" y="1068"/>
                    <a:pt x="4078" y="1063"/>
                  </a:cubicBezTo>
                  <a:lnTo>
                    <a:pt x="4078" y="1063"/>
                  </a:lnTo>
                  <a:cubicBezTo>
                    <a:pt x="4058" y="1074"/>
                    <a:pt x="4033" y="1081"/>
                    <a:pt x="4014" y="1094"/>
                  </a:cubicBezTo>
                  <a:lnTo>
                    <a:pt x="3972" y="1108"/>
                  </a:lnTo>
                  <a:cubicBezTo>
                    <a:pt x="3951" y="1108"/>
                    <a:pt x="3930" y="1112"/>
                    <a:pt x="3907" y="1114"/>
                  </a:cubicBezTo>
                  <a:lnTo>
                    <a:pt x="3907" y="1114"/>
                  </a:lnTo>
                  <a:cubicBezTo>
                    <a:pt x="3881" y="1112"/>
                    <a:pt x="3857" y="1109"/>
                    <a:pt x="3833" y="1105"/>
                  </a:cubicBezTo>
                  <a:lnTo>
                    <a:pt x="3833" y="1105"/>
                  </a:lnTo>
                  <a:cubicBezTo>
                    <a:pt x="3806" y="1096"/>
                    <a:pt x="3779" y="1085"/>
                    <a:pt x="3752" y="1074"/>
                  </a:cubicBezTo>
                  <a:lnTo>
                    <a:pt x="3752" y="1074"/>
                  </a:lnTo>
                  <a:cubicBezTo>
                    <a:pt x="3668" y="1020"/>
                    <a:pt x="3590" y="960"/>
                    <a:pt x="3525" y="888"/>
                  </a:cubicBezTo>
                  <a:lnTo>
                    <a:pt x="3525" y="888"/>
                  </a:lnTo>
                  <a:lnTo>
                    <a:pt x="3560" y="931"/>
                  </a:lnTo>
                  <a:cubicBezTo>
                    <a:pt x="3340" y="704"/>
                    <a:pt x="3142" y="442"/>
                    <a:pt x="2844" y="321"/>
                  </a:cubicBezTo>
                  <a:cubicBezTo>
                    <a:pt x="2717" y="271"/>
                    <a:pt x="2586" y="250"/>
                    <a:pt x="2455" y="250"/>
                  </a:cubicBezTo>
                  <a:cubicBezTo>
                    <a:pt x="2217" y="250"/>
                    <a:pt x="1978" y="317"/>
                    <a:pt x="1759" y="399"/>
                  </a:cubicBezTo>
                  <a:cubicBezTo>
                    <a:pt x="1589" y="463"/>
                    <a:pt x="1419" y="534"/>
                    <a:pt x="1249" y="591"/>
                  </a:cubicBezTo>
                  <a:lnTo>
                    <a:pt x="1298" y="569"/>
                  </a:lnTo>
                  <a:lnTo>
                    <a:pt x="1298" y="569"/>
                  </a:lnTo>
                  <a:cubicBezTo>
                    <a:pt x="1185" y="605"/>
                    <a:pt x="1071" y="626"/>
                    <a:pt x="951" y="626"/>
                  </a:cubicBezTo>
                  <a:lnTo>
                    <a:pt x="1008" y="626"/>
                  </a:lnTo>
                  <a:cubicBezTo>
                    <a:pt x="990" y="628"/>
                    <a:pt x="972" y="629"/>
                    <a:pt x="954" y="629"/>
                  </a:cubicBezTo>
                  <a:cubicBezTo>
                    <a:pt x="901" y="629"/>
                    <a:pt x="848" y="621"/>
                    <a:pt x="795" y="605"/>
                  </a:cubicBezTo>
                  <a:lnTo>
                    <a:pt x="795" y="605"/>
                  </a:lnTo>
                  <a:lnTo>
                    <a:pt x="859" y="619"/>
                  </a:lnTo>
                  <a:cubicBezTo>
                    <a:pt x="809" y="608"/>
                    <a:pt x="763" y="592"/>
                    <a:pt x="719" y="569"/>
                  </a:cubicBezTo>
                  <a:lnTo>
                    <a:pt x="719" y="569"/>
                  </a:lnTo>
                  <a:lnTo>
                    <a:pt x="731" y="576"/>
                  </a:lnTo>
                  <a:cubicBezTo>
                    <a:pt x="721" y="571"/>
                    <a:pt x="711" y="566"/>
                    <a:pt x="701" y="560"/>
                  </a:cubicBezTo>
                  <a:lnTo>
                    <a:pt x="701" y="560"/>
                  </a:lnTo>
                  <a:cubicBezTo>
                    <a:pt x="707" y="563"/>
                    <a:pt x="713" y="566"/>
                    <a:pt x="719" y="569"/>
                  </a:cubicBezTo>
                  <a:lnTo>
                    <a:pt x="719" y="569"/>
                  </a:lnTo>
                  <a:lnTo>
                    <a:pt x="692" y="554"/>
                  </a:lnTo>
                  <a:lnTo>
                    <a:pt x="692" y="554"/>
                  </a:lnTo>
                  <a:cubicBezTo>
                    <a:pt x="695" y="556"/>
                    <a:pt x="698" y="558"/>
                    <a:pt x="701" y="560"/>
                  </a:cubicBezTo>
                  <a:lnTo>
                    <a:pt x="701" y="560"/>
                  </a:lnTo>
                  <a:cubicBezTo>
                    <a:pt x="694" y="556"/>
                    <a:pt x="688" y="552"/>
                    <a:pt x="681" y="548"/>
                  </a:cubicBezTo>
                  <a:lnTo>
                    <a:pt x="681" y="548"/>
                  </a:lnTo>
                  <a:lnTo>
                    <a:pt x="692" y="554"/>
                  </a:lnTo>
                  <a:lnTo>
                    <a:pt x="692" y="554"/>
                  </a:lnTo>
                  <a:cubicBezTo>
                    <a:pt x="651" y="528"/>
                    <a:pt x="615" y="495"/>
                    <a:pt x="582" y="463"/>
                  </a:cubicBezTo>
                  <a:lnTo>
                    <a:pt x="582" y="463"/>
                  </a:lnTo>
                  <a:lnTo>
                    <a:pt x="618" y="506"/>
                  </a:lnTo>
                  <a:cubicBezTo>
                    <a:pt x="588" y="476"/>
                    <a:pt x="564" y="447"/>
                    <a:pt x="540" y="414"/>
                  </a:cubicBezTo>
                  <a:lnTo>
                    <a:pt x="540" y="414"/>
                  </a:lnTo>
                  <a:cubicBezTo>
                    <a:pt x="529" y="390"/>
                    <a:pt x="520" y="367"/>
                    <a:pt x="512" y="343"/>
                  </a:cubicBezTo>
                  <a:lnTo>
                    <a:pt x="512" y="343"/>
                  </a:lnTo>
                  <a:cubicBezTo>
                    <a:pt x="509" y="326"/>
                    <a:pt x="506" y="310"/>
                    <a:pt x="505" y="294"/>
                  </a:cubicBezTo>
                  <a:lnTo>
                    <a:pt x="505" y="294"/>
                  </a:lnTo>
                  <a:cubicBezTo>
                    <a:pt x="506" y="281"/>
                    <a:pt x="508" y="268"/>
                    <a:pt x="511" y="257"/>
                  </a:cubicBezTo>
                  <a:cubicBezTo>
                    <a:pt x="525" y="130"/>
                    <a:pt x="433" y="16"/>
                    <a:pt x="313" y="2"/>
                  </a:cubicBezTo>
                  <a:cubicBezTo>
                    <a:pt x="304" y="1"/>
                    <a:pt x="295"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1" name="Google Shape;2971;p42"/>
            <p:cNvSpPr/>
            <p:nvPr/>
          </p:nvSpPr>
          <p:spPr>
            <a:xfrm>
              <a:off x="784533" y="3453575"/>
              <a:ext cx="647573" cy="82949"/>
            </a:xfrm>
            <a:custGeom>
              <a:rect b="b" l="l" r="r" t="t"/>
              <a:pathLst>
                <a:path extrusionOk="0" h="1353" w="10564">
                  <a:moveTo>
                    <a:pt x="10474" y="0"/>
                  </a:moveTo>
                  <a:cubicBezTo>
                    <a:pt x="10472" y="0"/>
                    <a:pt x="10469" y="1"/>
                    <a:pt x="10467" y="1"/>
                  </a:cubicBezTo>
                  <a:cubicBezTo>
                    <a:pt x="10368" y="15"/>
                    <a:pt x="10261" y="22"/>
                    <a:pt x="10162" y="29"/>
                  </a:cubicBezTo>
                  <a:cubicBezTo>
                    <a:pt x="10063" y="36"/>
                    <a:pt x="9956" y="50"/>
                    <a:pt x="9857" y="65"/>
                  </a:cubicBezTo>
                  <a:cubicBezTo>
                    <a:pt x="9659" y="86"/>
                    <a:pt x="9467" y="121"/>
                    <a:pt x="9269" y="157"/>
                  </a:cubicBezTo>
                  <a:cubicBezTo>
                    <a:pt x="9070" y="199"/>
                    <a:pt x="8871" y="242"/>
                    <a:pt x="8673" y="277"/>
                  </a:cubicBezTo>
                  <a:cubicBezTo>
                    <a:pt x="8474" y="313"/>
                    <a:pt x="8276" y="341"/>
                    <a:pt x="8070" y="377"/>
                  </a:cubicBezTo>
                  <a:cubicBezTo>
                    <a:pt x="7276" y="518"/>
                    <a:pt x="6475" y="618"/>
                    <a:pt x="5666" y="682"/>
                  </a:cubicBezTo>
                  <a:cubicBezTo>
                    <a:pt x="5213" y="717"/>
                    <a:pt x="4752" y="745"/>
                    <a:pt x="4298" y="752"/>
                  </a:cubicBezTo>
                  <a:lnTo>
                    <a:pt x="4376" y="752"/>
                  </a:lnTo>
                  <a:cubicBezTo>
                    <a:pt x="4220" y="756"/>
                    <a:pt x="4063" y="757"/>
                    <a:pt x="3907" y="757"/>
                  </a:cubicBezTo>
                  <a:cubicBezTo>
                    <a:pt x="3021" y="757"/>
                    <a:pt x="2136" y="706"/>
                    <a:pt x="1256" y="604"/>
                  </a:cubicBezTo>
                  <a:cubicBezTo>
                    <a:pt x="958" y="568"/>
                    <a:pt x="667" y="526"/>
                    <a:pt x="377" y="476"/>
                  </a:cubicBezTo>
                  <a:cubicBezTo>
                    <a:pt x="364" y="474"/>
                    <a:pt x="352" y="474"/>
                    <a:pt x="340" y="474"/>
                  </a:cubicBezTo>
                  <a:cubicBezTo>
                    <a:pt x="177" y="474"/>
                    <a:pt x="35" y="602"/>
                    <a:pt x="15" y="767"/>
                  </a:cubicBezTo>
                  <a:cubicBezTo>
                    <a:pt x="1" y="944"/>
                    <a:pt x="129" y="1107"/>
                    <a:pt x="306" y="1128"/>
                  </a:cubicBezTo>
                  <a:cubicBezTo>
                    <a:pt x="965" y="1213"/>
                    <a:pt x="1632" y="1284"/>
                    <a:pt x="2305" y="1320"/>
                  </a:cubicBezTo>
                  <a:cubicBezTo>
                    <a:pt x="2735" y="1342"/>
                    <a:pt x="3165" y="1353"/>
                    <a:pt x="3597" y="1353"/>
                  </a:cubicBezTo>
                  <a:cubicBezTo>
                    <a:pt x="3856" y="1353"/>
                    <a:pt x="4115" y="1349"/>
                    <a:pt x="4376" y="1341"/>
                  </a:cubicBezTo>
                  <a:cubicBezTo>
                    <a:pt x="5035" y="1327"/>
                    <a:pt x="5702" y="1277"/>
                    <a:pt x="6368" y="1199"/>
                  </a:cubicBezTo>
                  <a:cubicBezTo>
                    <a:pt x="7035" y="1128"/>
                    <a:pt x="7694" y="1015"/>
                    <a:pt x="8347" y="866"/>
                  </a:cubicBezTo>
                  <a:cubicBezTo>
                    <a:pt x="8673" y="788"/>
                    <a:pt x="8999" y="703"/>
                    <a:pt x="9318" y="618"/>
                  </a:cubicBezTo>
                  <a:cubicBezTo>
                    <a:pt x="9495" y="568"/>
                    <a:pt x="9666" y="511"/>
                    <a:pt x="9829" y="448"/>
                  </a:cubicBezTo>
                  <a:lnTo>
                    <a:pt x="10063" y="348"/>
                  </a:lnTo>
                  <a:cubicBezTo>
                    <a:pt x="10134" y="313"/>
                    <a:pt x="10205" y="277"/>
                    <a:pt x="10275" y="235"/>
                  </a:cubicBezTo>
                  <a:cubicBezTo>
                    <a:pt x="10346" y="199"/>
                    <a:pt x="10424" y="157"/>
                    <a:pt x="10502" y="121"/>
                  </a:cubicBezTo>
                  <a:cubicBezTo>
                    <a:pt x="10564" y="94"/>
                    <a:pt x="10540" y="0"/>
                    <a:pt x="1047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2" name="Google Shape;2972;p42"/>
            <p:cNvSpPr/>
            <p:nvPr/>
          </p:nvSpPr>
          <p:spPr>
            <a:xfrm>
              <a:off x="839076" y="3235975"/>
              <a:ext cx="587829" cy="56026"/>
            </a:xfrm>
            <a:custGeom>
              <a:rect b="b" l="l" r="r" t="t"/>
              <a:pathLst>
                <a:path extrusionOk="0" h="934" w="9800">
                  <a:moveTo>
                    <a:pt x="339" y="0"/>
                  </a:moveTo>
                  <a:cubicBezTo>
                    <a:pt x="177" y="0"/>
                    <a:pt x="34" y="129"/>
                    <a:pt x="15" y="293"/>
                  </a:cubicBezTo>
                  <a:cubicBezTo>
                    <a:pt x="0" y="471"/>
                    <a:pt x="128" y="634"/>
                    <a:pt x="305" y="655"/>
                  </a:cubicBezTo>
                  <a:cubicBezTo>
                    <a:pt x="915" y="740"/>
                    <a:pt x="1525" y="797"/>
                    <a:pt x="2135" y="846"/>
                  </a:cubicBezTo>
                  <a:cubicBezTo>
                    <a:pt x="2745" y="896"/>
                    <a:pt x="3354" y="917"/>
                    <a:pt x="3971" y="932"/>
                  </a:cubicBezTo>
                  <a:cubicBezTo>
                    <a:pt x="4107" y="933"/>
                    <a:pt x="4243" y="934"/>
                    <a:pt x="4379" y="934"/>
                  </a:cubicBezTo>
                  <a:cubicBezTo>
                    <a:pt x="4874" y="934"/>
                    <a:pt x="5368" y="922"/>
                    <a:pt x="5857" y="889"/>
                  </a:cubicBezTo>
                  <a:cubicBezTo>
                    <a:pt x="6474" y="861"/>
                    <a:pt x="7084" y="804"/>
                    <a:pt x="7694" y="733"/>
                  </a:cubicBezTo>
                  <a:cubicBezTo>
                    <a:pt x="7999" y="698"/>
                    <a:pt x="8297" y="655"/>
                    <a:pt x="8594" y="598"/>
                  </a:cubicBezTo>
                  <a:cubicBezTo>
                    <a:pt x="8906" y="549"/>
                    <a:pt x="9218" y="478"/>
                    <a:pt x="9523" y="386"/>
                  </a:cubicBezTo>
                  <a:lnTo>
                    <a:pt x="9630" y="357"/>
                  </a:lnTo>
                  <a:cubicBezTo>
                    <a:pt x="9658" y="343"/>
                    <a:pt x="9694" y="322"/>
                    <a:pt x="9729" y="301"/>
                  </a:cubicBezTo>
                  <a:cubicBezTo>
                    <a:pt x="9772" y="279"/>
                    <a:pt x="9800" y="230"/>
                    <a:pt x="9793" y="180"/>
                  </a:cubicBezTo>
                  <a:cubicBezTo>
                    <a:pt x="9786" y="130"/>
                    <a:pt x="9743" y="88"/>
                    <a:pt x="9694" y="81"/>
                  </a:cubicBezTo>
                  <a:lnTo>
                    <a:pt x="9694" y="88"/>
                  </a:lnTo>
                  <a:cubicBezTo>
                    <a:pt x="9658" y="81"/>
                    <a:pt x="9630" y="74"/>
                    <a:pt x="9601" y="74"/>
                  </a:cubicBezTo>
                  <a:lnTo>
                    <a:pt x="9374" y="74"/>
                  </a:lnTo>
                  <a:lnTo>
                    <a:pt x="9275" y="81"/>
                  </a:lnTo>
                  <a:cubicBezTo>
                    <a:pt x="9140" y="88"/>
                    <a:pt x="9006" y="88"/>
                    <a:pt x="8878" y="102"/>
                  </a:cubicBezTo>
                  <a:cubicBezTo>
                    <a:pt x="8609" y="130"/>
                    <a:pt x="8346" y="152"/>
                    <a:pt x="8084" y="180"/>
                  </a:cubicBezTo>
                  <a:cubicBezTo>
                    <a:pt x="7552" y="230"/>
                    <a:pt x="7020" y="272"/>
                    <a:pt x="6489" y="301"/>
                  </a:cubicBezTo>
                  <a:cubicBezTo>
                    <a:pt x="6191" y="315"/>
                    <a:pt x="5886" y="329"/>
                    <a:pt x="5588" y="336"/>
                  </a:cubicBezTo>
                  <a:lnTo>
                    <a:pt x="5411" y="336"/>
                  </a:lnTo>
                  <a:cubicBezTo>
                    <a:pt x="5193" y="341"/>
                    <a:pt x="4975" y="343"/>
                    <a:pt x="4756" y="343"/>
                  </a:cubicBezTo>
                  <a:cubicBezTo>
                    <a:pt x="4319" y="343"/>
                    <a:pt x="3879" y="334"/>
                    <a:pt x="3439" y="315"/>
                  </a:cubicBezTo>
                  <a:cubicBezTo>
                    <a:pt x="2787" y="279"/>
                    <a:pt x="2128" y="230"/>
                    <a:pt x="1475" y="152"/>
                  </a:cubicBezTo>
                  <a:cubicBezTo>
                    <a:pt x="1107" y="109"/>
                    <a:pt x="745" y="59"/>
                    <a:pt x="376" y="3"/>
                  </a:cubicBezTo>
                  <a:cubicBezTo>
                    <a:pt x="364" y="1"/>
                    <a:pt x="352" y="0"/>
                    <a:pt x="33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3" name="Google Shape;2973;p42"/>
            <p:cNvSpPr/>
            <p:nvPr/>
          </p:nvSpPr>
          <p:spPr>
            <a:xfrm>
              <a:off x="1076625" y="3001444"/>
              <a:ext cx="355481" cy="58756"/>
            </a:xfrm>
            <a:custGeom>
              <a:rect b="b" l="l" r="r" t="t"/>
              <a:pathLst>
                <a:path extrusionOk="0" h="1302" w="7879">
                  <a:moveTo>
                    <a:pt x="387" y="0"/>
                  </a:moveTo>
                  <a:cubicBezTo>
                    <a:pt x="343" y="0"/>
                    <a:pt x="298" y="9"/>
                    <a:pt x="256" y="27"/>
                  </a:cubicBezTo>
                  <a:cubicBezTo>
                    <a:pt x="78" y="105"/>
                    <a:pt x="0" y="303"/>
                    <a:pt x="78" y="480"/>
                  </a:cubicBezTo>
                  <a:cubicBezTo>
                    <a:pt x="107" y="558"/>
                    <a:pt x="178" y="629"/>
                    <a:pt x="263" y="658"/>
                  </a:cubicBezTo>
                  <a:cubicBezTo>
                    <a:pt x="752" y="821"/>
                    <a:pt x="1255" y="948"/>
                    <a:pt x="1759" y="1048"/>
                  </a:cubicBezTo>
                  <a:cubicBezTo>
                    <a:pt x="2241" y="1147"/>
                    <a:pt x="2723" y="1211"/>
                    <a:pt x="3213" y="1253"/>
                  </a:cubicBezTo>
                  <a:cubicBezTo>
                    <a:pt x="3595" y="1285"/>
                    <a:pt x="3978" y="1301"/>
                    <a:pt x="4364" y="1301"/>
                  </a:cubicBezTo>
                  <a:cubicBezTo>
                    <a:pt x="4493" y="1301"/>
                    <a:pt x="4622" y="1299"/>
                    <a:pt x="4751" y="1296"/>
                  </a:cubicBezTo>
                  <a:cubicBezTo>
                    <a:pt x="5240" y="1275"/>
                    <a:pt x="5723" y="1225"/>
                    <a:pt x="6205" y="1154"/>
                  </a:cubicBezTo>
                  <a:cubicBezTo>
                    <a:pt x="6446" y="1112"/>
                    <a:pt x="6694" y="1055"/>
                    <a:pt x="6928" y="998"/>
                  </a:cubicBezTo>
                  <a:cubicBezTo>
                    <a:pt x="7049" y="970"/>
                    <a:pt x="7169" y="941"/>
                    <a:pt x="7283" y="913"/>
                  </a:cubicBezTo>
                  <a:cubicBezTo>
                    <a:pt x="7354" y="892"/>
                    <a:pt x="7424" y="870"/>
                    <a:pt x="7495" y="849"/>
                  </a:cubicBezTo>
                  <a:cubicBezTo>
                    <a:pt x="7552" y="828"/>
                    <a:pt x="7609" y="807"/>
                    <a:pt x="7666" y="785"/>
                  </a:cubicBezTo>
                  <a:cubicBezTo>
                    <a:pt x="7694" y="771"/>
                    <a:pt x="7729" y="750"/>
                    <a:pt x="7758" y="729"/>
                  </a:cubicBezTo>
                  <a:lnTo>
                    <a:pt x="7772" y="722"/>
                  </a:lnTo>
                  <a:cubicBezTo>
                    <a:pt x="7772" y="722"/>
                    <a:pt x="7800" y="700"/>
                    <a:pt x="7814" y="693"/>
                  </a:cubicBezTo>
                  <a:cubicBezTo>
                    <a:pt x="7857" y="672"/>
                    <a:pt x="7878" y="629"/>
                    <a:pt x="7878" y="580"/>
                  </a:cubicBezTo>
                  <a:cubicBezTo>
                    <a:pt x="7871" y="537"/>
                    <a:pt x="7836" y="502"/>
                    <a:pt x="7786" y="495"/>
                  </a:cubicBezTo>
                  <a:lnTo>
                    <a:pt x="7793" y="495"/>
                  </a:lnTo>
                  <a:cubicBezTo>
                    <a:pt x="7739" y="486"/>
                    <a:pt x="7683" y="483"/>
                    <a:pt x="7627" y="483"/>
                  </a:cubicBezTo>
                  <a:cubicBezTo>
                    <a:pt x="7587" y="483"/>
                    <a:pt x="7548" y="485"/>
                    <a:pt x="7510" y="488"/>
                  </a:cubicBezTo>
                  <a:cubicBezTo>
                    <a:pt x="7424" y="495"/>
                    <a:pt x="7339" y="509"/>
                    <a:pt x="7261" y="516"/>
                  </a:cubicBezTo>
                  <a:cubicBezTo>
                    <a:pt x="7091" y="537"/>
                    <a:pt x="6914" y="566"/>
                    <a:pt x="6744" y="587"/>
                  </a:cubicBezTo>
                  <a:cubicBezTo>
                    <a:pt x="6574" y="608"/>
                    <a:pt x="6403" y="622"/>
                    <a:pt x="6226" y="636"/>
                  </a:cubicBezTo>
                  <a:cubicBezTo>
                    <a:pt x="6056" y="651"/>
                    <a:pt x="5886" y="665"/>
                    <a:pt x="5716" y="679"/>
                  </a:cubicBezTo>
                  <a:cubicBezTo>
                    <a:pt x="5517" y="693"/>
                    <a:pt x="5326" y="700"/>
                    <a:pt x="5127" y="700"/>
                  </a:cubicBezTo>
                  <a:lnTo>
                    <a:pt x="5205" y="700"/>
                  </a:lnTo>
                  <a:cubicBezTo>
                    <a:pt x="5077" y="704"/>
                    <a:pt x="4949" y="706"/>
                    <a:pt x="4820" y="706"/>
                  </a:cubicBezTo>
                  <a:cubicBezTo>
                    <a:pt x="4452" y="706"/>
                    <a:pt x="4084" y="691"/>
                    <a:pt x="3716" y="665"/>
                  </a:cubicBezTo>
                  <a:cubicBezTo>
                    <a:pt x="3220" y="629"/>
                    <a:pt x="2730" y="566"/>
                    <a:pt x="2248" y="473"/>
                  </a:cubicBezTo>
                  <a:cubicBezTo>
                    <a:pt x="1981" y="425"/>
                    <a:pt x="1714" y="364"/>
                    <a:pt x="1454" y="303"/>
                  </a:cubicBezTo>
                  <a:lnTo>
                    <a:pt x="1454" y="303"/>
                  </a:lnTo>
                  <a:cubicBezTo>
                    <a:pt x="1139" y="222"/>
                    <a:pt x="826" y="134"/>
                    <a:pt x="518" y="27"/>
                  </a:cubicBezTo>
                  <a:cubicBezTo>
                    <a:pt x="476" y="9"/>
                    <a:pt x="431" y="0"/>
                    <a:pt x="3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4" name="Google Shape;2974;p42"/>
            <p:cNvSpPr/>
            <p:nvPr/>
          </p:nvSpPr>
          <p:spPr>
            <a:xfrm>
              <a:off x="1280926" y="2791215"/>
              <a:ext cx="141097" cy="30435"/>
            </a:xfrm>
            <a:custGeom>
              <a:rect b="b" l="l" r="r" t="t"/>
              <a:pathLst>
                <a:path extrusionOk="0" h="982" w="4553">
                  <a:moveTo>
                    <a:pt x="305" y="0"/>
                  </a:moveTo>
                  <a:cubicBezTo>
                    <a:pt x="263" y="8"/>
                    <a:pt x="220" y="22"/>
                    <a:pt x="185" y="50"/>
                  </a:cubicBezTo>
                  <a:cubicBezTo>
                    <a:pt x="114" y="86"/>
                    <a:pt x="64" y="142"/>
                    <a:pt x="36" y="213"/>
                  </a:cubicBezTo>
                  <a:cubicBezTo>
                    <a:pt x="29" y="242"/>
                    <a:pt x="22" y="270"/>
                    <a:pt x="15" y="305"/>
                  </a:cubicBezTo>
                  <a:cubicBezTo>
                    <a:pt x="1" y="454"/>
                    <a:pt x="86" y="603"/>
                    <a:pt x="227" y="667"/>
                  </a:cubicBezTo>
                  <a:cubicBezTo>
                    <a:pt x="320" y="688"/>
                    <a:pt x="412" y="710"/>
                    <a:pt x="504" y="731"/>
                  </a:cubicBezTo>
                  <a:lnTo>
                    <a:pt x="703" y="773"/>
                  </a:lnTo>
                  <a:cubicBezTo>
                    <a:pt x="837" y="795"/>
                    <a:pt x="972" y="823"/>
                    <a:pt x="1107" y="837"/>
                  </a:cubicBezTo>
                  <a:cubicBezTo>
                    <a:pt x="1369" y="880"/>
                    <a:pt x="1638" y="901"/>
                    <a:pt x="1908" y="929"/>
                  </a:cubicBezTo>
                  <a:cubicBezTo>
                    <a:pt x="2177" y="951"/>
                    <a:pt x="2440" y="972"/>
                    <a:pt x="2709" y="979"/>
                  </a:cubicBezTo>
                  <a:cubicBezTo>
                    <a:pt x="2787" y="981"/>
                    <a:pt x="2864" y="982"/>
                    <a:pt x="2942" y="982"/>
                  </a:cubicBezTo>
                  <a:cubicBezTo>
                    <a:pt x="3152" y="982"/>
                    <a:pt x="3361" y="975"/>
                    <a:pt x="3574" y="965"/>
                  </a:cubicBezTo>
                  <a:cubicBezTo>
                    <a:pt x="3645" y="958"/>
                    <a:pt x="3723" y="951"/>
                    <a:pt x="3794" y="944"/>
                  </a:cubicBezTo>
                  <a:cubicBezTo>
                    <a:pt x="3872" y="936"/>
                    <a:pt x="3950" y="922"/>
                    <a:pt x="4021" y="908"/>
                  </a:cubicBezTo>
                  <a:cubicBezTo>
                    <a:pt x="4177" y="873"/>
                    <a:pt x="4333" y="830"/>
                    <a:pt x="4482" y="766"/>
                  </a:cubicBezTo>
                  <a:cubicBezTo>
                    <a:pt x="4524" y="745"/>
                    <a:pt x="4553" y="695"/>
                    <a:pt x="4546" y="646"/>
                  </a:cubicBezTo>
                  <a:cubicBezTo>
                    <a:pt x="4539" y="596"/>
                    <a:pt x="4496" y="561"/>
                    <a:pt x="4446" y="554"/>
                  </a:cubicBezTo>
                  <a:lnTo>
                    <a:pt x="4411" y="546"/>
                  </a:lnTo>
                  <a:lnTo>
                    <a:pt x="4401" y="546"/>
                  </a:lnTo>
                  <a:cubicBezTo>
                    <a:pt x="4395" y="545"/>
                    <a:pt x="4384" y="542"/>
                    <a:pt x="4368" y="539"/>
                  </a:cubicBezTo>
                  <a:cubicBezTo>
                    <a:pt x="4347" y="532"/>
                    <a:pt x="4319" y="532"/>
                    <a:pt x="4290" y="532"/>
                  </a:cubicBezTo>
                  <a:cubicBezTo>
                    <a:pt x="4234" y="525"/>
                    <a:pt x="4177" y="518"/>
                    <a:pt x="4120" y="511"/>
                  </a:cubicBezTo>
                  <a:cubicBezTo>
                    <a:pt x="4014" y="504"/>
                    <a:pt x="3900" y="490"/>
                    <a:pt x="3794" y="490"/>
                  </a:cubicBezTo>
                  <a:cubicBezTo>
                    <a:pt x="3574" y="490"/>
                    <a:pt x="3362" y="483"/>
                    <a:pt x="3142" y="476"/>
                  </a:cubicBezTo>
                  <a:cubicBezTo>
                    <a:pt x="2702" y="454"/>
                    <a:pt x="2262" y="412"/>
                    <a:pt x="1830" y="348"/>
                  </a:cubicBezTo>
                  <a:cubicBezTo>
                    <a:pt x="1601" y="309"/>
                    <a:pt x="1371" y="257"/>
                    <a:pt x="1147" y="205"/>
                  </a:cubicBezTo>
                  <a:lnTo>
                    <a:pt x="1147" y="205"/>
                  </a:lnTo>
                  <a:lnTo>
                    <a:pt x="922" y="142"/>
                  </a:lnTo>
                  <a:lnTo>
                    <a:pt x="1015" y="164"/>
                  </a:lnTo>
                  <a:cubicBezTo>
                    <a:pt x="922" y="142"/>
                    <a:pt x="837" y="121"/>
                    <a:pt x="745" y="93"/>
                  </a:cubicBezTo>
                  <a:cubicBezTo>
                    <a:pt x="625" y="64"/>
                    <a:pt x="511" y="22"/>
                    <a:pt x="3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5" name="Google Shape;2975;p42"/>
            <p:cNvSpPr/>
            <p:nvPr/>
          </p:nvSpPr>
          <p:spPr>
            <a:xfrm>
              <a:off x="1218650" y="2488671"/>
              <a:ext cx="380381" cy="342849"/>
            </a:xfrm>
            <a:custGeom>
              <a:rect b="b" l="l" r="r" t="t"/>
              <a:pathLst>
                <a:path extrusionOk="0" h="4391" w="4872">
                  <a:moveTo>
                    <a:pt x="1915" y="4030"/>
                  </a:moveTo>
                  <a:cubicBezTo>
                    <a:pt x="1913" y="4034"/>
                    <a:pt x="1911" y="4039"/>
                    <a:pt x="1908" y="4043"/>
                  </a:cubicBezTo>
                  <a:cubicBezTo>
                    <a:pt x="1911" y="4040"/>
                    <a:pt x="1914" y="4033"/>
                    <a:pt x="1915" y="4030"/>
                  </a:cubicBezTo>
                  <a:close/>
                  <a:moveTo>
                    <a:pt x="3327" y="0"/>
                  </a:moveTo>
                  <a:cubicBezTo>
                    <a:pt x="3305" y="0"/>
                    <a:pt x="3282" y="7"/>
                    <a:pt x="3262" y="22"/>
                  </a:cubicBezTo>
                  <a:cubicBezTo>
                    <a:pt x="3234" y="51"/>
                    <a:pt x="3205" y="86"/>
                    <a:pt x="3191" y="129"/>
                  </a:cubicBezTo>
                  <a:cubicBezTo>
                    <a:pt x="3191" y="129"/>
                    <a:pt x="3187" y="141"/>
                    <a:pt x="3188" y="141"/>
                  </a:cubicBezTo>
                  <a:cubicBezTo>
                    <a:pt x="3188" y="141"/>
                    <a:pt x="3189" y="139"/>
                    <a:pt x="3191" y="136"/>
                  </a:cubicBezTo>
                  <a:lnTo>
                    <a:pt x="3191" y="136"/>
                  </a:lnTo>
                  <a:cubicBezTo>
                    <a:pt x="3191" y="150"/>
                    <a:pt x="3177" y="164"/>
                    <a:pt x="3177" y="171"/>
                  </a:cubicBezTo>
                  <a:cubicBezTo>
                    <a:pt x="3170" y="193"/>
                    <a:pt x="3163" y="207"/>
                    <a:pt x="3156" y="228"/>
                  </a:cubicBezTo>
                  <a:cubicBezTo>
                    <a:pt x="3134" y="299"/>
                    <a:pt x="3113" y="363"/>
                    <a:pt x="3092" y="427"/>
                  </a:cubicBezTo>
                  <a:cubicBezTo>
                    <a:pt x="3049" y="561"/>
                    <a:pt x="3007" y="696"/>
                    <a:pt x="2971" y="824"/>
                  </a:cubicBezTo>
                  <a:cubicBezTo>
                    <a:pt x="2900" y="1093"/>
                    <a:pt x="2822" y="1356"/>
                    <a:pt x="2744" y="1625"/>
                  </a:cubicBezTo>
                  <a:cubicBezTo>
                    <a:pt x="2737" y="1646"/>
                    <a:pt x="2730" y="1668"/>
                    <a:pt x="2723" y="1689"/>
                  </a:cubicBezTo>
                  <a:cubicBezTo>
                    <a:pt x="2737" y="1434"/>
                    <a:pt x="2744" y="1178"/>
                    <a:pt x="2751" y="916"/>
                  </a:cubicBezTo>
                  <a:lnTo>
                    <a:pt x="2751" y="689"/>
                  </a:lnTo>
                  <a:cubicBezTo>
                    <a:pt x="2751" y="654"/>
                    <a:pt x="2751" y="618"/>
                    <a:pt x="2744" y="576"/>
                  </a:cubicBezTo>
                  <a:cubicBezTo>
                    <a:pt x="2744" y="540"/>
                    <a:pt x="2730" y="505"/>
                    <a:pt x="2716" y="469"/>
                  </a:cubicBezTo>
                  <a:cubicBezTo>
                    <a:pt x="2713" y="452"/>
                    <a:pt x="2698" y="445"/>
                    <a:pt x="2682" y="445"/>
                  </a:cubicBezTo>
                  <a:cubicBezTo>
                    <a:pt x="2665" y="445"/>
                    <a:pt x="2645" y="454"/>
                    <a:pt x="2638" y="469"/>
                  </a:cubicBezTo>
                  <a:cubicBezTo>
                    <a:pt x="2624" y="498"/>
                    <a:pt x="2617" y="526"/>
                    <a:pt x="2610" y="554"/>
                  </a:cubicBezTo>
                  <a:cubicBezTo>
                    <a:pt x="2603" y="590"/>
                    <a:pt x="2595" y="625"/>
                    <a:pt x="2588" y="661"/>
                  </a:cubicBezTo>
                  <a:cubicBezTo>
                    <a:pt x="2581" y="724"/>
                    <a:pt x="2567" y="788"/>
                    <a:pt x="2567" y="852"/>
                  </a:cubicBezTo>
                  <a:cubicBezTo>
                    <a:pt x="2553" y="987"/>
                    <a:pt x="2539" y="1114"/>
                    <a:pt x="2525" y="1249"/>
                  </a:cubicBezTo>
                  <a:lnTo>
                    <a:pt x="2496" y="1554"/>
                  </a:lnTo>
                  <a:cubicBezTo>
                    <a:pt x="2447" y="1426"/>
                    <a:pt x="2397" y="1299"/>
                    <a:pt x="2340" y="1171"/>
                  </a:cubicBezTo>
                  <a:cubicBezTo>
                    <a:pt x="2283" y="1029"/>
                    <a:pt x="2220" y="888"/>
                    <a:pt x="2163" y="746"/>
                  </a:cubicBezTo>
                  <a:cubicBezTo>
                    <a:pt x="2127" y="675"/>
                    <a:pt x="2099" y="604"/>
                    <a:pt x="2064" y="533"/>
                  </a:cubicBezTo>
                  <a:cubicBezTo>
                    <a:pt x="2057" y="512"/>
                    <a:pt x="2042" y="490"/>
                    <a:pt x="2028" y="469"/>
                  </a:cubicBezTo>
                  <a:lnTo>
                    <a:pt x="2014" y="434"/>
                  </a:lnTo>
                  <a:cubicBezTo>
                    <a:pt x="1993" y="391"/>
                    <a:pt x="1971" y="349"/>
                    <a:pt x="1936" y="320"/>
                  </a:cubicBezTo>
                  <a:cubicBezTo>
                    <a:pt x="1911" y="286"/>
                    <a:pt x="1876" y="268"/>
                    <a:pt x="1838" y="268"/>
                  </a:cubicBezTo>
                  <a:cubicBezTo>
                    <a:pt x="1821" y="268"/>
                    <a:pt x="1804" y="271"/>
                    <a:pt x="1787" y="278"/>
                  </a:cubicBezTo>
                  <a:cubicBezTo>
                    <a:pt x="1737" y="306"/>
                    <a:pt x="1709" y="356"/>
                    <a:pt x="1716" y="412"/>
                  </a:cubicBezTo>
                  <a:lnTo>
                    <a:pt x="1716" y="420"/>
                  </a:lnTo>
                  <a:lnTo>
                    <a:pt x="1716" y="469"/>
                  </a:lnTo>
                  <a:cubicBezTo>
                    <a:pt x="1716" y="490"/>
                    <a:pt x="1723" y="512"/>
                    <a:pt x="1730" y="526"/>
                  </a:cubicBezTo>
                  <a:cubicBezTo>
                    <a:pt x="1745" y="568"/>
                    <a:pt x="1752" y="618"/>
                    <a:pt x="1766" y="661"/>
                  </a:cubicBezTo>
                  <a:lnTo>
                    <a:pt x="1844" y="888"/>
                  </a:lnTo>
                  <a:cubicBezTo>
                    <a:pt x="1886" y="1029"/>
                    <a:pt x="1943" y="1178"/>
                    <a:pt x="1993" y="1320"/>
                  </a:cubicBezTo>
                  <a:cubicBezTo>
                    <a:pt x="2014" y="1391"/>
                    <a:pt x="2042" y="1462"/>
                    <a:pt x="2071" y="1533"/>
                  </a:cubicBezTo>
                  <a:lnTo>
                    <a:pt x="1893" y="1391"/>
                  </a:lnTo>
                  <a:cubicBezTo>
                    <a:pt x="1780" y="1299"/>
                    <a:pt x="1674" y="1214"/>
                    <a:pt x="1560" y="1122"/>
                  </a:cubicBezTo>
                  <a:cubicBezTo>
                    <a:pt x="1503" y="1079"/>
                    <a:pt x="1447" y="1036"/>
                    <a:pt x="1390" y="1001"/>
                  </a:cubicBezTo>
                  <a:cubicBezTo>
                    <a:pt x="1355" y="980"/>
                    <a:pt x="1326" y="958"/>
                    <a:pt x="1291" y="937"/>
                  </a:cubicBezTo>
                  <a:cubicBezTo>
                    <a:pt x="1262" y="926"/>
                    <a:pt x="1233" y="914"/>
                    <a:pt x="1204" y="914"/>
                  </a:cubicBezTo>
                  <a:cubicBezTo>
                    <a:pt x="1197" y="914"/>
                    <a:pt x="1191" y="915"/>
                    <a:pt x="1184" y="916"/>
                  </a:cubicBezTo>
                  <a:cubicBezTo>
                    <a:pt x="1149" y="916"/>
                    <a:pt x="1128" y="951"/>
                    <a:pt x="1135" y="980"/>
                  </a:cubicBezTo>
                  <a:cubicBezTo>
                    <a:pt x="1156" y="1051"/>
                    <a:pt x="1191" y="1114"/>
                    <a:pt x="1248" y="1164"/>
                  </a:cubicBezTo>
                  <a:cubicBezTo>
                    <a:pt x="1298" y="1214"/>
                    <a:pt x="1355" y="1263"/>
                    <a:pt x="1404" y="1313"/>
                  </a:cubicBezTo>
                  <a:cubicBezTo>
                    <a:pt x="1511" y="1412"/>
                    <a:pt x="1624" y="1504"/>
                    <a:pt x="1730" y="1604"/>
                  </a:cubicBezTo>
                  <a:lnTo>
                    <a:pt x="2021" y="1852"/>
                  </a:lnTo>
                  <a:cubicBezTo>
                    <a:pt x="1893" y="1795"/>
                    <a:pt x="1759" y="1746"/>
                    <a:pt x="1624" y="1696"/>
                  </a:cubicBezTo>
                  <a:cubicBezTo>
                    <a:pt x="1312" y="1568"/>
                    <a:pt x="993" y="1469"/>
                    <a:pt x="667" y="1370"/>
                  </a:cubicBezTo>
                  <a:cubicBezTo>
                    <a:pt x="575" y="1341"/>
                    <a:pt x="475" y="1320"/>
                    <a:pt x="376" y="1306"/>
                  </a:cubicBezTo>
                  <a:lnTo>
                    <a:pt x="305" y="1299"/>
                  </a:lnTo>
                  <a:lnTo>
                    <a:pt x="85" y="1299"/>
                  </a:lnTo>
                  <a:cubicBezTo>
                    <a:pt x="43" y="1299"/>
                    <a:pt x="0" y="1370"/>
                    <a:pt x="50" y="1398"/>
                  </a:cubicBezTo>
                  <a:cubicBezTo>
                    <a:pt x="64" y="1405"/>
                    <a:pt x="78" y="1412"/>
                    <a:pt x="85" y="1419"/>
                  </a:cubicBezTo>
                  <a:cubicBezTo>
                    <a:pt x="92" y="1426"/>
                    <a:pt x="107" y="1441"/>
                    <a:pt x="114" y="1448"/>
                  </a:cubicBezTo>
                  <a:cubicBezTo>
                    <a:pt x="128" y="1455"/>
                    <a:pt x="142" y="1462"/>
                    <a:pt x="156" y="1469"/>
                  </a:cubicBezTo>
                  <a:lnTo>
                    <a:pt x="163" y="1476"/>
                  </a:lnTo>
                  <a:cubicBezTo>
                    <a:pt x="170" y="1483"/>
                    <a:pt x="178" y="1490"/>
                    <a:pt x="192" y="1497"/>
                  </a:cubicBezTo>
                  <a:cubicBezTo>
                    <a:pt x="199" y="1497"/>
                    <a:pt x="206" y="1504"/>
                    <a:pt x="213" y="1512"/>
                  </a:cubicBezTo>
                  <a:lnTo>
                    <a:pt x="263" y="1540"/>
                  </a:lnTo>
                  <a:cubicBezTo>
                    <a:pt x="348" y="1590"/>
                    <a:pt x="426" y="1632"/>
                    <a:pt x="511" y="1660"/>
                  </a:cubicBezTo>
                  <a:cubicBezTo>
                    <a:pt x="667" y="1717"/>
                    <a:pt x="823" y="1781"/>
                    <a:pt x="979" y="1838"/>
                  </a:cubicBezTo>
                  <a:cubicBezTo>
                    <a:pt x="1284" y="1958"/>
                    <a:pt x="1581" y="2079"/>
                    <a:pt x="1879" y="2206"/>
                  </a:cubicBezTo>
                  <a:lnTo>
                    <a:pt x="1482" y="2185"/>
                  </a:lnTo>
                  <a:cubicBezTo>
                    <a:pt x="1347" y="2171"/>
                    <a:pt x="1213" y="2164"/>
                    <a:pt x="1078" y="2164"/>
                  </a:cubicBezTo>
                  <a:cubicBezTo>
                    <a:pt x="1007" y="2164"/>
                    <a:pt x="936" y="2171"/>
                    <a:pt x="865" y="2171"/>
                  </a:cubicBezTo>
                  <a:cubicBezTo>
                    <a:pt x="830" y="2178"/>
                    <a:pt x="801" y="2185"/>
                    <a:pt x="766" y="2192"/>
                  </a:cubicBezTo>
                  <a:cubicBezTo>
                    <a:pt x="738" y="2192"/>
                    <a:pt x="702" y="2199"/>
                    <a:pt x="667" y="2199"/>
                  </a:cubicBezTo>
                  <a:cubicBezTo>
                    <a:pt x="631" y="2199"/>
                    <a:pt x="617" y="2270"/>
                    <a:pt x="660" y="2284"/>
                  </a:cubicBezTo>
                  <a:cubicBezTo>
                    <a:pt x="695" y="2292"/>
                    <a:pt x="723" y="2299"/>
                    <a:pt x="752" y="2306"/>
                  </a:cubicBezTo>
                  <a:cubicBezTo>
                    <a:pt x="787" y="2327"/>
                    <a:pt x="823" y="2334"/>
                    <a:pt x="858" y="2348"/>
                  </a:cubicBezTo>
                  <a:cubicBezTo>
                    <a:pt x="922" y="2362"/>
                    <a:pt x="986" y="2377"/>
                    <a:pt x="1057" y="2391"/>
                  </a:cubicBezTo>
                  <a:cubicBezTo>
                    <a:pt x="1184" y="2412"/>
                    <a:pt x="1319" y="2426"/>
                    <a:pt x="1454" y="2448"/>
                  </a:cubicBezTo>
                  <a:lnTo>
                    <a:pt x="1546" y="2455"/>
                  </a:lnTo>
                  <a:cubicBezTo>
                    <a:pt x="1411" y="2518"/>
                    <a:pt x="1269" y="2575"/>
                    <a:pt x="1135" y="2646"/>
                  </a:cubicBezTo>
                  <a:lnTo>
                    <a:pt x="1035" y="2696"/>
                  </a:lnTo>
                  <a:cubicBezTo>
                    <a:pt x="1014" y="2710"/>
                    <a:pt x="986" y="2717"/>
                    <a:pt x="965" y="2731"/>
                  </a:cubicBezTo>
                  <a:lnTo>
                    <a:pt x="950" y="2738"/>
                  </a:lnTo>
                  <a:lnTo>
                    <a:pt x="929" y="2752"/>
                  </a:lnTo>
                  <a:lnTo>
                    <a:pt x="830" y="2809"/>
                  </a:lnTo>
                  <a:cubicBezTo>
                    <a:pt x="809" y="2816"/>
                    <a:pt x="787" y="2830"/>
                    <a:pt x="766" y="2845"/>
                  </a:cubicBezTo>
                  <a:lnTo>
                    <a:pt x="752" y="2859"/>
                  </a:lnTo>
                  <a:lnTo>
                    <a:pt x="723" y="2866"/>
                  </a:lnTo>
                  <a:cubicBezTo>
                    <a:pt x="575" y="2965"/>
                    <a:pt x="426" y="3064"/>
                    <a:pt x="284" y="3178"/>
                  </a:cubicBezTo>
                  <a:cubicBezTo>
                    <a:pt x="234" y="3215"/>
                    <a:pt x="272" y="3281"/>
                    <a:pt x="321" y="3281"/>
                  </a:cubicBezTo>
                  <a:cubicBezTo>
                    <a:pt x="327" y="3281"/>
                    <a:pt x="334" y="3280"/>
                    <a:pt x="341" y="3277"/>
                  </a:cubicBezTo>
                  <a:cubicBezTo>
                    <a:pt x="404" y="3256"/>
                    <a:pt x="489" y="3227"/>
                    <a:pt x="567" y="3206"/>
                  </a:cubicBezTo>
                  <a:cubicBezTo>
                    <a:pt x="603" y="3192"/>
                    <a:pt x="638" y="3185"/>
                    <a:pt x="674" y="3171"/>
                  </a:cubicBezTo>
                  <a:cubicBezTo>
                    <a:pt x="709" y="3157"/>
                    <a:pt x="738" y="3149"/>
                    <a:pt x="780" y="3128"/>
                  </a:cubicBezTo>
                  <a:cubicBezTo>
                    <a:pt x="922" y="3072"/>
                    <a:pt x="1071" y="3022"/>
                    <a:pt x="1213" y="2972"/>
                  </a:cubicBezTo>
                  <a:cubicBezTo>
                    <a:pt x="1433" y="2887"/>
                    <a:pt x="1659" y="2802"/>
                    <a:pt x="1879" y="2724"/>
                  </a:cubicBezTo>
                  <a:lnTo>
                    <a:pt x="1879" y="2724"/>
                  </a:lnTo>
                  <a:cubicBezTo>
                    <a:pt x="1716" y="2901"/>
                    <a:pt x="1560" y="3079"/>
                    <a:pt x="1411" y="3256"/>
                  </a:cubicBezTo>
                  <a:cubicBezTo>
                    <a:pt x="1362" y="3313"/>
                    <a:pt x="1319" y="3369"/>
                    <a:pt x="1277" y="3426"/>
                  </a:cubicBezTo>
                  <a:cubicBezTo>
                    <a:pt x="1255" y="3454"/>
                    <a:pt x="1234" y="3490"/>
                    <a:pt x="1220" y="3518"/>
                  </a:cubicBezTo>
                  <a:cubicBezTo>
                    <a:pt x="1206" y="3554"/>
                    <a:pt x="1191" y="3589"/>
                    <a:pt x="1177" y="3625"/>
                  </a:cubicBezTo>
                  <a:cubicBezTo>
                    <a:pt x="1172" y="3647"/>
                    <a:pt x="1188" y="3665"/>
                    <a:pt x="1205" y="3665"/>
                  </a:cubicBezTo>
                  <a:cubicBezTo>
                    <a:pt x="1210" y="3665"/>
                    <a:pt x="1215" y="3663"/>
                    <a:pt x="1220" y="3660"/>
                  </a:cubicBezTo>
                  <a:cubicBezTo>
                    <a:pt x="1248" y="3653"/>
                    <a:pt x="1277" y="3646"/>
                    <a:pt x="1298" y="3632"/>
                  </a:cubicBezTo>
                  <a:cubicBezTo>
                    <a:pt x="1333" y="3617"/>
                    <a:pt x="1355" y="3603"/>
                    <a:pt x="1383" y="3582"/>
                  </a:cubicBezTo>
                  <a:cubicBezTo>
                    <a:pt x="1411" y="3561"/>
                    <a:pt x="1433" y="3539"/>
                    <a:pt x="1454" y="3518"/>
                  </a:cubicBezTo>
                  <a:cubicBezTo>
                    <a:pt x="1475" y="3497"/>
                    <a:pt x="1503" y="3476"/>
                    <a:pt x="1532" y="3454"/>
                  </a:cubicBezTo>
                  <a:cubicBezTo>
                    <a:pt x="1624" y="3369"/>
                    <a:pt x="1716" y="3284"/>
                    <a:pt x="1801" y="3192"/>
                  </a:cubicBezTo>
                  <a:cubicBezTo>
                    <a:pt x="1858" y="3142"/>
                    <a:pt x="1915" y="3086"/>
                    <a:pt x="1971" y="3029"/>
                  </a:cubicBezTo>
                  <a:lnTo>
                    <a:pt x="1971" y="3029"/>
                  </a:lnTo>
                  <a:cubicBezTo>
                    <a:pt x="1865" y="3305"/>
                    <a:pt x="1773" y="3582"/>
                    <a:pt x="1674" y="3859"/>
                  </a:cubicBezTo>
                  <a:cubicBezTo>
                    <a:pt x="1674" y="3866"/>
                    <a:pt x="1667" y="3873"/>
                    <a:pt x="1667" y="3887"/>
                  </a:cubicBezTo>
                  <a:cubicBezTo>
                    <a:pt x="1659" y="3901"/>
                    <a:pt x="1659" y="3915"/>
                    <a:pt x="1652" y="3929"/>
                  </a:cubicBezTo>
                  <a:cubicBezTo>
                    <a:pt x="1645" y="3951"/>
                    <a:pt x="1645" y="3972"/>
                    <a:pt x="1631" y="3993"/>
                  </a:cubicBezTo>
                  <a:cubicBezTo>
                    <a:pt x="1617" y="4043"/>
                    <a:pt x="1603" y="4093"/>
                    <a:pt x="1596" y="4142"/>
                  </a:cubicBezTo>
                  <a:cubicBezTo>
                    <a:pt x="1589" y="4192"/>
                    <a:pt x="1581" y="4234"/>
                    <a:pt x="1574" y="4284"/>
                  </a:cubicBezTo>
                  <a:cubicBezTo>
                    <a:pt x="1574" y="4331"/>
                    <a:pt x="1594" y="4391"/>
                    <a:pt x="1644" y="4391"/>
                  </a:cubicBezTo>
                  <a:cubicBezTo>
                    <a:pt x="1647" y="4391"/>
                    <a:pt x="1649" y="4391"/>
                    <a:pt x="1652" y="4390"/>
                  </a:cubicBezTo>
                  <a:cubicBezTo>
                    <a:pt x="1688" y="4383"/>
                    <a:pt x="1723" y="4362"/>
                    <a:pt x="1745" y="4327"/>
                  </a:cubicBezTo>
                  <a:cubicBezTo>
                    <a:pt x="1773" y="4291"/>
                    <a:pt x="1794" y="4256"/>
                    <a:pt x="1815" y="4220"/>
                  </a:cubicBezTo>
                  <a:cubicBezTo>
                    <a:pt x="1844" y="4185"/>
                    <a:pt x="1865" y="4142"/>
                    <a:pt x="1879" y="4100"/>
                  </a:cubicBezTo>
                  <a:lnTo>
                    <a:pt x="1908" y="4043"/>
                  </a:lnTo>
                  <a:cubicBezTo>
                    <a:pt x="1913" y="4032"/>
                    <a:pt x="1915" y="4029"/>
                    <a:pt x="1916" y="4029"/>
                  </a:cubicBezTo>
                  <a:lnTo>
                    <a:pt x="1916" y="4029"/>
                  </a:lnTo>
                  <a:cubicBezTo>
                    <a:pt x="1916" y="4029"/>
                    <a:pt x="1916" y="4029"/>
                    <a:pt x="1915" y="4030"/>
                  </a:cubicBezTo>
                  <a:lnTo>
                    <a:pt x="1915" y="4030"/>
                  </a:lnTo>
                  <a:cubicBezTo>
                    <a:pt x="1925" y="4013"/>
                    <a:pt x="1932" y="3996"/>
                    <a:pt x="1943" y="3979"/>
                  </a:cubicBezTo>
                  <a:cubicBezTo>
                    <a:pt x="2007" y="3830"/>
                    <a:pt x="2078" y="3681"/>
                    <a:pt x="2142" y="3532"/>
                  </a:cubicBezTo>
                  <a:cubicBezTo>
                    <a:pt x="2213" y="3383"/>
                    <a:pt x="2276" y="3220"/>
                    <a:pt x="2340" y="3072"/>
                  </a:cubicBezTo>
                  <a:cubicBezTo>
                    <a:pt x="2354" y="3313"/>
                    <a:pt x="2361" y="3554"/>
                    <a:pt x="2383" y="3795"/>
                  </a:cubicBezTo>
                  <a:cubicBezTo>
                    <a:pt x="2383" y="3866"/>
                    <a:pt x="2397" y="3944"/>
                    <a:pt x="2404" y="4022"/>
                  </a:cubicBezTo>
                  <a:cubicBezTo>
                    <a:pt x="2404" y="4057"/>
                    <a:pt x="2411" y="4093"/>
                    <a:pt x="2418" y="4128"/>
                  </a:cubicBezTo>
                  <a:cubicBezTo>
                    <a:pt x="2425" y="4163"/>
                    <a:pt x="2447" y="4206"/>
                    <a:pt x="2475" y="4234"/>
                  </a:cubicBezTo>
                  <a:cubicBezTo>
                    <a:pt x="2486" y="4241"/>
                    <a:pt x="2496" y="4245"/>
                    <a:pt x="2507" y="4245"/>
                  </a:cubicBezTo>
                  <a:cubicBezTo>
                    <a:pt x="2517" y="4245"/>
                    <a:pt x="2528" y="4241"/>
                    <a:pt x="2539" y="4234"/>
                  </a:cubicBezTo>
                  <a:cubicBezTo>
                    <a:pt x="2567" y="4213"/>
                    <a:pt x="2581" y="4185"/>
                    <a:pt x="2595" y="4149"/>
                  </a:cubicBezTo>
                  <a:cubicBezTo>
                    <a:pt x="2603" y="4114"/>
                    <a:pt x="2617" y="4078"/>
                    <a:pt x="2617" y="4043"/>
                  </a:cubicBezTo>
                  <a:cubicBezTo>
                    <a:pt x="2624" y="4007"/>
                    <a:pt x="2631" y="3979"/>
                    <a:pt x="2631" y="3944"/>
                  </a:cubicBezTo>
                  <a:cubicBezTo>
                    <a:pt x="2631" y="3929"/>
                    <a:pt x="2638" y="3915"/>
                    <a:pt x="2638" y="3901"/>
                  </a:cubicBezTo>
                  <a:cubicBezTo>
                    <a:pt x="2645" y="3887"/>
                    <a:pt x="2638" y="3866"/>
                    <a:pt x="2645" y="3844"/>
                  </a:cubicBezTo>
                  <a:cubicBezTo>
                    <a:pt x="2659" y="3717"/>
                    <a:pt x="2659" y="3582"/>
                    <a:pt x="2659" y="3447"/>
                  </a:cubicBezTo>
                  <a:cubicBezTo>
                    <a:pt x="2659" y="3298"/>
                    <a:pt x="2659" y="3149"/>
                    <a:pt x="2652" y="2994"/>
                  </a:cubicBezTo>
                  <a:lnTo>
                    <a:pt x="2652" y="2994"/>
                  </a:lnTo>
                  <a:cubicBezTo>
                    <a:pt x="2751" y="3263"/>
                    <a:pt x="2844" y="3532"/>
                    <a:pt x="2950" y="3802"/>
                  </a:cubicBezTo>
                  <a:cubicBezTo>
                    <a:pt x="2978" y="3880"/>
                    <a:pt x="3014" y="3951"/>
                    <a:pt x="3049" y="4029"/>
                  </a:cubicBezTo>
                  <a:cubicBezTo>
                    <a:pt x="3063" y="4064"/>
                    <a:pt x="3085" y="4107"/>
                    <a:pt x="3106" y="4135"/>
                  </a:cubicBezTo>
                  <a:cubicBezTo>
                    <a:pt x="3113" y="4156"/>
                    <a:pt x="3127" y="4178"/>
                    <a:pt x="3134" y="4199"/>
                  </a:cubicBezTo>
                  <a:cubicBezTo>
                    <a:pt x="3156" y="4220"/>
                    <a:pt x="3184" y="4234"/>
                    <a:pt x="3212" y="4241"/>
                  </a:cubicBezTo>
                  <a:cubicBezTo>
                    <a:pt x="3241" y="4241"/>
                    <a:pt x="3262" y="4234"/>
                    <a:pt x="3283" y="4213"/>
                  </a:cubicBezTo>
                  <a:cubicBezTo>
                    <a:pt x="3305" y="4178"/>
                    <a:pt x="3312" y="4128"/>
                    <a:pt x="3297" y="4093"/>
                  </a:cubicBezTo>
                  <a:cubicBezTo>
                    <a:pt x="3297" y="4057"/>
                    <a:pt x="3290" y="4022"/>
                    <a:pt x="3283" y="3986"/>
                  </a:cubicBezTo>
                  <a:cubicBezTo>
                    <a:pt x="3262" y="3915"/>
                    <a:pt x="3248" y="3844"/>
                    <a:pt x="3227" y="3773"/>
                  </a:cubicBezTo>
                  <a:cubicBezTo>
                    <a:pt x="3184" y="3625"/>
                    <a:pt x="3141" y="3476"/>
                    <a:pt x="3099" y="3327"/>
                  </a:cubicBezTo>
                  <a:cubicBezTo>
                    <a:pt x="3056" y="3199"/>
                    <a:pt x="3014" y="3079"/>
                    <a:pt x="2978" y="2951"/>
                  </a:cubicBezTo>
                  <a:lnTo>
                    <a:pt x="2978" y="2951"/>
                  </a:lnTo>
                  <a:cubicBezTo>
                    <a:pt x="3170" y="3121"/>
                    <a:pt x="3368" y="3291"/>
                    <a:pt x="3560" y="3461"/>
                  </a:cubicBezTo>
                  <a:cubicBezTo>
                    <a:pt x="3588" y="3490"/>
                    <a:pt x="3624" y="3511"/>
                    <a:pt x="3652" y="3539"/>
                  </a:cubicBezTo>
                  <a:cubicBezTo>
                    <a:pt x="3680" y="3561"/>
                    <a:pt x="3709" y="3589"/>
                    <a:pt x="3737" y="3610"/>
                  </a:cubicBezTo>
                  <a:cubicBezTo>
                    <a:pt x="3758" y="3625"/>
                    <a:pt x="3780" y="3632"/>
                    <a:pt x="3794" y="3646"/>
                  </a:cubicBezTo>
                  <a:lnTo>
                    <a:pt x="3836" y="3681"/>
                  </a:lnTo>
                  <a:cubicBezTo>
                    <a:pt x="3872" y="3710"/>
                    <a:pt x="3914" y="3731"/>
                    <a:pt x="3957" y="3745"/>
                  </a:cubicBezTo>
                  <a:cubicBezTo>
                    <a:pt x="3968" y="3750"/>
                    <a:pt x="3979" y="3752"/>
                    <a:pt x="3989" y="3752"/>
                  </a:cubicBezTo>
                  <a:cubicBezTo>
                    <a:pt x="4046" y="3752"/>
                    <a:pt x="4088" y="3692"/>
                    <a:pt x="4070" y="3632"/>
                  </a:cubicBezTo>
                  <a:cubicBezTo>
                    <a:pt x="4049" y="3603"/>
                    <a:pt x="4035" y="3575"/>
                    <a:pt x="4014" y="3547"/>
                  </a:cubicBezTo>
                  <a:cubicBezTo>
                    <a:pt x="3985" y="3518"/>
                    <a:pt x="3964" y="3490"/>
                    <a:pt x="3936" y="3461"/>
                  </a:cubicBezTo>
                  <a:cubicBezTo>
                    <a:pt x="3893" y="3412"/>
                    <a:pt x="3843" y="3362"/>
                    <a:pt x="3801" y="3305"/>
                  </a:cubicBezTo>
                  <a:cubicBezTo>
                    <a:pt x="3751" y="3256"/>
                    <a:pt x="3687" y="3199"/>
                    <a:pt x="3631" y="3142"/>
                  </a:cubicBezTo>
                  <a:lnTo>
                    <a:pt x="3482" y="2994"/>
                  </a:lnTo>
                  <a:cubicBezTo>
                    <a:pt x="3305" y="2816"/>
                    <a:pt x="3127" y="2646"/>
                    <a:pt x="2943" y="2476"/>
                  </a:cubicBezTo>
                  <a:lnTo>
                    <a:pt x="2943" y="2476"/>
                  </a:lnTo>
                  <a:lnTo>
                    <a:pt x="3042" y="2533"/>
                  </a:lnTo>
                  <a:lnTo>
                    <a:pt x="3383" y="2738"/>
                  </a:lnTo>
                  <a:cubicBezTo>
                    <a:pt x="3609" y="2873"/>
                    <a:pt x="3836" y="3008"/>
                    <a:pt x="4070" y="3142"/>
                  </a:cubicBezTo>
                  <a:cubicBezTo>
                    <a:pt x="4106" y="3164"/>
                    <a:pt x="4148" y="3178"/>
                    <a:pt x="4184" y="3199"/>
                  </a:cubicBezTo>
                  <a:cubicBezTo>
                    <a:pt x="4226" y="3220"/>
                    <a:pt x="4248" y="3242"/>
                    <a:pt x="4283" y="3256"/>
                  </a:cubicBezTo>
                  <a:cubicBezTo>
                    <a:pt x="4345" y="3278"/>
                    <a:pt x="4402" y="3314"/>
                    <a:pt x="4469" y="3314"/>
                  </a:cubicBezTo>
                  <a:cubicBezTo>
                    <a:pt x="4486" y="3314"/>
                    <a:pt x="4505" y="3311"/>
                    <a:pt x="4524" y="3305"/>
                  </a:cubicBezTo>
                  <a:cubicBezTo>
                    <a:pt x="4567" y="3298"/>
                    <a:pt x="4588" y="3256"/>
                    <a:pt x="4588" y="3213"/>
                  </a:cubicBezTo>
                  <a:cubicBezTo>
                    <a:pt x="4574" y="3135"/>
                    <a:pt x="4503" y="3086"/>
                    <a:pt x="4446" y="3043"/>
                  </a:cubicBezTo>
                  <a:cubicBezTo>
                    <a:pt x="4443" y="3040"/>
                    <a:pt x="4441" y="3038"/>
                    <a:pt x="4440" y="3038"/>
                  </a:cubicBezTo>
                  <a:cubicBezTo>
                    <a:pt x="4439" y="3038"/>
                    <a:pt x="4439" y="3040"/>
                    <a:pt x="4439" y="3043"/>
                  </a:cubicBezTo>
                  <a:cubicBezTo>
                    <a:pt x="4432" y="3036"/>
                    <a:pt x="4418" y="3022"/>
                    <a:pt x="4411" y="3008"/>
                  </a:cubicBezTo>
                  <a:lnTo>
                    <a:pt x="4375" y="2986"/>
                  </a:lnTo>
                  <a:cubicBezTo>
                    <a:pt x="4347" y="2965"/>
                    <a:pt x="4319" y="2944"/>
                    <a:pt x="4290" y="2923"/>
                  </a:cubicBezTo>
                  <a:cubicBezTo>
                    <a:pt x="4191" y="2845"/>
                    <a:pt x="4077" y="2774"/>
                    <a:pt x="3971" y="2703"/>
                  </a:cubicBezTo>
                  <a:cubicBezTo>
                    <a:pt x="3758" y="2554"/>
                    <a:pt x="3539" y="2412"/>
                    <a:pt x="3319" y="2263"/>
                  </a:cubicBezTo>
                  <a:lnTo>
                    <a:pt x="3297" y="2256"/>
                  </a:lnTo>
                  <a:lnTo>
                    <a:pt x="3595" y="2221"/>
                  </a:lnTo>
                  <a:cubicBezTo>
                    <a:pt x="3723" y="2206"/>
                    <a:pt x="3851" y="2192"/>
                    <a:pt x="3978" y="2178"/>
                  </a:cubicBezTo>
                  <a:lnTo>
                    <a:pt x="4177" y="2157"/>
                  </a:lnTo>
                  <a:cubicBezTo>
                    <a:pt x="4241" y="2143"/>
                    <a:pt x="4304" y="2136"/>
                    <a:pt x="4368" y="2128"/>
                  </a:cubicBezTo>
                  <a:cubicBezTo>
                    <a:pt x="4446" y="2121"/>
                    <a:pt x="4517" y="2107"/>
                    <a:pt x="4588" y="2093"/>
                  </a:cubicBezTo>
                  <a:cubicBezTo>
                    <a:pt x="4623" y="2086"/>
                    <a:pt x="4659" y="2079"/>
                    <a:pt x="4694" y="2072"/>
                  </a:cubicBezTo>
                  <a:cubicBezTo>
                    <a:pt x="4737" y="2058"/>
                    <a:pt x="4779" y="2043"/>
                    <a:pt x="4815" y="2022"/>
                  </a:cubicBezTo>
                  <a:cubicBezTo>
                    <a:pt x="4850" y="2001"/>
                    <a:pt x="4872" y="1972"/>
                    <a:pt x="4872" y="1930"/>
                  </a:cubicBezTo>
                  <a:cubicBezTo>
                    <a:pt x="4872" y="1894"/>
                    <a:pt x="4850" y="1859"/>
                    <a:pt x="4815" y="1845"/>
                  </a:cubicBezTo>
                  <a:cubicBezTo>
                    <a:pt x="4779" y="1831"/>
                    <a:pt x="4744" y="1816"/>
                    <a:pt x="4708" y="1809"/>
                  </a:cubicBezTo>
                  <a:lnTo>
                    <a:pt x="4319" y="1809"/>
                  </a:lnTo>
                  <a:cubicBezTo>
                    <a:pt x="4297" y="1806"/>
                    <a:pt x="4276" y="1804"/>
                    <a:pt x="4255" y="1804"/>
                  </a:cubicBezTo>
                  <a:cubicBezTo>
                    <a:pt x="4233" y="1804"/>
                    <a:pt x="4212" y="1806"/>
                    <a:pt x="4191" y="1809"/>
                  </a:cubicBezTo>
                  <a:lnTo>
                    <a:pt x="3992" y="1816"/>
                  </a:lnTo>
                  <a:lnTo>
                    <a:pt x="3574" y="1845"/>
                  </a:lnTo>
                  <a:lnTo>
                    <a:pt x="3659" y="1767"/>
                  </a:lnTo>
                  <a:cubicBezTo>
                    <a:pt x="3886" y="1582"/>
                    <a:pt x="4106" y="1398"/>
                    <a:pt x="4326" y="1214"/>
                  </a:cubicBezTo>
                  <a:cubicBezTo>
                    <a:pt x="4354" y="1192"/>
                    <a:pt x="4375" y="1171"/>
                    <a:pt x="4397" y="1150"/>
                  </a:cubicBezTo>
                  <a:lnTo>
                    <a:pt x="4411" y="1136"/>
                  </a:lnTo>
                  <a:cubicBezTo>
                    <a:pt x="4418" y="1129"/>
                    <a:pt x="4425" y="1122"/>
                    <a:pt x="4432" y="1114"/>
                  </a:cubicBezTo>
                  <a:lnTo>
                    <a:pt x="4460" y="1086"/>
                  </a:lnTo>
                  <a:lnTo>
                    <a:pt x="4510" y="1044"/>
                  </a:lnTo>
                  <a:lnTo>
                    <a:pt x="4602" y="966"/>
                  </a:lnTo>
                  <a:cubicBezTo>
                    <a:pt x="4623" y="951"/>
                    <a:pt x="4645" y="930"/>
                    <a:pt x="4666" y="909"/>
                  </a:cubicBezTo>
                  <a:cubicBezTo>
                    <a:pt x="4673" y="895"/>
                    <a:pt x="4673" y="888"/>
                    <a:pt x="4680" y="873"/>
                  </a:cubicBezTo>
                  <a:lnTo>
                    <a:pt x="4694" y="852"/>
                  </a:lnTo>
                  <a:cubicBezTo>
                    <a:pt x="4762" y="772"/>
                    <a:pt x="4697" y="666"/>
                    <a:pt x="4605" y="666"/>
                  </a:cubicBezTo>
                  <a:cubicBezTo>
                    <a:pt x="4590" y="666"/>
                    <a:pt x="4575" y="669"/>
                    <a:pt x="4560" y="675"/>
                  </a:cubicBezTo>
                  <a:lnTo>
                    <a:pt x="4536" y="687"/>
                  </a:lnTo>
                  <a:lnTo>
                    <a:pt x="4536" y="687"/>
                  </a:lnTo>
                  <a:cubicBezTo>
                    <a:pt x="4533" y="687"/>
                    <a:pt x="4529" y="688"/>
                    <a:pt x="4524" y="689"/>
                  </a:cubicBezTo>
                  <a:cubicBezTo>
                    <a:pt x="4496" y="696"/>
                    <a:pt x="4474" y="710"/>
                    <a:pt x="4453" y="724"/>
                  </a:cubicBezTo>
                  <a:lnTo>
                    <a:pt x="4361" y="795"/>
                  </a:lnTo>
                  <a:lnTo>
                    <a:pt x="4276" y="852"/>
                  </a:lnTo>
                  <a:cubicBezTo>
                    <a:pt x="4269" y="859"/>
                    <a:pt x="4255" y="866"/>
                    <a:pt x="4248" y="873"/>
                  </a:cubicBezTo>
                  <a:lnTo>
                    <a:pt x="4241" y="880"/>
                  </a:lnTo>
                  <a:lnTo>
                    <a:pt x="4226" y="888"/>
                  </a:lnTo>
                  <a:lnTo>
                    <a:pt x="4198" y="902"/>
                  </a:lnTo>
                  <a:cubicBezTo>
                    <a:pt x="4063" y="980"/>
                    <a:pt x="3957" y="1086"/>
                    <a:pt x="3829" y="1171"/>
                  </a:cubicBezTo>
                  <a:cubicBezTo>
                    <a:pt x="3702" y="1249"/>
                    <a:pt x="3588" y="1348"/>
                    <a:pt x="3475" y="1434"/>
                  </a:cubicBezTo>
                  <a:lnTo>
                    <a:pt x="3326" y="1540"/>
                  </a:lnTo>
                  <a:lnTo>
                    <a:pt x="3326" y="1540"/>
                  </a:lnTo>
                  <a:lnTo>
                    <a:pt x="3397" y="1434"/>
                  </a:lnTo>
                  <a:cubicBezTo>
                    <a:pt x="3560" y="1178"/>
                    <a:pt x="3744" y="923"/>
                    <a:pt x="3858" y="639"/>
                  </a:cubicBezTo>
                  <a:cubicBezTo>
                    <a:pt x="3874" y="607"/>
                    <a:pt x="3845" y="571"/>
                    <a:pt x="3814" y="571"/>
                  </a:cubicBezTo>
                  <a:cubicBezTo>
                    <a:pt x="3805" y="571"/>
                    <a:pt x="3795" y="574"/>
                    <a:pt x="3787" y="583"/>
                  </a:cubicBezTo>
                  <a:cubicBezTo>
                    <a:pt x="3561" y="795"/>
                    <a:pt x="3398" y="1056"/>
                    <a:pt x="3214" y="1303"/>
                  </a:cubicBezTo>
                  <a:lnTo>
                    <a:pt x="3214" y="1303"/>
                  </a:lnTo>
                  <a:cubicBezTo>
                    <a:pt x="3263" y="1052"/>
                    <a:pt x="3319" y="806"/>
                    <a:pt x="3375" y="561"/>
                  </a:cubicBezTo>
                  <a:cubicBezTo>
                    <a:pt x="3390" y="483"/>
                    <a:pt x="3404" y="405"/>
                    <a:pt x="3418" y="327"/>
                  </a:cubicBezTo>
                  <a:cubicBezTo>
                    <a:pt x="3425" y="285"/>
                    <a:pt x="3425" y="242"/>
                    <a:pt x="3432" y="200"/>
                  </a:cubicBezTo>
                  <a:cubicBezTo>
                    <a:pt x="3439" y="157"/>
                    <a:pt x="3439" y="108"/>
                    <a:pt x="3425" y="65"/>
                  </a:cubicBezTo>
                  <a:cubicBezTo>
                    <a:pt x="3407" y="24"/>
                    <a:pt x="3368" y="0"/>
                    <a:pt x="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79" name="Shape 2979"/>
        <p:cNvGrpSpPr/>
        <p:nvPr/>
      </p:nvGrpSpPr>
      <p:grpSpPr>
        <a:xfrm>
          <a:off x="0" y="0"/>
          <a:ext cx="0" cy="0"/>
          <a:chOff x="0" y="0"/>
          <a:chExt cx="0" cy="0"/>
        </a:xfrm>
      </p:grpSpPr>
      <p:sp>
        <p:nvSpPr>
          <p:cNvPr id="2980" name="Google Shape;2980;p43"/>
          <p:cNvSpPr txBox="1"/>
          <p:nvPr>
            <p:ph type="title"/>
          </p:nvPr>
        </p:nvSpPr>
        <p:spPr>
          <a:xfrm>
            <a:off x="398350" y="31712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HOW WELL DO YOU KNOW ME?</a:t>
            </a:r>
            <a:endParaRPr/>
          </a:p>
        </p:txBody>
      </p:sp>
      <p:sp>
        <p:nvSpPr>
          <p:cNvPr id="2981" name="Google Shape;2981;p43"/>
          <p:cNvSpPr txBox="1"/>
          <p:nvPr/>
        </p:nvSpPr>
        <p:spPr>
          <a:xfrm>
            <a:off x="90500" y="1068200"/>
            <a:ext cx="6183600" cy="3720000"/>
          </a:xfrm>
          <a:prstGeom prst="rect">
            <a:avLst/>
          </a:prstGeom>
          <a:noFill/>
          <a:ln>
            <a:noFill/>
          </a:ln>
        </p:spPr>
        <p:txBody>
          <a:bodyPr anchorCtr="0" anchor="t" bIns="91425" lIns="91425" spcFirstLastPara="1" rIns="91425" wrap="square" tIns="91425">
            <a:noAutofit/>
          </a:bodyPr>
          <a:lstStyle/>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Time Needed:</a:t>
            </a:r>
            <a:r>
              <a:rPr lang="en" sz="1100">
                <a:solidFill>
                  <a:srgbClr val="1E4F70"/>
                </a:solidFill>
                <a:latin typeface="Montserrat"/>
                <a:ea typeface="Montserrat"/>
                <a:cs typeface="Montserrat"/>
                <a:sym typeface="Montserrat"/>
              </a:rPr>
              <a:t>  1</a:t>
            </a:r>
            <a:r>
              <a:rPr lang="en" sz="1100">
                <a:solidFill>
                  <a:schemeClr val="accent4"/>
                </a:solidFill>
                <a:latin typeface="Montserrat"/>
                <a:ea typeface="Montserrat"/>
                <a:cs typeface="Montserrat"/>
                <a:sym typeface="Montserrat"/>
              </a:rPr>
              <a:t>5</a:t>
            </a:r>
            <a:r>
              <a:rPr lang="en" sz="1100">
                <a:solidFill>
                  <a:schemeClr val="accent4"/>
                </a:solidFill>
                <a:latin typeface="Montserrat"/>
                <a:ea typeface="Montserrat"/>
                <a:cs typeface="Montserrat"/>
                <a:sym typeface="Montserrat"/>
              </a:rPr>
              <a:t> min. (or whichever time amount </a:t>
            </a:r>
            <a:r>
              <a:rPr i="1" lang="en" sz="1100">
                <a:solidFill>
                  <a:schemeClr val="accent4"/>
                </a:solidFill>
                <a:latin typeface="Montserrat"/>
                <a:ea typeface="Montserrat"/>
                <a:cs typeface="Montserrat"/>
                <a:sym typeface="Montserrat"/>
              </a:rPr>
              <a:t>you</a:t>
            </a:r>
            <a:r>
              <a:rPr lang="en" sz="1100">
                <a:solidFill>
                  <a:schemeClr val="accent4"/>
                </a:solidFill>
                <a:latin typeface="Montserrat"/>
                <a:ea typeface="Montserrat"/>
                <a:cs typeface="Montserrat"/>
                <a:sym typeface="Montserrat"/>
              </a:rPr>
              <a:t> choose)</a:t>
            </a:r>
            <a:endParaRPr sz="1100">
              <a:solidFill>
                <a:srgbClr val="1E4F70"/>
              </a:solidFill>
              <a:latin typeface="Montserrat"/>
              <a:ea typeface="Montserrat"/>
              <a:cs typeface="Montserrat"/>
              <a:sym typeface="Montserrat"/>
            </a:endParaRPr>
          </a:p>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Materials Needed </a:t>
            </a:r>
            <a:r>
              <a:rPr lang="en" sz="1100">
                <a:solidFill>
                  <a:srgbClr val="1E4F70"/>
                </a:solidFill>
                <a:latin typeface="Montserrat"/>
                <a:ea typeface="Montserrat"/>
                <a:cs typeface="Montserrat"/>
                <a:sym typeface="Montserrat"/>
              </a:rPr>
              <a:t>: </a:t>
            </a:r>
            <a:r>
              <a:rPr lang="en" sz="1100" u="sng">
                <a:solidFill>
                  <a:srgbClr val="0000FF"/>
                </a:solidFill>
                <a:latin typeface="Montserrat"/>
                <a:ea typeface="Montserrat"/>
                <a:cs typeface="Montserrat"/>
                <a:sym typeface="Montserrat"/>
                <a:hlinkClick r:id="rId3">
                  <a:extLst>
                    <a:ext uri="{A12FA001-AC4F-418D-AE19-62706E023703}">
                      <ahyp:hlinkClr val="tx"/>
                    </a:ext>
                  </a:extLst>
                </a:hlinkClick>
              </a:rPr>
              <a:t>How Well Do You Know Me (Friendship </a:t>
            </a:r>
            <a:r>
              <a:rPr lang="en" sz="1100" u="sng">
                <a:solidFill>
                  <a:srgbClr val="0000FF"/>
                </a:solidFill>
                <a:latin typeface="Montserrat"/>
                <a:ea typeface="Montserrat"/>
                <a:cs typeface="Montserrat"/>
                <a:sym typeface="Montserrat"/>
                <a:hlinkClick r:id="rId4">
                  <a:extLst>
                    <a:ext uri="{A12FA001-AC4F-418D-AE19-62706E023703}">
                      <ahyp:hlinkClr val="tx"/>
                    </a:ext>
                  </a:extLst>
                </a:hlinkClick>
              </a:rPr>
              <a:t>Edition)</a:t>
            </a:r>
            <a:r>
              <a:rPr lang="en" sz="1100" u="sng">
                <a:solidFill>
                  <a:srgbClr val="0000FF"/>
                </a:solidFill>
                <a:latin typeface="Montserrat"/>
                <a:ea typeface="Montserrat"/>
                <a:cs typeface="Montserrat"/>
                <a:sym typeface="Montserrat"/>
                <a:hlinkClick r:id="rId5">
                  <a:extLst>
                    <a:ext uri="{A12FA001-AC4F-418D-AE19-62706E023703}">
                      <ahyp:hlinkClr val="tx"/>
                    </a:ext>
                  </a:extLst>
                </a:hlinkClick>
              </a:rPr>
              <a:t> Questions</a:t>
            </a:r>
            <a:endParaRPr sz="1100">
              <a:solidFill>
                <a:srgbClr val="0000FF"/>
              </a:solidFill>
              <a:latin typeface="Montserrat"/>
              <a:ea typeface="Montserrat"/>
              <a:cs typeface="Montserrat"/>
              <a:sym typeface="Montserrat"/>
            </a:endParaRPr>
          </a:p>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Format:</a:t>
            </a:r>
            <a:r>
              <a:rPr lang="en" sz="1100">
                <a:solidFill>
                  <a:srgbClr val="1E4F70"/>
                </a:solidFill>
                <a:latin typeface="Montserrat"/>
                <a:ea typeface="Montserrat"/>
                <a:cs typeface="Montserrat"/>
                <a:sym typeface="Montserrat"/>
              </a:rPr>
              <a:t>  Smaller Group works best (needs partners)</a:t>
            </a:r>
            <a:endParaRPr sz="1100">
              <a:solidFill>
                <a:srgbClr val="1E4F70"/>
              </a:solidFill>
              <a:latin typeface="Montserrat"/>
              <a:ea typeface="Montserrat"/>
              <a:cs typeface="Montserrat"/>
              <a:sym typeface="Montserrat"/>
            </a:endParaRPr>
          </a:p>
          <a:p>
            <a:pPr indent="-298450" lvl="0" marL="457200" rtl="0" algn="l">
              <a:spcBef>
                <a:spcPts val="0"/>
              </a:spcBef>
              <a:spcAft>
                <a:spcPts val="0"/>
              </a:spcAft>
              <a:buClr>
                <a:srgbClr val="1E4F70"/>
              </a:buClr>
              <a:buSzPts val="1100"/>
              <a:buFont typeface="Montserrat"/>
              <a:buChar char="●"/>
            </a:pPr>
            <a:r>
              <a:rPr b="1" lang="en" sz="1100">
                <a:solidFill>
                  <a:srgbClr val="1E4F70"/>
                </a:solidFill>
                <a:latin typeface="Montserrat"/>
                <a:ea typeface="Montserrat"/>
                <a:cs typeface="Montserrat"/>
                <a:sym typeface="Montserrat"/>
              </a:rPr>
              <a:t>Directions: </a:t>
            </a:r>
            <a:endParaRPr sz="1100">
              <a:solidFill>
                <a:srgbClr val="1E4F70"/>
              </a:solidFill>
              <a:latin typeface="Montserrat"/>
              <a:ea typeface="Montserrat"/>
              <a:cs typeface="Montserrat"/>
              <a:sym typeface="Montserrat"/>
            </a:endParaRPr>
          </a:p>
          <a:p>
            <a:pPr indent="-298450" lvl="1" marL="914400" rtl="0" algn="l">
              <a:spcBef>
                <a:spcPts val="0"/>
              </a:spcBef>
              <a:spcAft>
                <a:spcPts val="0"/>
              </a:spcAft>
              <a:buClr>
                <a:srgbClr val="1E4F70"/>
              </a:buClr>
              <a:buSzPts val="1100"/>
              <a:buFont typeface="Montserrat"/>
              <a:buChar char="○"/>
            </a:pPr>
            <a:r>
              <a:rPr lang="en" sz="1100">
                <a:solidFill>
                  <a:srgbClr val="1E4F70"/>
                </a:solidFill>
                <a:latin typeface="Montserrat"/>
                <a:ea typeface="Montserrat"/>
                <a:cs typeface="Montserrat"/>
                <a:sym typeface="Montserrat"/>
              </a:rPr>
              <a:t>The objective is </a:t>
            </a:r>
            <a:r>
              <a:rPr lang="en" sz="1100">
                <a:solidFill>
                  <a:srgbClr val="1E4F70"/>
                </a:solidFill>
                <a:latin typeface="Montserrat"/>
                <a:ea typeface="Montserrat"/>
                <a:cs typeface="Montserrat"/>
                <a:sym typeface="Montserrat"/>
              </a:rPr>
              <a:t>have the highest point total by guessing what your partner will say to 5 questions.				</a:t>
            </a:r>
            <a:endParaRPr sz="1100">
              <a:solidFill>
                <a:srgbClr val="1E4F70"/>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1E4F70"/>
              </a:buClr>
              <a:buSzPts val="1100"/>
              <a:buFont typeface="Montserrat"/>
              <a:buChar char="○"/>
            </a:pPr>
            <a:r>
              <a:rPr lang="en" sz="1100">
                <a:solidFill>
                  <a:srgbClr val="1E4F70"/>
                </a:solidFill>
                <a:latin typeface="Montserrat"/>
                <a:ea typeface="Montserrat"/>
                <a:cs typeface="Montserrat"/>
                <a:sym typeface="Montserrat"/>
              </a:rPr>
              <a:t>Split your group into pairs. When ready, you will have one of the players from each pair write down the answers to the questions that you pose for round one. </a:t>
            </a:r>
            <a:endParaRPr sz="1100">
              <a:solidFill>
                <a:srgbClr val="1E4F70"/>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1E4F70"/>
              </a:buClr>
              <a:buSzPts val="1100"/>
              <a:buFont typeface="Montserrat"/>
              <a:buChar char="○"/>
            </a:pPr>
            <a:r>
              <a:rPr lang="en" sz="1100">
                <a:solidFill>
                  <a:srgbClr val="1E4F70"/>
                </a:solidFill>
                <a:latin typeface="Montserrat"/>
                <a:ea typeface="Montserrat"/>
                <a:cs typeface="Montserrat"/>
                <a:sym typeface="Montserrat"/>
              </a:rPr>
              <a:t>Then, you’ll ask the question again of their partners, and they must guess what they have written down as the answer to the question. When they verbally guess, their partner must show the square of paper with the answer they previously wrote down. If it matches, they get a point. </a:t>
            </a:r>
            <a:endParaRPr sz="1100">
              <a:solidFill>
                <a:srgbClr val="1E4F70"/>
              </a:solidFill>
              <a:latin typeface="Montserrat"/>
              <a:ea typeface="Montserrat"/>
              <a:cs typeface="Montserrat"/>
              <a:sym typeface="Montserrat"/>
            </a:endParaRPr>
          </a:p>
          <a:p>
            <a:pPr indent="-298450" lvl="1" marL="914400" rtl="0" algn="l">
              <a:lnSpc>
                <a:spcPct val="115000"/>
              </a:lnSpc>
              <a:spcBef>
                <a:spcPts val="0"/>
              </a:spcBef>
              <a:spcAft>
                <a:spcPts val="0"/>
              </a:spcAft>
              <a:buClr>
                <a:srgbClr val="1E4F70"/>
              </a:buClr>
              <a:buSzPts val="1100"/>
              <a:buFont typeface="Montserrat"/>
              <a:buChar char="○"/>
            </a:pPr>
            <a:r>
              <a:rPr lang="en" sz="1100">
                <a:solidFill>
                  <a:srgbClr val="1E4F70"/>
                </a:solidFill>
                <a:latin typeface="Montserrat"/>
                <a:ea typeface="Montserrat"/>
                <a:cs typeface="Montserrat"/>
                <a:sym typeface="Montserrat"/>
              </a:rPr>
              <a:t>Allow each player to answer and then switch roles and do round two. For each one the partners guess correctly, they get a point. The partners with the highest point total, wins!  </a:t>
            </a:r>
            <a:endParaRPr sz="1100">
              <a:solidFill>
                <a:srgbClr val="1E4F70"/>
              </a:solidFill>
              <a:latin typeface="Montserrat"/>
              <a:ea typeface="Montserrat"/>
              <a:cs typeface="Montserrat"/>
              <a:sym typeface="Montserrat"/>
            </a:endParaRPr>
          </a:p>
          <a:p>
            <a:pPr indent="-304800" lvl="0" marL="457200" rtl="0" algn="l">
              <a:spcBef>
                <a:spcPts val="0"/>
              </a:spcBef>
              <a:spcAft>
                <a:spcPts val="0"/>
              </a:spcAft>
              <a:buClr>
                <a:schemeClr val="accent4"/>
              </a:buClr>
              <a:buSzPts val="1200"/>
              <a:buFont typeface="Montserrat"/>
              <a:buChar char="●"/>
            </a:pPr>
            <a:r>
              <a:rPr b="1" lang="en" sz="1200">
                <a:solidFill>
                  <a:schemeClr val="accent4"/>
                </a:solidFill>
                <a:latin typeface="Montserrat"/>
                <a:ea typeface="Montserrat"/>
                <a:cs typeface="Montserrat"/>
                <a:sym typeface="Montserrat"/>
              </a:rPr>
              <a:t>Possible Adaptations: </a:t>
            </a:r>
            <a:endParaRPr b="1" sz="1200">
              <a:solidFill>
                <a:schemeClr val="accent4"/>
              </a:solidFill>
              <a:latin typeface="Montserrat"/>
              <a:ea typeface="Montserrat"/>
              <a:cs typeface="Montserrat"/>
              <a:sym typeface="Montserrat"/>
            </a:endParaRPr>
          </a:p>
          <a:p>
            <a:pPr indent="-298450" lvl="1" marL="914400" rtl="0" algn="l">
              <a:spcBef>
                <a:spcPts val="0"/>
              </a:spcBef>
              <a:spcAft>
                <a:spcPts val="0"/>
              </a:spcAft>
              <a:buClr>
                <a:schemeClr val="accent4"/>
              </a:buClr>
              <a:buSzPts val="1100"/>
              <a:buFont typeface="Montserrat"/>
              <a:buChar char="○"/>
            </a:pPr>
            <a:r>
              <a:rPr lang="en" sz="1100">
                <a:solidFill>
                  <a:schemeClr val="accent4"/>
                </a:solidFill>
                <a:latin typeface="Montserrat"/>
                <a:ea typeface="Montserrat"/>
                <a:cs typeface="Montserrat"/>
                <a:sym typeface="Montserrat"/>
              </a:rPr>
              <a:t>Have students come up with additional questions to ask.</a:t>
            </a:r>
            <a:endParaRPr sz="1100">
              <a:solidFill>
                <a:schemeClr val="accent4"/>
              </a:solidFill>
              <a:latin typeface="Montserrat"/>
              <a:ea typeface="Montserrat"/>
              <a:cs typeface="Montserrat"/>
              <a:sym typeface="Montserrat"/>
            </a:endParaRPr>
          </a:p>
          <a:p>
            <a:pPr indent="0" lvl="0" marL="0" rtl="0" algn="l">
              <a:lnSpc>
                <a:spcPct val="115000"/>
              </a:lnSpc>
              <a:spcBef>
                <a:spcPts val="1600"/>
              </a:spcBef>
              <a:spcAft>
                <a:spcPts val="0"/>
              </a:spcAft>
              <a:buNone/>
            </a:pPr>
            <a:r>
              <a:t/>
            </a:r>
            <a:endParaRPr sz="1100">
              <a:solidFill>
                <a:srgbClr val="1E4F70"/>
              </a:solidFill>
              <a:latin typeface="Montserrat"/>
              <a:ea typeface="Montserrat"/>
              <a:cs typeface="Montserrat"/>
              <a:sym typeface="Montserrat"/>
            </a:endParaRPr>
          </a:p>
          <a:p>
            <a:pPr indent="0" lvl="0" marL="0" rtl="0" algn="l">
              <a:spcBef>
                <a:spcPts val="1200"/>
              </a:spcBef>
              <a:spcAft>
                <a:spcPts val="1600"/>
              </a:spcAft>
              <a:buNone/>
            </a:pPr>
            <a:r>
              <a:t/>
            </a:r>
            <a:endParaRPr b="1" sz="1100">
              <a:solidFill>
                <a:srgbClr val="1E4F70"/>
              </a:solidFill>
              <a:latin typeface="Montserrat"/>
              <a:ea typeface="Montserrat"/>
              <a:cs typeface="Montserrat"/>
              <a:sym typeface="Montserrat"/>
            </a:endParaRPr>
          </a:p>
        </p:txBody>
      </p:sp>
      <p:pic>
        <p:nvPicPr>
          <p:cNvPr id="2982" name="Google Shape;2982;p43"/>
          <p:cNvPicPr preferRelativeResize="0"/>
          <p:nvPr/>
        </p:nvPicPr>
        <p:blipFill>
          <a:blip r:embed="rId6">
            <a:alphaModFix/>
          </a:blip>
          <a:stretch>
            <a:fillRect/>
          </a:stretch>
        </p:blipFill>
        <p:spPr>
          <a:xfrm>
            <a:off x="6274000" y="1451525"/>
            <a:ext cx="2441400" cy="2441400"/>
          </a:xfrm>
          <a:prstGeom prst="roundRect">
            <a:avLst>
              <a:gd fmla="val 16667" name="adj"/>
            </a:avLst>
          </a:prstGeom>
          <a:noFill/>
          <a:ln cap="flat" cmpd="sng" w="38100">
            <a:solidFill>
              <a:schemeClr val="accent4"/>
            </a:solidFill>
            <a:prstDash val="solid"/>
            <a:round/>
            <a:headEnd len="sm" w="sm" type="none"/>
            <a:tailEnd len="sm" w="sm" type="none"/>
          </a:ln>
        </p:spPr>
      </p:pic>
      <p:grpSp>
        <p:nvGrpSpPr>
          <p:cNvPr id="2983" name="Google Shape;2983;p43"/>
          <p:cNvGrpSpPr/>
          <p:nvPr/>
        </p:nvGrpSpPr>
        <p:grpSpPr>
          <a:xfrm rot="5400000">
            <a:off x="5608982" y="3773637"/>
            <a:ext cx="1059476" cy="1392953"/>
            <a:chOff x="1430050" y="1008725"/>
            <a:chExt cx="1681175" cy="2058450"/>
          </a:xfrm>
        </p:grpSpPr>
        <p:sp>
          <p:nvSpPr>
            <p:cNvPr id="2984" name="Google Shape;2984;p43"/>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5" name="Google Shape;2985;p43"/>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6" name="Google Shape;2986;p43"/>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7" name="Google Shape;2987;p43"/>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8" name="Google Shape;2988;p43"/>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9" name="Google Shape;2989;p43"/>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0" name="Google Shape;2990;p43"/>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1" name="Google Shape;2991;p43"/>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2" name="Google Shape;2992;p43"/>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3" name="Google Shape;2993;p43"/>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4" name="Google Shape;2994;p43"/>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5" name="Google Shape;2995;p43"/>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6" name="Google Shape;2996;p43"/>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7" name="Google Shape;2997;p43"/>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8" name="Google Shape;2998;p43"/>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99" name="Google Shape;2999;p43"/>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0" name="Google Shape;3000;p43"/>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1" name="Google Shape;3001;p43"/>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2" name="Google Shape;3002;p43"/>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3" name="Google Shape;3003;p43"/>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4" name="Google Shape;3004;p43"/>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5" name="Google Shape;3005;p43"/>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6" name="Google Shape;3006;p43"/>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7" name="Google Shape;3007;p43"/>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8" name="Google Shape;3008;p43"/>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9" name="Google Shape;3009;p43"/>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0" name="Google Shape;3010;p43"/>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1" name="Google Shape;3011;p43"/>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2" name="Google Shape;3012;p43"/>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3" name="Google Shape;3013;p43"/>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4" name="Google Shape;3014;p43"/>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15" name="Google Shape;3015;p43"/>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9" name="Shape 3019"/>
        <p:cNvGrpSpPr/>
        <p:nvPr/>
      </p:nvGrpSpPr>
      <p:grpSpPr>
        <a:xfrm>
          <a:off x="0" y="0"/>
          <a:ext cx="0" cy="0"/>
          <a:chOff x="0" y="0"/>
          <a:chExt cx="0" cy="0"/>
        </a:xfrm>
      </p:grpSpPr>
      <p:sp>
        <p:nvSpPr>
          <p:cNvPr id="3020" name="Google Shape;3020;p44"/>
          <p:cNvSpPr txBox="1"/>
          <p:nvPr>
            <p:ph type="title"/>
          </p:nvPr>
        </p:nvSpPr>
        <p:spPr>
          <a:xfrm>
            <a:off x="713250" y="30277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BLANK SLATE</a:t>
            </a:r>
            <a:endParaRPr/>
          </a:p>
        </p:txBody>
      </p:sp>
      <p:sp>
        <p:nvSpPr>
          <p:cNvPr id="3021" name="Google Shape;3021;p44"/>
          <p:cNvSpPr txBox="1"/>
          <p:nvPr/>
        </p:nvSpPr>
        <p:spPr>
          <a:xfrm>
            <a:off x="253475" y="809350"/>
            <a:ext cx="5894400" cy="4002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0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a:solidFill>
                  <a:srgbClr val="1E4F70"/>
                </a:solidFill>
                <a:latin typeface="Montserrat"/>
                <a:ea typeface="Montserrat"/>
                <a:cs typeface="Montserrat"/>
                <a:sym typeface="Montserrat"/>
              </a:rPr>
              <a:t>:</a:t>
            </a:r>
            <a:r>
              <a:rPr lang="en" sz="1200" u="sng">
                <a:solidFill>
                  <a:srgbClr val="0000FF"/>
                </a:solidFill>
                <a:latin typeface="Montserrat"/>
                <a:ea typeface="Montserrat"/>
                <a:cs typeface="Montserrat"/>
                <a:sym typeface="Montserrat"/>
                <a:hlinkClick r:id="rId3">
                  <a:extLst>
                    <a:ext uri="{A12FA001-AC4F-418D-AE19-62706E023703}">
                      <ahyp:hlinkClr val="tx"/>
                    </a:ext>
                  </a:extLst>
                </a:hlinkClick>
              </a:rPr>
              <a:t>Blank Slate Cards</a:t>
            </a:r>
            <a:r>
              <a:rPr lang="en" sz="1200" u="sng">
                <a:solidFill>
                  <a:srgbClr val="0000FF"/>
                </a:solidFill>
                <a:latin typeface="Montserrat"/>
                <a:ea typeface="Montserrat"/>
                <a:cs typeface="Montserrat"/>
                <a:sym typeface="Montserrat"/>
                <a:hlinkClick r:id="rId4">
                  <a:extLst>
                    <a:ext uri="{A12FA001-AC4F-418D-AE19-62706E023703}">
                      <ahyp:hlinkClr val="tx"/>
                    </a:ext>
                  </a:extLst>
                </a:hlinkClick>
              </a:rPr>
              <a:t>- words</a:t>
            </a:r>
            <a:r>
              <a:rPr lang="en" sz="1200">
                <a:solidFill>
                  <a:srgbClr val="0000FF"/>
                </a:solidFill>
                <a:latin typeface="Montserrat"/>
                <a:ea typeface="Montserrat"/>
                <a:cs typeface="Montserrat"/>
                <a:sym typeface="Montserrat"/>
              </a:rPr>
              <a:t>, </a:t>
            </a:r>
            <a:r>
              <a:rPr lang="en" sz="1200" u="sng">
                <a:solidFill>
                  <a:srgbClr val="0000FF"/>
                </a:solidFill>
                <a:latin typeface="Montserrat"/>
                <a:ea typeface="Montserrat"/>
                <a:cs typeface="Montserrat"/>
                <a:sym typeface="Montserrat"/>
                <a:hlinkClick r:id="rId5">
                  <a:extLst>
                    <a:ext uri="{A12FA001-AC4F-418D-AE19-62706E023703}">
                      <ahyp:hlinkClr val="tx"/>
                    </a:ext>
                  </a:extLst>
                </a:hlinkClick>
              </a:rPr>
              <a:t>Blank Slate Cards- prefix/suffix</a:t>
            </a:r>
            <a:endParaRPr sz="1200">
              <a:solidFill>
                <a:srgbClr val="0000FF"/>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Group/Small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Each students should have a whiteboard and marker (or something that works like that)</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Teacher will show card and students will fill in the blank with the goal of trying to pick a similar word/phrase to other students, i.e for _______box, students could write mailbox, bread box.</a:t>
            </a:r>
            <a:endParaRPr sz="1200">
              <a:solidFill>
                <a:srgbClr val="1E4F70"/>
              </a:solidFill>
              <a:latin typeface="Montserrat"/>
              <a:ea typeface="Montserrat"/>
              <a:cs typeface="Montserrat"/>
              <a:sym typeface="Montserrat"/>
            </a:endParaRPr>
          </a:p>
          <a:p>
            <a:pPr indent="-304800" lvl="2" marL="13716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It can be one word or connected words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receive 1 point for each similar answer (so if 3 students have the same word, they each get three points)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keep track of own points</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Possible Adaptations: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done through Google Meet, students can also use the chat</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Word Work</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Math/Science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chemeClr val="accent4"/>
                </a:solidFill>
                <a:latin typeface="Montserrat"/>
                <a:ea typeface="Montserrat"/>
                <a:cs typeface="Montserrat"/>
                <a:sym typeface="Montserrat"/>
              </a:rPr>
              <a:t>Created By / Credits: </a:t>
            </a:r>
            <a:endParaRPr b="1" sz="1200">
              <a:solidFill>
                <a:schemeClr val="accent4"/>
              </a:solidFill>
              <a:latin typeface="Montserrat"/>
              <a:ea typeface="Montserrat"/>
              <a:cs typeface="Montserrat"/>
              <a:sym typeface="Montserrat"/>
            </a:endParaRPr>
          </a:p>
          <a:p>
            <a:pPr indent="-304800" lvl="1" marL="914400" rtl="0" algn="l">
              <a:spcBef>
                <a:spcPts val="0"/>
              </a:spcBef>
              <a:spcAft>
                <a:spcPts val="0"/>
              </a:spcAft>
              <a:buClr>
                <a:schemeClr val="accent4"/>
              </a:buClr>
              <a:buSzPts val="1200"/>
              <a:buFont typeface="Montserrat"/>
              <a:buChar char="○"/>
            </a:pPr>
            <a:r>
              <a:rPr lang="en" sz="1200">
                <a:solidFill>
                  <a:schemeClr val="accent4"/>
                </a:solidFill>
                <a:latin typeface="Montserrat"/>
                <a:ea typeface="Montserrat"/>
                <a:cs typeface="Montserrat"/>
                <a:sym typeface="Montserrat"/>
              </a:rPr>
              <a:t>Blank Slate game/usaopoly</a:t>
            </a:r>
            <a:endParaRPr sz="1200">
              <a:solidFill>
                <a:schemeClr val="accent4"/>
              </a:solidFill>
              <a:latin typeface="Montserrat"/>
              <a:ea typeface="Montserrat"/>
              <a:cs typeface="Montserrat"/>
              <a:sym typeface="Montserrat"/>
            </a:endParaRPr>
          </a:p>
        </p:txBody>
      </p:sp>
      <p:grpSp>
        <p:nvGrpSpPr>
          <p:cNvPr id="3022" name="Google Shape;3022;p44"/>
          <p:cNvGrpSpPr/>
          <p:nvPr/>
        </p:nvGrpSpPr>
        <p:grpSpPr>
          <a:xfrm rot="4265988">
            <a:off x="12246" y="4267886"/>
            <a:ext cx="688562" cy="830689"/>
            <a:chOff x="7184725" y="2749550"/>
            <a:chExt cx="500875" cy="657600"/>
          </a:xfrm>
        </p:grpSpPr>
        <p:sp>
          <p:nvSpPr>
            <p:cNvPr id="3023" name="Google Shape;3023;p44"/>
            <p:cNvSpPr/>
            <p:nvPr/>
          </p:nvSpPr>
          <p:spPr>
            <a:xfrm>
              <a:off x="7402500" y="3071525"/>
              <a:ext cx="259400" cy="335625"/>
            </a:xfrm>
            <a:custGeom>
              <a:rect b="b" l="l" r="r" t="t"/>
              <a:pathLst>
                <a:path extrusionOk="0" h="13425" w="10376">
                  <a:moveTo>
                    <a:pt x="8569" y="0"/>
                  </a:moveTo>
                  <a:lnTo>
                    <a:pt x="1" y="3453"/>
                  </a:lnTo>
                  <a:cubicBezTo>
                    <a:pt x="1" y="3453"/>
                    <a:pt x="1521" y="5116"/>
                    <a:pt x="3381" y="7066"/>
                  </a:cubicBezTo>
                  <a:cubicBezTo>
                    <a:pt x="3882" y="7567"/>
                    <a:pt x="4401" y="8121"/>
                    <a:pt x="4902" y="8622"/>
                  </a:cubicBezTo>
                  <a:cubicBezTo>
                    <a:pt x="5385" y="9141"/>
                    <a:pt x="5886" y="9642"/>
                    <a:pt x="6351" y="10125"/>
                  </a:cubicBezTo>
                  <a:cubicBezTo>
                    <a:pt x="6762" y="10536"/>
                    <a:pt x="7173" y="10930"/>
                    <a:pt x="7531" y="11287"/>
                  </a:cubicBezTo>
                  <a:cubicBezTo>
                    <a:pt x="8802" y="12524"/>
                    <a:pt x="9784" y="13424"/>
                    <a:pt x="10082" y="13424"/>
                  </a:cubicBezTo>
                  <a:cubicBezTo>
                    <a:pt x="10098" y="13424"/>
                    <a:pt x="10113" y="13422"/>
                    <a:pt x="10125" y="13416"/>
                  </a:cubicBezTo>
                  <a:cubicBezTo>
                    <a:pt x="10375" y="13309"/>
                    <a:pt x="10250" y="11574"/>
                    <a:pt x="9982" y="9373"/>
                  </a:cubicBezTo>
                  <a:cubicBezTo>
                    <a:pt x="9910" y="8819"/>
                    <a:pt x="9839" y="8211"/>
                    <a:pt x="9749" y="7620"/>
                  </a:cubicBezTo>
                  <a:cubicBezTo>
                    <a:pt x="9660" y="6887"/>
                    <a:pt x="9535" y="6154"/>
                    <a:pt x="9427" y="5438"/>
                  </a:cubicBezTo>
                  <a:cubicBezTo>
                    <a:pt x="9302" y="4615"/>
                    <a:pt x="9195" y="3846"/>
                    <a:pt x="9087" y="3131"/>
                  </a:cubicBezTo>
                  <a:cubicBezTo>
                    <a:pt x="8801" y="1324"/>
                    <a:pt x="8569" y="0"/>
                    <a:pt x="8569" y="0"/>
                  </a:cubicBezTo>
                  <a:close/>
                </a:path>
              </a:pathLst>
            </a:custGeom>
            <a:solidFill>
              <a:schemeClr val="dk2"/>
            </a:solidFill>
            <a:ln cap="flat" cmpd="sng" w="4025">
              <a:solidFill>
                <a:schemeClr val="dk2"/>
              </a:solidFill>
              <a:prstDash val="solid"/>
              <a:miter lim="1788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4" name="Google Shape;3024;p44"/>
            <p:cNvSpPr/>
            <p:nvPr/>
          </p:nvSpPr>
          <p:spPr>
            <a:xfrm>
              <a:off x="7487475" y="3149775"/>
              <a:ext cx="150725" cy="137325"/>
            </a:xfrm>
            <a:custGeom>
              <a:rect b="b" l="l" r="r" t="t"/>
              <a:pathLst>
                <a:path extrusionOk="0" h="5493" w="6029">
                  <a:moveTo>
                    <a:pt x="5688" y="1"/>
                  </a:moveTo>
                  <a:cubicBezTo>
                    <a:pt x="3667" y="3059"/>
                    <a:pt x="1109" y="3775"/>
                    <a:pt x="0" y="3936"/>
                  </a:cubicBezTo>
                  <a:cubicBezTo>
                    <a:pt x="483" y="4437"/>
                    <a:pt x="984" y="4973"/>
                    <a:pt x="1503" y="5492"/>
                  </a:cubicBezTo>
                  <a:cubicBezTo>
                    <a:pt x="3399" y="4955"/>
                    <a:pt x="5116" y="3328"/>
                    <a:pt x="6028" y="2290"/>
                  </a:cubicBezTo>
                  <a:cubicBezTo>
                    <a:pt x="5903" y="1485"/>
                    <a:pt x="5796" y="698"/>
                    <a:pt x="56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5" name="Google Shape;3025;p44"/>
            <p:cNvSpPr/>
            <p:nvPr/>
          </p:nvSpPr>
          <p:spPr>
            <a:xfrm>
              <a:off x="7561250" y="3261575"/>
              <a:ext cx="90800" cy="92150"/>
            </a:xfrm>
            <a:custGeom>
              <a:rect b="b" l="l" r="r" t="t"/>
              <a:pathLst>
                <a:path extrusionOk="0" h="3686" w="3632">
                  <a:moveTo>
                    <a:pt x="3399" y="1"/>
                  </a:moveTo>
                  <a:cubicBezTo>
                    <a:pt x="2380" y="1306"/>
                    <a:pt x="841" y="2129"/>
                    <a:pt x="1" y="2523"/>
                  </a:cubicBezTo>
                  <a:cubicBezTo>
                    <a:pt x="412" y="2934"/>
                    <a:pt x="806" y="3328"/>
                    <a:pt x="1181" y="3685"/>
                  </a:cubicBezTo>
                  <a:cubicBezTo>
                    <a:pt x="2093" y="3274"/>
                    <a:pt x="3042" y="2397"/>
                    <a:pt x="3632" y="1771"/>
                  </a:cubicBezTo>
                  <a:cubicBezTo>
                    <a:pt x="3560" y="1199"/>
                    <a:pt x="3489" y="609"/>
                    <a:pt x="33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6" name="Google Shape;3026;p44"/>
            <p:cNvSpPr/>
            <p:nvPr/>
          </p:nvSpPr>
          <p:spPr>
            <a:xfrm>
              <a:off x="7386850" y="3041425"/>
              <a:ext cx="239725" cy="131025"/>
            </a:xfrm>
            <a:custGeom>
              <a:rect b="b" l="l" r="r" t="t"/>
              <a:pathLst>
                <a:path extrusionOk="0" h="5241" w="9589">
                  <a:moveTo>
                    <a:pt x="7215" y="1"/>
                  </a:moveTo>
                  <a:cubicBezTo>
                    <a:pt x="6299" y="1"/>
                    <a:pt x="5164" y="238"/>
                    <a:pt x="4007" y="721"/>
                  </a:cubicBezTo>
                  <a:cubicBezTo>
                    <a:pt x="1610" y="1723"/>
                    <a:pt x="1" y="3387"/>
                    <a:pt x="448" y="4424"/>
                  </a:cubicBezTo>
                  <a:cubicBezTo>
                    <a:pt x="669" y="4968"/>
                    <a:pt x="1389" y="5241"/>
                    <a:pt x="2362" y="5241"/>
                  </a:cubicBezTo>
                  <a:cubicBezTo>
                    <a:pt x="3279" y="5241"/>
                    <a:pt x="4419" y="4999"/>
                    <a:pt x="5581" y="4514"/>
                  </a:cubicBezTo>
                  <a:cubicBezTo>
                    <a:pt x="7996" y="3512"/>
                    <a:pt x="9588" y="1866"/>
                    <a:pt x="9159" y="811"/>
                  </a:cubicBezTo>
                  <a:cubicBezTo>
                    <a:pt x="8927" y="274"/>
                    <a:pt x="8198" y="1"/>
                    <a:pt x="72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7" name="Google Shape;3027;p44"/>
            <p:cNvSpPr/>
            <p:nvPr/>
          </p:nvSpPr>
          <p:spPr>
            <a:xfrm>
              <a:off x="7184725" y="2975050"/>
              <a:ext cx="266550" cy="163025"/>
            </a:xfrm>
            <a:custGeom>
              <a:rect b="b" l="l" r="r" t="t"/>
              <a:pathLst>
                <a:path extrusionOk="0" h="6521" w="10662">
                  <a:moveTo>
                    <a:pt x="4203" y="1988"/>
                  </a:moveTo>
                  <a:lnTo>
                    <a:pt x="4203" y="1988"/>
                  </a:lnTo>
                  <a:cubicBezTo>
                    <a:pt x="4204" y="1998"/>
                    <a:pt x="4204" y="2007"/>
                    <a:pt x="4204" y="2017"/>
                  </a:cubicBezTo>
                  <a:cubicBezTo>
                    <a:pt x="4204" y="2124"/>
                    <a:pt x="4204" y="2214"/>
                    <a:pt x="4204" y="2321"/>
                  </a:cubicBezTo>
                  <a:cubicBezTo>
                    <a:pt x="4204" y="2500"/>
                    <a:pt x="4186" y="2679"/>
                    <a:pt x="4133" y="2840"/>
                  </a:cubicBezTo>
                  <a:cubicBezTo>
                    <a:pt x="4115" y="2929"/>
                    <a:pt x="4097" y="3001"/>
                    <a:pt x="4061" y="3090"/>
                  </a:cubicBezTo>
                  <a:cubicBezTo>
                    <a:pt x="4061" y="3090"/>
                    <a:pt x="4061" y="3108"/>
                    <a:pt x="4061" y="3108"/>
                  </a:cubicBezTo>
                  <a:cubicBezTo>
                    <a:pt x="4061" y="3126"/>
                    <a:pt x="4043" y="3144"/>
                    <a:pt x="4043" y="3162"/>
                  </a:cubicBezTo>
                  <a:cubicBezTo>
                    <a:pt x="4025" y="3198"/>
                    <a:pt x="3989" y="3233"/>
                    <a:pt x="3972" y="3269"/>
                  </a:cubicBezTo>
                  <a:cubicBezTo>
                    <a:pt x="3972" y="3282"/>
                    <a:pt x="3934" y="3332"/>
                    <a:pt x="3927" y="3339"/>
                  </a:cubicBezTo>
                  <a:lnTo>
                    <a:pt x="3927" y="3339"/>
                  </a:lnTo>
                  <a:cubicBezTo>
                    <a:pt x="3930" y="3334"/>
                    <a:pt x="3933" y="3329"/>
                    <a:pt x="3936" y="3323"/>
                  </a:cubicBezTo>
                  <a:lnTo>
                    <a:pt x="3936" y="3323"/>
                  </a:lnTo>
                  <a:cubicBezTo>
                    <a:pt x="3928" y="3335"/>
                    <a:pt x="3925" y="3340"/>
                    <a:pt x="3926" y="3340"/>
                  </a:cubicBezTo>
                  <a:cubicBezTo>
                    <a:pt x="3926" y="3340"/>
                    <a:pt x="3926" y="3339"/>
                    <a:pt x="3927" y="3339"/>
                  </a:cubicBezTo>
                  <a:lnTo>
                    <a:pt x="3927" y="3339"/>
                  </a:lnTo>
                  <a:cubicBezTo>
                    <a:pt x="3912" y="3365"/>
                    <a:pt x="3894" y="3382"/>
                    <a:pt x="3864" y="3412"/>
                  </a:cubicBezTo>
                  <a:lnTo>
                    <a:pt x="3828" y="3448"/>
                  </a:lnTo>
                  <a:cubicBezTo>
                    <a:pt x="3828" y="3448"/>
                    <a:pt x="3757" y="3484"/>
                    <a:pt x="3739" y="3502"/>
                  </a:cubicBezTo>
                  <a:lnTo>
                    <a:pt x="3685" y="3520"/>
                  </a:lnTo>
                  <a:lnTo>
                    <a:pt x="3542" y="3520"/>
                  </a:lnTo>
                  <a:cubicBezTo>
                    <a:pt x="3524" y="3502"/>
                    <a:pt x="3506" y="3502"/>
                    <a:pt x="3489" y="3502"/>
                  </a:cubicBezTo>
                  <a:lnTo>
                    <a:pt x="3453" y="3484"/>
                  </a:lnTo>
                  <a:cubicBezTo>
                    <a:pt x="3433" y="3464"/>
                    <a:pt x="3424" y="3450"/>
                    <a:pt x="3426" y="3450"/>
                  </a:cubicBezTo>
                  <a:lnTo>
                    <a:pt x="3426" y="3450"/>
                  </a:lnTo>
                  <a:cubicBezTo>
                    <a:pt x="3428" y="3450"/>
                    <a:pt x="3437" y="3460"/>
                    <a:pt x="3453" y="3484"/>
                  </a:cubicBezTo>
                  <a:cubicBezTo>
                    <a:pt x="3453" y="3472"/>
                    <a:pt x="3430" y="3437"/>
                    <a:pt x="3419" y="3425"/>
                  </a:cubicBezTo>
                  <a:lnTo>
                    <a:pt x="3419" y="3425"/>
                  </a:lnTo>
                  <a:cubicBezTo>
                    <a:pt x="3418" y="3420"/>
                    <a:pt x="3417" y="3416"/>
                    <a:pt x="3417" y="3412"/>
                  </a:cubicBezTo>
                  <a:cubicBezTo>
                    <a:pt x="3417" y="3394"/>
                    <a:pt x="3417" y="3376"/>
                    <a:pt x="3399" y="3376"/>
                  </a:cubicBezTo>
                  <a:cubicBezTo>
                    <a:pt x="3417" y="3359"/>
                    <a:pt x="3417" y="3341"/>
                    <a:pt x="3399" y="3323"/>
                  </a:cubicBezTo>
                  <a:lnTo>
                    <a:pt x="3399" y="3215"/>
                  </a:lnTo>
                  <a:lnTo>
                    <a:pt x="3399" y="3180"/>
                  </a:lnTo>
                  <a:lnTo>
                    <a:pt x="3399" y="3144"/>
                  </a:lnTo>
                  <a:cubicBezTo>
                    <a:pt x="3399" y="3090"/>
                    <a:pt x="3435" y="3054"/>
                    <a:pt x="3435" y="3019"/>
                  </a:cubicBezTo>
                  <a:cubicBezTo>
                    <a:pt x="3453" y="2965"/>
                    <a:pt x="3471" y="2929"/>
                    <a:pt x="3489" y="2893"/>
                  </a:cubicBezTo>
                  <a:cubicBezTo>
                    <a:pt x="3489" y="2868"/>
                    <a:pt x="3498" y="2843"/>
                    <a:pt x="3496" y="2843"/>
                  </a:cubicBezTo>
                  <a:lnTo>
                    <a:pt x="3496" y="2843"/>
                  </a:lnTo>
                  <a:cubicBezTo>
                    <a:pt x="3496" y="2843"/>
                    <a:pt x="3494" y="2847"/>
                    <a:pt x="3489" y="2858"/>
                  </a:cubicBezTo>
                  <a:cubicBezTo>
                    <a:pt x="3489" y="2840"/>
                    <a:pt x="3506" y="2822"/>
                    <a:pt x="3506" y="2804"/>
                  </a:cubicBezTo>
                  <a:cubicBezTo>
                    <a:pt x="3560" y="2715"/>
                    <a:pt x="3596" y="2625"/>
                    <a:pt x="3650" y="2536"/>
                  </a:cubicBezTo>
                  <a:cubicBezTo>
                    <a:pt x="3703" y="2464"/>
                    <a:pt x="3757" y="2393"/>
                    <a:pt x="3828" y="2321"/>
                  </a:cubicBezTo>
                  <a:cubicBezTo>
                    <a:pt x="3900" y="2232"/>
                    <a:pt x="3972" y="2160"/>
                    <a:pt x="4061" y="2089"/>
                  </a:cubicBezTo>
                  <a:cubicBezTo>
                    <a:pt x="4107" y="2053"/>
                    <a:pt x="4154" y="2019"/>
                    <a:pt x="4203" y="1988"/>
                  </a:cubicBezTo>
                  <a:close/>
                  <a:moveTo>
                    <a:pt x="7409" y="3375"/>
                  </a:moveTo>
                  <a:cubicBezTo>
                    <a:pt x="7490" y="3559"/>
                    <a:pt x="7550" y="3753"/>
                    <a:pt x="7585" y="3949"/>
                  </a:cubicBezTo>
                  <a:cubicBezTo>
                    <a:pt x="7585" y="3967"/>
                    <a:pt x="7585" y="4020"/>
                    <a:pt x="7585" y="4074"/>
                  </a:cubicBezTo>
                  <a:cubicBezTo>
                    <a:pt x="7603" y="4128"/>
                    <a:pt x="7585" y="4181"/>
                    <a:pt x="7585" y="4235"/>
                  </a:cubicBezTo>
                  <a:lnTo>
                    <a:pt x="7585" y="4378"/>
                  </a:lnTo>
                  <a:cubicBezTo>
                    <a:pt x="7585" y="4396"/>
                    <a:pt x="7585" y="4414"/>
                    <a:pt x="7585" y="4432"/>
                  </a:cubicBezTo>
                  <a:cubicBezTo>
                    <a:pt x="7585" y="4468"/>
                    <a:pt x="7585" y="4485"/>
                    <a:pt x="7567" y="4503"/>
                  </a:cubicBezTo>
                  <a:cubicBezTo>
                    <a:pt x="7567" y="4539"/>
                    <a:pt x="7549" y="4593"/>
                    <a:pt x="7549" y="4629"/>
                  </a:cubicBezTo>
                  <a:cubicBezTo>
                    <a:pt x="7531" y="4646"/>
                    <a:pt x="7531" y="4664"/>
                    <a:pt x="7531" y="4700"/>
                  </a:cubicBezTo>
                  <a:cubicBezTo>
                    <a:pt x="7513" y="4700"/>
                    <a:pt x="7513" y="4718"/>
                    <a:pt x="7513" y="4736"/>
                  </a:cubicBezTo>
                  <a:cubicBezTo>
                    <a:pt x="7495" y="4772"/>
                    <a:pt x="7477" y="4790"/>
                    <a:pt x="7460" y="4825"/>
                  </a:cubicBezTo>
                  <a:lnTo>
                    <a:pt x="7406" y="4879"/>
                  </a:lnTo>
                  <a:lnTo>
                    <a:pt x="7406" y="4879"/>
                  </a:lnTo>
                  <a:cubicBezTo>
                    <a:pt x="7417" y="4868"/>
                    <a:pt x="7421" y="4864"/>
                    <a:pt x="7422" y="4864"/>
                  </a:cubicBezTo>
                  <a:lnTo>
                    <a:pt x="7422" y="4864"/>
                  </a:lnTo>
                  <a:cubicBezTo>
                    <a:pt x="7423" y="4864"/>
                    <a:pt x="7406" y="4885"/>
                    <a:pt x="7406" y="4897"/>
                  </a:cubicBezTo>
                  <a:cubicBezTo>
                    <a:pt x="7406" y="4915"/>
                    <a:pt x="7370" y="4951"/>
                    <a:pt x="7334" y="4968"/>
                  </a:cubicBezTo>
                  <a:cubicBezTo>
                    <a:pt x="7352" y="4957"/>
                    <a:pt x="7358" y="4953"/>
                    <a:pt x="7358" y="4953"/>
                  </a:cubicBezTo>
                  <a:lnTo>
                    <a:pt x="7358" y="4953"/>
                  </a:lnTo>
                  <a:cubicBezTo>
                    <a:pt x="7356" y="4953"/>
                    <a:pt x="7328" y="4968"/>
                    <a:pt x="7316" y="4968"/>
                  </a:cubicBezTo>
                  <a:lnTo>
                    <a:pt x="7263" y="5004"/>
                  </a:lnTo>
                  <a:lnTo>
                    <a:pt x="7209" y="5022"/>
                  </a:lnTo>
                  <a:lnTo>
                    <a:pt x="7155" y="5040"/>
                  </a:lnTo>
                  <a:lnTo>
                    <a:pt x="6977" y="5040"/>
                  </a:lnTo>
                  <a:lnTo>
                    <a:pt x="6923" y="5004"/>
                  </a:lnTo>
                  <a:lnTo>
                    <a:pt x="6886" y="4992"/>
                  </a:lnTo>
                  <a:lnTo>
                    <a:pt x="6886" y="4992"/>
                  </a:lnTo>
                  <a:cubicBezTo>
                    <a:pt x="6880" y="4982"/>
                    <a:pt x="6848" y="4951"/>
                    <a:pt x="6837" y="4948"/>
                  </a:cubicBezTo>
                  <a:lnTo>
                    <a:pt x="6837" y="4948"/>
                  </a:lnTo>
                  <a:cubicBezTo>
                    <a:pt x="6835" y="4944"/>
                    <a:pt x="6834" y="4938"/>
                    <a:pt x="6834" y="4933"/>
                  </a:cubicBezTo>
                  <a:lnTo>
                    <a:pt x="6816" y="4897"/>
                  </a:lnTo>
                  <a:cubicBezTo>
                    <a:pt x="6815" y="4896"/>
                    <a:pt x="6815" y="4896"/>
                    <a:pt x="6815" y="4895"/>
                  </a:cubicBezTo>
                  <a:lnTo>
                    <a:pt x="6815" y="4895"/>
                  </a:lnTo>
                  <a:cubicBezTo>
                    <a:pt x="6815" y="4892"/>
                    <a:pt x="6816" y="4887"/>
                    <a:pt x="6816" y="4879"/>
                  </a:cubicBezTo>
                  <a:cubicBezTo>
                    <a:pt x="6816" y="4825"/>
                    <a:pt x="6816" y="4843"/>
                    <a:pt x="6798" y="4825"/>
                  </a:cubicBezTo>
                  <a:cubicBezTo>
                    <a:pt x="6780" y="4807"/>
                    <a:pt x="6798" y="4790"/>
                    <a:pt x="6780" y="4772"/>
                  </a:cubicBezTo>
                  <a:lnTo>
                    <a:pt x="6780" y="4629"/>
                  </a:lnTo>
                  <a:lnTo>
                    <a:pt x="6780" y="4557"/>
                  </a:lnTo>
                  <a:cubicBezTo>
                    <a:pt x="6780" y="4557"/>
                    <a:pt x="6780" y="4539"/>
                    <a:pt x="6780" y="4521"/>
                  </a:cubicBezTo>
                  <a:cubicBezTo>
                    <a:pt x="6780" y="4485"/>
                    <a:pt x="6798" y="4432"/>
                    <a:pt x="6816" y="4378"/>
                  </a:cubicBezTo>
                  <a:cubicBezTo>
                    <a:pt x="6834" y="4271"/>
                    <a:pt x="6869" y="4181"/>
                    <a:pt x="6905" y="4092"/>
                  </a:cubicBezTo>
                  <a:cubicBezTo>
                    <a:pt x="6905" y="4094"/>
                    <a:pt x="6905" y="4096"/>
                    <a:pt x="6906" y="4096"/>
                  </a:cubicBezTo>
                  <a:cubicBezTo>
                    <a:pt x="6910" y="4096"/>
                    <a:pt x="6923" y="4054"/>
                    <a:pt x="6923" y="4038"/>
                  </a:cubicBezTo>
                  <a:cubicBezTo>
                    <a:pt x="6941" y="4038"/>
                    <a:pt x="6959" y="4003"/>
                    <a:pt x="6977" y="3967"/>
                  </a:cubicBezTo>
                  <a:cubicBezTo>
                    <a:pt x="6977" y="3949"/>
                    <a:pt x="7012" y="3877"/>
                    <a:pt x="7048" y="3824"/>
                  </a:cubicBezTo>
                  <a:cubicBezTo>
                    <a:pt x="7102" y="3734"/>
                    <a:pt x="7155" y="3645"/>
                    <a:pt x="7227" y="3573"/>
                  </a:cubicBezTo>
                  <a:cubicBezTo>
                    <a:pt x="7281" y="3503"/>
                    <a:pt x="7342" y="3437"/>
                    <a:pt x="7409" y="3375"/>
                  </a:cubicBezTo>
                  <a:close/>
                  <a:moveTo>
                    <a:pt x="2824" y="0"/>
                  </a:moveTo>
                  <a:cubicBezTo>
                    <a:pt x="2140" y="0"/>
                    <a:pt x="1412" y="313"/>
                    <a:pt x="913" y="729"/>
                  </a:cubicBezTo>
                  <a:cubicBezTo>
                    <a:pt x="215" y="1319"/>
                    <a:pt x="1" y="2285"/>
                    <a:pt x="144" y="3162"/>
                  </a:cubicBezTo>
                  <a:cubicBezTo>
                    <a:pt x="162" y="3215"/>
                    <a:pt x="162" y="3269"/>
                    <a:pt x="179" y="3323"/>
                  </a:cubicBezTo>
                  <a:cubicBezTo>
                    <a:pt x="215" y="3445"/>
                    <a:pt x="309" y="3498"/>
                    <a:pt x="402" y="3498"/>
                  </a:cubicBezTo>
                  <a:cubicBezTo>
                    <a:pt x="541" y="3498"/>
                    <a:pt x="680" y="3380"/>
                    <a:pt x="627" y="3198"/>
                  </a:cubicBezTo>
                  <a:cubicBezTo>
                    <a:pt x="609" y="3144"/>
                    <a:pt x="591" y="3090"/>
                    <a:pt x="591" y="3054"/>
                  </a:cubicBezTo>
                  <a:cubicBezTo>
                    <a:pt x="591" y="3037"/>
                    <a:pt x="591" y="3001"/>
                    <a:pt x="573" y="2983"/>
                  </a:cubicBezTo>
                  <a:lnTo>
                    <a:pt x="573" y="2947"/>
                  </a:lnTo>
                  <a:cubicBezTo>
                    <a:pt x="573" y="2893"/>
                    <a:pt x="555" y="2804"/>
                    <a:pt x="555" y="2733"/>
                  </a:cubicBezTo>
                  <a:cubicBezTo>
                    <a:pt x="555" y="2643"/>
                    <a:pt x="555" y="2572"/>
                    <a:pt x="555" y="2500"/>
                  </a:cubicBezTo>
                  <a:lnTo>
                    <a:pt x="555" y="2375"/>
                  </a:lnTo>
                  <a:lnTo>
                    <a:pt x="555" y="2303"/>
                  </a:lnTo>
                  <a:cubicBezTo>
                    <a:pt x="555" y="2285"/>
                    <a:pt x="555" y="2285"/>
                    <a:pt x="555" y="2267"/>
                  </a:cubicBezTo>
                  <a:cubicBezTo>
                    <a:pt x="573" y="2160"/>
                    <a:pt x="591" y="2071"/>
                    <a:pt x="627" y="1981"/>
                  </a:cubicBezTo>
                  <a:cubicBezTo>
                    <a:pt x="627" y="1928"/>
                    <a:pt x="645" y="1874"/>
                    <a:pt x="662" y="1838"/>
                  </a:cubicBezTo>
                  <a:cubicBezTo>
                    <a:pt x="680" y="1784"/>
                    <a:pt x="698" y="1749"/>
                    <a:pt x="716" y="1713"/>
                  </a:cubicBezTo>
                  <a:cubicBezTo>
                    <a:pt x="931" y="1266"/>
                    <a:pt x="1306" y="908"/>
                    <a:pt x="1771" y="711"/>
                  </a:cubicBezTo>
                  <a:cubicBezTo>
                    <a:pt x="2040" y="568"/>
                    <a:pt x="2326" y="497"/>
                    <a:pt x="2630" y="461"/>
                  </a:cubicBezTo>
                  <a:cubicBezTo>
                    <a:pt x="2702" y="449"/>
                    <a:pt x="2773" y="443"/>
                    <a:pt x="2844" y="443"/>
                  </a:cubicBezTo>
                  <a:cubicBezTo>
                    <a:pt x="2986" y="443"/>
                    <a:pt x="3125" y="467"/>
                    <a:pt x="3256" y="514"/>
                  </a:cubicBezTo>
                  <a:cubicBezTo>
                    <a:pt x="3417" y="568"/>
                    <a:pt x="3560" y="658"/>
                    <a:pt x="3685" y="783"/>
                  </a:cubicBezTo>
                  <a:cubicBezTo>
                    <a:pt x="3811" y="908"/>
                    <a:pt x="3918" y="1051"/>
                    <a:pt x="4007" y="1230"/>
                  </a:cubicBezTo>
                  <a:lnTo>
                    <a:pt x="4025" y="1284"/>
                  </a:lnTo>
                  <a:cubicBezTo>
                    <a:pt x="4031" y="1294"/>
                    <a:pt x="4033" y="1297"/>
                    <a:pt x="4034" y="1297"/>
                  </a:cubicBezTo>
                  <a:cubicBezTo>
                    <a:pt x="4034" y="1297"/>
                    <a:pt x="4034" y="1294"/>
                    <a:pt x="4034" y="1294"/>
                  </a:cubicBezTo>
                  <a:lnTo>
                    <a:pt x="4034" y="1294"/>
                  </a:lnTo>
                  <a:cubicBezTo>
                    <a:pt x="4035" y="1294"/>
                    <a:pt x="4036" y="1299"/>
                    <a:pt x="4043" y="1319"/>
                  </a:cubicBezTo>
                  <a:cubicBezTo>
                    <a:pt x="4061" y="1373"/>
                    <a:pt x="4079" y="1409"/>
                    <a:pt x="4097" y="1463"/>
                  </a:cubicBezTo>
                  <a:cubicBezTo>
                    <a:pt x="4106" y="1486"/>
                    <a:pt x="4115" y="1512"/>
                    <a:pt x="4122" y="1537"/>
                  </a:cubicBezTo>
                  <a:lnTo>
                    <a:pt x="4122" y="1537"/>
                  </a:lnTo>
                  <a:cubicBezTo>
                    <a:pt x="3799" y="1709"/>
                    <a:pt x="3520" y="1958"/>
                    <a:pt x="3310" y="2267"/>
                  </a:cubicBezTo>
                  <a:cubicBezTo>
                    <a:pt x="3041" y="2607"/>
                    <a:pt x="2916" y="3037"/>
                    <a:pt x="2952" y="3466"/>
                  </a:cubicBezTo>
                  <a:cubicBezTo>
                    <a:pt x="3025" y="3787"/>
                    <a:pt x="3300" y="4001"/>
                    <a:pt x="3603" y="4001"/>
                  </a:cubicBezTo>
                  <a:cubicBezTo>
                    <a:pt x="3671" y="4001"/>
                    <a:pt x="3741" y="3990"/>
                    <a:pt x="3811" y="3967"/>
                  </a:cubicBezTo>
                  <a:cubicBezTo>
                    <a:pt x="4186" y="3877"/>
                    <a:pt x="4437" y="3520"/>
                    <a:pt x="4562" y="3180"/>
                  </a:cubicBezTo>
                  <a:cubicBezTo>
                    <a:pt x="4717" y="2724"/>
                    <a:pt x="4751" y="2246"/>
                    <a:pt x="4672" y="1789"/>
                  </a:cubicBezTo>
                  <a:lnTo>
                    <a:pt x="4672" y="1789"/>
                  </a:lnTo>
                  <a:cubicBezTo>
                    <a:pt x="4807" y="1754"/>
                    <a:pt x="4949" y="1737"/>
                    <a:pt x="5091" y="1737"/>
                  </a:cubicBezTo>
                  <a:cubicBezTo>
                    <a:pt x="5159" y="1737"/>
                    <a:pt x="5227" y="1741"/>
                    <a:pt x="5295" y="1749"/>
                  </a:cubicBezTo>
                  <a:cubicBezTo>
                    <a:pt x="5903" y="1856"/>
                    <a:pt x="6458" y="2160"/>
                    <a:pt x="6887" y="2607"/>
                  </a:cubicBezTo>
                  <a:cubicBezTo>
                    <a:pt x="6994" y="2714"/>
                    <a:pt x="7092" y="2833"/>
                    <a:pt x="7178" y="2959"/>
                  </a:cubicBezTo>
                  <a:lnTo>
                    <a:pt x="7178" y="2959"/>
                  </a:lnTo>
                  <a:cubicBezTo>
                    <a:pt x="7032" y="3075"/>
                    <a:pt x="6903" y="3215"/>
                    <a:pt x="6798" y="3376"/>
                  </a:cubicBezTo>
                  <a:cubicBezTo>
                    <a:pt x="6494" y="3752"/>
                    <a:pt x="6333" y="4217"/>
                    <a:pt x="6333" y="4718"/>
                  </a:cubicBezTo>
                  <a:cubicBezTo>
                    <a:pt x="6316" y="5145"/>
                    <a:pt x="6658" y="5507"/>
                    <a:pt x="7079" y="5507"/>
                  </a:cubicBezTo>
                  <a:cubicBezTo>
                    <a:pt x="7098" y="5507"/>
                    <a:pt x="7118" y="5507"/>
                    <a:pt x="7138" y="5505"/>
                  </a:cubicBezTo>
                  <a:cubicBezTo>
                    <a:pt x="7567" y="5469"/>
                    <a:pt x="7943" y="5147"/>
                    <a:pt x="8032" y="4718"/>
                  </a:cubicBezTo>
                  <a:cubicBezTo>
                    <a:pt x="8157" y="4199"/>
                    <a:pt x="8086" y="3663"/>
                    <a:pt x="7853" y="3180"/>
                  </a:cubicBezTo>
                  <a:cubicBezTo>
                    <a:pt x="7841" y="3154"/>
                    <a:pt x="7829" y="3128"/>
                    <a:pt x="7817" y="3103"/>
                  </a:cubicBezTo>
                  <a:lnTo>
                    <a:pt x="7817" y="3103"/>
                  </a:lnTo>
                  <a:cubicBezTo>
                    <a:pt x="7927" y="3059"/>
                    <a:pt x="8048" y="3033"/>
                    <a:pt x="8170" y="3033"/>
                  </a:cubicBezTo>
                  <a:cubicBezTo>
                    <a:pt x="8196" y="3033"/>
                    <a:pt x="8221" y="3034"/>
                    <a:pt x="8247" y="3037"/>
                  </a:cubicBezTo>
                  <a:cubicBezTo>
                    <a:pt x="8282" y="3037"/>
                    <a:pt x="8336" y="3037"/>
                    <a:pt x="8372" y="3054"/>
                  </a:cubicBezTo>
                  <a:cubicBezTo>
                    <a:pt x="8425" y="3072"/>
                    <a:pt x="8479" y="3090"/>
                    <a:pt x="8551" y="3108"/>
                  </a:cubicBezTo>
                  <a:cubicBezTo>
                    <a:pt x="8658" y="3162"/>
                    <a:pt x="8765" y="3215"/>
                    <a:pt x="8873" y="3305"/>
                  </a:cubicBezTo>
                  <a:cubicBezTo>
                    <a:pt x="9731" y="3949"/>
                    <a:pt x="10161" y="5004"/>
                    <a:pt x="10035" y="6077"/>
                  </a:cubicBezTo>
                  <a:lnTo>
                    <a:pt x="10035" y="6167"/>
                  </a:lnTo>
                  <a:lnTo>
                    <a:pt x="10035" y="6221"/>
                  </a:lnTo>
                  <a:cubicBezTo>
                    <a:pt x="10003" y="6403"/>
                    <a:pt x="10151" y="6521"/>
                    <a:pt x="10286" y="6521"/>
                  </a:cubicBezTo>
                  <a:cubicBezTo>
                    <a:pt x="10376" y="6521"/>
                    <a:pt x="10461" y="6468"/>
                    <a:pt x="10483" y="6346"/>
                  </a:cubicBezTo>
                  <a:cubicBezTo>
                    <a:pt x="10661" y="5380"/>
                    <a:pt x="10429" y="4378"/>
                    <a:pt x="9856" y="3591"/>
                  </a:cubicBezTo>
                  <a:cubicBezTo>
                    <a:pt x="9475" y="3089"/>
                    <a:pt x="8876" y="2570"/>
                    <a:pt x="8206" y="2570"/>
                  </a:cubicBezTo>
                  <a:cubicBezTo>
                    <a:pt x="8184" y="2570"/>
                    <a:pt x="8161" y="2570"/>
                    <a:pt x="8139" y="2572"/>
                  </a:cubicBezTo>
                  <a:cubicBezTo>
                    <a:pt x="7949" y="2591"/>
                    <a:pt x="7764" y="2639"/>
                    <a:pt x="7590" y="2713"/>
                  </a:cubicBezTo>
                  <a:lnTo>
                    <a:pt x="7590" y="2713"/>
                  </a:lnTo>
                  <a:cubicBezTo>
                    <a:pt x="7307" y="2295"/>
                    <a:pt x="6925" y="1946"/>
                    <a:pt x="6476" y="1695"/>
                  </a:cubicBezTo>
                  <a:cubicBezTo>
                    <a:pt x="6072" y="1434"/>
                    <a:pt x="5592" y="1297"/>
                    <a:pt x="5112" y="1297"/>
                  </a:cubicBezTo>
                  <a:cubicBezTo>
                    <a:pt x="4933" y="1297"/>
                    <a:pt x="4755" y="1316"/>
                    <a:pt x="4580" y="1355"/>
                  </a:cubicBezTo>
                  <a:cubicBezTo>
                    <a:pt x="4574" y="1357"/>
                    <a:pt x="4568" y="1359"/>
                    <a:pt x="4562" y="1360"/>
                  </a:cubicBezTo>
                  <a:lnTo>
                    <a:pt x="4562" y="1360"/>
                  </a:lnTo>
                  <a:cubicBezTo>
                    <a:pt x="4464" y="1077"/>
                    <a:pt x="4321" y="809"/>
                    <a:pt x="4133" y="568"/>
                  </a:cubicBezTo>
                  <a:cubicBezTo>
                    <a:pt x="3788" y="163"/>
                    <a:pt x="3317" y="0"/>
                    <a:pt x="28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8" name="Google Shape;3028;p44"/>
            <p:cNvSpPr/>
            <p:nvPr/>
          </p:nvSpPr>
          <p:spPr>
            <a:xfrm>
              <a:off x="7515200" y="2804700"/>
              <a:ext cx="138575" cy="286700"/>
            </a:xfrm>
            <a:custGeom>
              <a:rect b="b" l="l" r="r" t="t"/>
              <a:pathLst>
                <a:path extrusionOk="0" h="11468" w="5543">
                  <a:moveTo>
                    <a:pt x="4170" y="4773"/>
                  </a:moveTo>
                  <a:cubicBezTo>
                    <a:pt x="4168" y="4773"/>
                    <a:pt x="4162" y="4777"/>
                    <a:pt x="4150" y="4788"/>
                  </a:cubicBezTo>
                  <a:cubicBezTo>
                    <a:pt x="4162" y="4788"/>
                    <a:pt x="4174" y="4773"/>
                    <a:pt x="4170" y="4773"/>
                  </a:cubicBezTo>
                  <a:close/>
                  <a:moveTo>
                    <a:pt x="3757" y="4127"/>
                  </a:moveTo>
                  <a:cubicBezTo>
                    <a:pt x="3524" y="4145"/>
                    <a:pt x="3542" y="4484"/>
                    <a:pt x="3774" y="4484"/>
                  </a:cubicBezTo>
                  <a:cubicBezTo>
                    <a:pt x="3972" y="4484"/>
                    <a:pt x="4015" y="4239"/>
                    <a:pt x="3880" y="4154"/>
                  </a:cubicBezTo>
                  <a:lnTo>
                    <a:pt x="3880" y="4154"/>
                  </a:lnTo>
                  <a:cubicBezTo>
                    <a:pt x="3887" y="4157"/>
                    <a:pt x="3893" y="4159"/>
                    <a:pt x="3900" y="4162"/>
                  </a:cubicBezTo>
                  <a:cubicBezTo>
                    <a:pt x="3910" y="4162"/>
                    <a:pt x="3943" y="4174"/>
                    <a:pt x="3960" y="4181"/>
                  </a:cubicBezTo>
                  <a:lnTo>
                    <a:pt x="3960" y="4181"/>
                  </a:lnTo>
                  <a:cubicBezTo>
                    <a:pt x="3958" y="4180"/>
                    <a:pt x="3956" y="4180"/>
                    <a:pt x="3953" y="4180"/>
                  </a:cubicBezTo>
                  <a:cubicBezTo>
                    <a:pt x="3964" y="4184"/>
                    <a:pt x="3969" y="4185"/>
                    <a:pt x="3970" y="4185"/>
                  </a:cubicBezTo>
                  <a:cubicBezTo>
                    <a:pt x="3971" y="4185"/>
                    <a:pt x="3967" y="4183"/>
                    <a:pt x="3960" y="4181"/>
                  </a:cubicBezTo>
                  <a:lnTo>
                    <a:pt x="3960" y="4181"/>
                  </a:lnTo>
                  <a:cubicBezTo>
                    <a:pt x="3991" y="4182"/>
                    <a:pt x="4009" y="4199"/>
                    <a:pt x="4043" y="4216"/>
                  </a:cubicBezTo>
                  <a:lnTo>
                    <a:pt x="4096" y="4252"/>
                  </a:lnTo>
                  <a:lnTo>
                    <a:pt x="4114" y="4270"/>
                  </a:lnTo>
                  <a:cubicBezTo>
                    <a:pt x="4132" y="4288"/>
                    <a:pt x="4168" y="4306"/>
                    <a:pt x="4186" y="4341"/>
                  </a:cubicBezTo>
                  <a:cubicBezTo>
                    <a:pt x="4186" y="4359"/>
                    <a:pt x="4204" y="4377"/>
                    <a:pt x="4204" y="4395"/>
                  </a:cubicBezTo>
                  <a:cubicBezTo>
                    <a:pt x="4204" y="4395"/>
                    <a:pt x="4222" y="4413"/>
                    <a:pt x="4222" y="4431"/>
                  </a:cubicBezTo>
                  <a:cubicBezTo>
                    <a:pt x="4222" y="4432"/>
                    <a:pt x="4223" y="4433"/>
                    <a:pt x="4224" y="4434"/>
                  </a:cubicBezTo>
                  <a:lnTo>
                    <a:pt x="4224" y="4434"/>
                  </a:lnTo>
                  <a:cubicBezTo>
                    <a:pt x="4222" y="4436"/>
                    <a:pt x="4222" y="4441"/>
                    <a:pt x="4222" y="4449"/>
                  </a:cubicBezTo>
                  <a:cubicBezTo>
                    <a:pt x="4240" y="4502"/>
                    <a:pt x="4240" y="4520"/>
                    <a:pt x="4257" y="4556"/>
                  </a:cubicBezTo>
                  <a:lnTo>
                    <a:pt x="4257" y="4627"/>
                  </a:lnTo>
                  <a:cubicBezTo>
                    <a:pt x="4243" y="4670"/>
                    <a:pt x="4240" y="4679"/>
                    <a:pt x="4240" y="4690"/>
                  </a:cubicBezTo>
                  <a:lnTo>
                    <a:pt x="4240" y="4690"/>
                  </a:lnTo>
                  <a:cubicBezTo>
                    <a:pt x="4231" y="4706"/>
                    <a:pt x="4214" y="4742"/>
                    <a:pt x="4204" y="4753"/>
                  </a:cubicBezTo>
                  <a:cubicBezTo>
                    <a:pt x="4215" y="4736"/>
                    <a:pt x="4219" y="4729"/>
                    <a:pt x="4219" y="4729"/>
                  </a:cubicBezTo>
                  <a:lnTo>
                    <a:pt x="4219" y="4729"/>
                  </a:lnTo>
                  <a:cubicBezTo>
                    <a:pt x="4219" y="4729"/>
                    <a:pt x="4198" y="4758"/>
                    <a:pt x="4186" y="4771"/>
                  </a:cubicBezTo>
                  <a:cubicBezTo>
                    <a:pt x="4168" y="4771"/>
                    <a:pt x="4168" y="4788"/>
                    <a:pt x="4150" y="4788"/>
                  </a:cubicBezTo>
                  <a:lnTo>
                    <a:pt x="4079" y="4842"/>
                  </a:lnTo>
                  <a:lnTo>
                    <a:pt x="4025" y="4860"/>
                  </a:lnTo>
                  <a:lnTo>
                    <a:pt x="3935" y="4878"/>
                  </a:lnTo>
                  <a:cubicBezTo>
                    <a:pt x="3925" y="4880"/>
                    <a:pt x="3918" y="4882"/>
                    <a:pt x="3914" y="4884"/>
                  </a:cubicBezTo>
                  <a:lnTo>
                    <a:pt x="3914" y="4884"/>
                  </a:lnTo>
                  <a:cubicBezTo>
                    <a:pt x="3919" y="4881"/>
                    <a:pt x="3923" y="4878"/>
                    <a:pt x="3900" y="4878"/>
                  </a:cubicBezTo>
                  <a:lnTo>
                    <a:pt x="3792" y="4878"/>
                  </a:lnTo>
                  <a:cubicBezTo>
                    <a:pt x="3780" y="4878"/>
                    <a:pt x="3729" y="4870"/>
                    <a:pt x="3712" y="4870"/>
                  </a:cubicBezTo>
                  <a:cubicBezTo>
                    <a:pt x="3703" y="4870"/>
                    <a:pt x="3703" y="4872"/>
                    <a:pt x="3721" y="4878"/>
                  </a:cubicBezTo>
                  <a:cubicBezTo>
                    <a:pt x="3596" y="4860"/>
                    <a:pt x="3470" y="4806"/>
                    <a:pt x="3345" y="4735"/>
                  </a:cubicBezTo>
                  <a:cubicBezTo>
                    <a:pt x="3238" y="4645"/>
                    <a:pt x="3131" y="4538"/>
                    <a:pt x="3059" y="4413"/>
                  </a:cubicBezTo>
                  <a:cubicBezTo>
                    <a:pt x="3034" y="4362"/>
                    <a:pt x="3012" y="4309"/>
                    <a:pt x="2992" y="4256"/>
                  </a:cubicBezTo>
                  <a:lnTo>
                    <a:pt x="2992" y="4256"/>
                  </a:lnTo>
                  <a:cubicBezTo>
                    <a:pt x="3116" y="4208"/>
                    <a:pt x="3246" y="4170"/>
                    <a:pt x="3381" y="4145"/>
                  </a:cubicBezTo>
                  <a:lnTo>
                    <a:pt x="3453" y="4127"/>
                  </a:lnTo>
                  <a:close/>
                  <a:moveTo>
                    <a:pt x="2513" y="6435"/>
                  </a:moveTo>
                  <a:cubicBezTo>
                    <a:pt x="2612" y="6435"/>
                    <a:pt x="2711" y="6447"/>
                    <a:pt x="2809" y="6470"/>
                  </a:cubicBezTo>
                  <a:cubicBezTo>
                    <a:pt x="2987" y="6524"/>
                    <a:pt x="3148" y="6631"/>
                    <a:pt x="3256" y="6774"/>
                  </a:cubicBezTo>
                  <a:cubicBezTo>
                    <a:pt x="3309" y="6846"/>
                    <a:pt x="3363" y="6917"/>
                    <a:pt x="3399" y="6989"/>
                  </a:cubicBezTo>
                  <a:cubicBezTo>
                    <a:pt x="3399" y="7007"/>
                    <a:pt x="3417" y="7024"/>
                    <a:pt x="3417" y="7042"/>
                  </a:cubicBezTo>
                  <a:lnTo>
                    <a:pt x="3435" y="7096"/>
                  </a:lnTo>
                  <a:cubicBezTo>
                    <a:pt x="3435" y="7096"/>
                    <a:pt x="3435" y="7105"/>
                    <a:pt x="3435" y="7114"/>
                  </a:cubicBezTo>
                  <a:cubicBezTo>
                    <a:pt x="3432" y="7108"/>
                    <a:pt x="3430" y="7105"/>
                    <a:pt x="3428" y="7105"/>
                  </a:cubicBezTo>
                  <a:lnTo>
                    <a:pt x="3428" y="7105"/>
                  </a:lnTo>
                  <a:cubicBezTo>
                    <a:pt x="3422" y="7105"/>
                    <a:pt x="3435" y="7170"/>
                    <a:pt x="3435" y="7185"/>
                  </a:cubicBezTo>
                  <a:lnTo>
                    <a:pt x="3435" y="7203"/>
                  </a:lnTo>
                  <a:cubicBezTo>
                    <a:pt x="3428" y="7230"/>
                    <a:pt x="3429" y="7237"/>
                    <a:pt x="3431" y="7237"/>
                  </a:cubicBezTo>
                  <a:cubicBezTo>
                    <a:pt x="3434" y="7237"/>
                    <a:pt x="3439" y="7228"/>
                    <a:pt x="3440" y="7228"/>
                  </a:cubicBezTo>
                  <a:lnTo>
                    <a:pt x="3440" y="7228"/>
                  </a:lnTo>
                  <a:cubicBezTo>
                    <a:pt x="3440" y="7228"/>
                    <a:pt x="3439" y="7231"/>
                    <a:pt x="3435" y="7239"/>
                  </a:cubicBezTo>
                  <a:cubicBezTo>
                    <a:pt x="3420" y="7254"/>
                    <a:pt x="3417" y="7256"/>
                    <a:pt x="3417" y="7267"/>
                  </a:cubicBezTo>
                  <a:lnTo>
                    <a:pt x="3417" y="7267"/>
                  </a:lnTo>
                  <a:cubicBezTo>
                    <a:pt x="3418" y="7265"/>
                    <a:pt x="3419" y="7264"/>
                    <a:pt x="3420" y="7264"/>
                  </a:cubicBezTo>
                  <a:lnTo>
                    <a:pt x="3420" y="7264"/>
                  </a:lnTo>
                  <a:cubicBezTo>
                    <a:pt x="3421" y="7264"/>
                    <a:pt x="3421" y="7267"/>
                    <a:pt x="3417" y="7275"/>
                  </a:cubicBezTo>
                  <a:cubicBezTo>
                    <a:pt x="3417" y="7272"/>
                    <a:pt x="3417" y="7269"/>
                    <a:pt x="3417" y="7267"/>
                  </a:cubicBezTo>
                  <a:lnTo>
                    <a:pt x="3417" y="7267"/>
                  </a:lnTo>
                  <a:cubicBezTo>
                    <a:pt x="3413" y="7270"/>
                    <a:pt x="3408" y="7277"/>
                    <a:pt x="3406" y="7281"/>
                  </a:cubicBezTo>
                  <a:lnTo>
                    <a:pt x="3406" y="7281"/>
                  </a:lnTo>
                  <a:cubicBezTo>
                    <a:pt x="3409" y="7279"/>
                    <a:pt x="3413" y="7277"/>
                    <a:pt x="3417" y="7275"/>
                  </a:cubicBezTo>
                  <a:lnTo>
                    <a:pt x="3417" y="7275"/>
                  </a:lnTo>
                  <a:cubicBezTo>
                    <a:pt x="3409" y="7282"/>
                    <a:pt x="3406" y="7285"/>
                    <a:pt x="3405" y="7285"/>
                  </a:cubicBezTo>
                  <a:cubicBezTo>
                    <a:pt x="3404" y="7285"/>
                    <a:pt x="3404" y="7283"/>
                    <a:pt x="3406" y="7281"/>
                  </a:cubicBezTo>
                  <a:lnTo>
                    <a:pt x="3406" y="7281"/>
                  </a:lnTo>
                  <a:cubicBezTo>
                    <a:pt x="3381" y="7297"/>
                    <a:pt x="3379" y="7313"/>
                    <a:pt x="3363" y="7328"/>
                  </a:cubicBezTo>
                  <a:cubicBezTo>
                    <a:pt x="3369" y="7317"/>
                    <a:pt x="3371" y="7313"/>
                    <a:pt x="3370" y="7313"/>
                  </a:cubicBezTo>
                  <a:lnTo>
                    <a:pt x="3370" y="7313"/>
                  </a:lnTo>
                  <a:cubicBezTo>
                    <a:pt x="3368" y="7313"/>
                    <a:pt x="3352" y="7334"/>
                    <a:pt x="3327" y="7346"/>
                  </a:cubicBezTo>
                  <a:cubicBezTo>
                    <a:pt x="3309" y="7346"/>
                    <a:pt x="3292" y="7364"/>
                    <a:pt x="3256" y="7382"/>
                  </a:cubicBezTo>
                  <a:lnTo>
                    <a:pt x="3202" y="7400"/>
                  </a:lnTo>
                  <a:cubicBezTo>
                    <a:pt x="3166" y="7400"/>
                    <a:pt x="3148" y="7418"/>
                    <a:pt x="3113" y="7418"/>
                  </a:cubicBezTo>
                  <a:cubicBezTo>
                    <a:pt x="3095" y="7418"/>
                    <a:pt x="3023" y="7436"/>
                    <a:pt x="3077" y="7436"/>
                  </a:cubicBezTo>
                  <a:lnTo>
                    <a:pt x="2844" y="7436"/>
                  </a:lnTo>
                  <a:cubicBezTo>
                    <a:pt x="2701" y="7436"/>
                    <a:pt x="2576" y="7400"/>
                    <a:pt x="2433" y="7346"/>
                  </a:cubicBezTo>
                  <a:cubicBezTo>
                    <a:pt x="2165" y="7275"/>
                    <a:pt x="1932" y="7096"/>
                    <a:pt x="1771" y="6846"/>
                  </a:cubicBezTo>
                  <a:cubicBezTo>
                    <a:pt x="1739" y="6800"/>
                    <a:pt x="1711" y="6753"/>
                    <a:pt x="1688" y="6703"/>
                  </a:cubicBezTo>
                  <a:lnTo>
                    <a:pt x="1688" y="6703"/>
                  </a:lnTo>
                  <a:cubicBezTo>
                    <a:pt x="1698" y="6697"/>
                    <a:pt x="1708" y="6691"/>
                    <a:pt x="1717" y="6685"/>
                  </a:cubicBezTo>
                  <a:cubicBezTo>
                    <a:pt x="1956" y="6526"/>
                    <a:pt x="2233" y="6435"/>
                    <a:pt x="2513" y="6435"/>
                  </a:cubicBezTo>
                  <a:close/>
                  <a:moveTo>
                    <a:pt x="5193" y="1"/>
                  </a:moveTo>
                  <a:cubicBezTo>
                    <a:pt x="5157" y="1"/>
                    <a:pt x="5119" y="10"/>
                    <a:pt x="5080" y="30"/>
                  </a:cubicBezTo>
                  <a:cubicBezTo>
                    <a:pt x="4490" y="335"/>
                    <a:pt x="3953" y="746"/>
                    <a:pt x="3488" y="1211"/>
                  </a:cubicBezTo>
                  <a:cubicBezTo>
                    <a:pt x="2806" y="1943"/>
                    <a:pt x="2256" y="2970"/>
                    <a:pt x="2430" y="3997"/>
                  </a:cubicBezTo>
                  <a:lnTo>
                    <a:pt x="2430" y="3997"/>
                  </a:lnTo>
                  <a:cubicBezTo>
                    <a:pt x="2039" y="4235"/>
                    <a:pt x="1706" y="4576"/>
                    <a:pt x="1485" y="4949"/>
                  </a:cubicBezTo>
                  <a:cubicBezTo>
                    <a:pt x="1205" y="5422"/>
                    <a:pt x="1079" y="5962"/>
                    <a:pt x="1141" y="6504"/>
                  </a:cubicBezTo>
                  <a:lnTo>
                    <a:pt x="1141" y="6504"/>
                  </a:lnTo>
                  <a:cubicBezTo>
                    <a:pt x="624" y="6932"/>
                    <a:pt x="256" y="7562"/>
                    <a:pt x="161" y="8205"/>
                  </a:cubicBezTo>
                  <a:cubicBezTo>
                    <a:pt x="0" y="9350"/>
                    <a:pt x="519" y="10441"/>
                    <a:pt x="1306" y="11246"/>
                  </a:cubicBezTo>
                  <a:cubicBezTo>
                    <a:pt x="1342" y="11299"/>
                    <a:pt x="1395" y="11353"/>
                    <a:pt x="1449" y="11407"/>
                  </a:cubicBezTo>
                  <a:cubicBezTo>
                    <a:pt x="1500" y="11450"/>
                    <a:pt x="1555" y="11468"/>
                    <a:pt x="1608" y="11468"/>
                  </a:cubicBezTo>
                  <a:cubicBezTo>
                    <a:pt x="1797" y="11468"/>
                    <a:pt x="1957" y="11235"/>
                    <a:pt x="1789" y="11067"/>
                  </a:cubicBezTo>
                  <a:lnTo>
                    <a:pt x="1789" y="11067"/>
                  </a:lnTo>
                  <a:lnTo>
                    <a:pt x="1789" y="11103"/>
                  </a:lnTo>
                  <a:cubicBezTo>
                    <a:pt x="1270" y="10638"/>
                    <a:pt x="877" y="10029"/>
                    <a:pt x="698" y="9368"/>
                  </a:cubicBezTo>
                  <a:cubicBezTo>
                    <a:pt x="444" y="8518"/>
                    <a:pt x="688" y="7618"/>
                    <a:pt x="1304" y="7011"/>
                  </a:cubicBezTo>
                  <a:lnTo>
                    <a:pt x="1304" y="7011"/>
                  </a:lnTo>
                  <a:cubicBezTo>
                    <a:pt x="1427" y="7240"/>
                    <a:pt x="1606" y="7436"/>
                    <a:pt x="1825" y="7579"/>
                  </a:cubicBezTo>
                  <a:cubicBezTo>
                    <a:pt x="2129" y="7776"/>
                    <a:pt x="2504" y="7901"/>
                    <a:pt x="2880" y="7901"/>
                  </a:cubicBezTo>
                  <a:cubicBezTo>
                    <a:pt x="2900" y="7902"/>
                    <a:pt x="2921" y="7903"/>
                    <a:pt x="2941" y="7903"/>
                  </a:cubicBezTo>
                  <a:cubicBezTo>
                    <a:pt x="3240" y="7903"/>
                    <a:pt x="3521" y="7779"/>
                    <a:pt x="3739" y="7561"/>
                  </a:cubicBezTo>
                  <a:cubicBezTo>
                    <a:pt x="3989" y="7275"/>
                    <a:pt x="3900" y="6881"/>
                    <a:pt x="3685" y="6577"/>
                  </a:cubicBezTo>
                  <a:cubicBezTo>
                    <a:pt x="3418" y="6194"/>
                    <a:pt x="2980" y="5965"/>
                    <a:pt x="2502" y="5965"/>
                  </a:cubicBezTo>
                  <a:cubicBezTo>
                    <a:pt x="2467" y="5965"/>
                    <a:pt x="2432" y="5967"/>
                    <a:pt x="2397" y="5969"/>
                  </a:cubicBezTo>
                  <a:cubicBezTo>
                    <a:pt x="2119" y="5991"/>
                    <a:pt x="1851" y="6072"/>
                    <a:pt x="1604" y="6198"/>
                  </a:cubicBezTo>
                  <a:lnTo>
                    <a:pt x="1604" y="6198"/>
                  </a:lnTo>
                  <a:cubicBezTo>
                    <a:pt x="1608" y="6049"/>
                    <a:pt x="1628" y="5898"/>
                    <a:pt x="1664" y="5754"/>
                  </a:cubicBezTo>
                  <a:cubicBezTo>
                    <a:pt x="1802" y="5223"/>
                    <a:pt x="2128" y="4774"/>
                    <a:pt x="2567" y="4479"/>
                  </a:cubicBezTo>
                  <a:lnTo>
                    <a:pt x="2567" y="4479"/>
                  </a:lnTo>
                  <a:cubicBezTo>
                    <a:pt x="2720" y="4830"/>
                    <a:pt x="3008" y="5115"/>
                    <a:pt x="3363" y="5254"/>
                  </a:cubicBezTo>
                  <a:cubicBezTo>
                    <a:pt x="3510" y="5319"/>
                    <a:pt x="3664" y="5351"/>
                    <a:pt x="3817" y="5351"/>
                  </a:cubicBezTo>
                  <a:cubicBezTo>
                    <a:pt x="4000" y="5351"/>
                    <a:pt x="4181" y="5305"/>
                    <a:pt x="4347" y="5218"/>
                  </a:cubicBezTo>
                  <a:cubicBezTo>
                    <a:pt x="4651" y="5039"/>
                    <a:pt x="4794" y="4681"/>
                    <a:pt x="4687" y="4359"/>
                  </a:cubicBezTo>
                  <a:cubicBezTo>
                    <a:pt x="4562" y="4001"/>
                    <a:pt x="4240" y="3733"/>
                    <a:pt x="3864" y="3679"/>
                  </a:cubicBezTo>
                  <a:cubicBezTo>
                    <a:pt x="3765" y="3663"/>
                    <a:pt x="3666" y="3655"/>
                    <a:pt x="3567" y="3655"/>
                  </a:cubicBezTo>
                  <a:cubicBezTo>
                    <a:pt x="3332" y="3655"/>
                    <a:pt x="3099" y="3700"/>
                    <a:pt x="2877" y="3780"/>
                  </a:cubicBezTo>
                  <a:lnTo>
                    <a:pt x="2877" y="3780"/>
                  </a:lnTo>
                  <a:cubicBezTo>
                    <a:pt x="2853" y="3555"/>
                    <a:pt x="2870" y="3326"/>
                    <a:pt x="2934" y="3107"/>
                  </a:cubicBezTo>
                  <a:cubicBezTo>
                    <a:pt x="3041" y="2642"/>
                    <a:pt x="3256" y="2213"/>
                    <a:pt x="3560" y="1855"/>
                  </a:cubicBezTo>
                  <a:cubicBezTo>
                    <a:pt x="4007" y="1300"/>
                    <a:pt x="4579" y="835"/>
                    <a:pt x="5205" y="496"/>
                  </a:cubicBezTo>
                  <a:lnTo>
                    <a:pt x="5313" y="424"/>
                  </a:lnTo>
                  <a:cubicBezTo>
                    <a:pt x="5542" y="317"/>
                    <a:pt x="5405" y="1"/>
                    <a:pt x="5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29" name="Google Shape;3029;p44"/>
            <p:cNvSpPr/>
            <p:nvPr/>
          </p:nvSpPr>
          <p:spPr>
            <a:xfrm>
              <a:off x="7275950" y="2915725"/>
              <a:ext cx="202425" cy="168775"/>
            </a:xfrm>
            <a:custGeom>
              <a:rect b="b" l="l" r="r" t="t"/>
              <a:pathLst>
                <a:path extrusionOk="0" h="6751" w="8097">
                  <a:moveTo>
                    <a:pt x="269" y="1"/>
                  </a:moveTo>
                  <a:cubicBezTo>
                    <a:pt x="187" y="1"/>
                    <a:pt x="104" y="41"/>
                    <a:pt x="54" y="115"/>
                  </a:cubicBezTo>
                  <a:cubicBezTo>
                    <a:pt x="1" y="222"/>
                    <a:pt x="36" y="365"/>
                    <a:pt x="144" y="437"/>
                  </a:cubicBezTo>
                  <a:lnTo>
                    <a:pt x="162" y="437"/>
                  </a:lnTo>
                  <a:cubicBezTo>
                    <a:pt x="805" y="723"/>
                    <a:pt x="1449" y="1063"/>
                    <a:pt x="2075" y="1421"/>
                  </a:cubicBezTo>
                  <a:cubicBezTo>
                    <a:pt x="3435" y="2208"/>
                    <a:pt x="4687" y="3174"/>
                    <a:pt x="5814" y="4283"/>
                  </a:cubicBezTo>
                  <a:cubicBezTo>
                    <a:pt x="6512" y="4980"/>
                    <a:pt x="7120" y="5767"/>
                    <a:pt x="7603" y="6644"/>
                  </a:cubicBezTo>
                  <a:cubicBezTo>
                    <a:pt x="7646" y="6719"/>
                    <a:pt x="7712" y="6751"/>
                    <a:pt x="7779" y="6751"/>
                  </a:cubicBezTo>
                  <a:cubicBezTo>
                    <a:pt x="7934" y="6751"/>
                    <a:pt x="8096" y="6581"/>
                    <a:pt x="7996" y="6393"/>
                  </a:cubicBezTo>
                  <a:cubicBezTo>
                    <a:pt x="7138" y="4837"/>
                    <a:pt x="5850" y="3549"/>
                    <a:pt x="4437" y="2476"/>
                  </a:cubicBezTo>
                  <a:cubicBezTo>
                    <a:pt x="3381" y="1653"/>
                    <a:pt x="2254" y="956"/>
                    <a:pt x="1074" y="365"/>
                  </a:cubicBezTo>
                  <a:cubicBezTo>
                    <a:pt x="841" y="240"/>
                    <a:pt x="627" y="133"/>
                    <a:pt x="376" y="26"/>
                  </a:cubicBezTo>
                  <a:cubicBezTo>
                    <a:pt x="343" y="9"/>
                    <a:pt x="306" y="1"/>
                    <a:pt x="2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0" name="Google Shape;3030;p44"/>
            <p:cNvSpPr/>
            <p:nvPr/>
          </p:nvSpPr>
          <p:spPr>
            <a:xfrm>
              <a:off x="7471375" y="2853450"/>
              <a:ext cx="55100" cy="186825"/>
            </a:xfrm>
            <a:custGeom>
              <a:rect b="b" l="l" r="r" t="t"/>
              <a:pathLst>
                <a:path extrusionOk="0" h="7473" w="2204">
                  <a:moveTo>
                    <a:pt x="1887" y="1"/>
                  </a:moveTo>
                  <a:cubicBezTo>
                    <a:pt x="1816" y="1"/>
                    <a:pt x="1744" y="35"/>
                    <a:pt x="1700" y="120"/>
                  </a:cubicBezTo>
                  <a:cubicBezTo>
                    <a:pt x="555" y="2141"/>
                    <a:pt x="0" y="4574"/>
                    <a:pt x="465" y="6863"/>
                  </a:cubicBezTo>
                  <a:cubicBezTo>
                    <a:pt x="501" y="7006"/>
                    <a:pt x="537" y="7167"/>
                    <a:pt x="591" y="7310"/>
                  </a:cubicBezTo>
                  <a:cubicBezTo>
                    <a:pt x="626" y="7423"/>
                    <a:pt x="717" y="7472"/>
                    <a:pt x="809" y="7472"/>
                  </a:cubicBezTo>
                  <a:cubicBezTo>
                    <a:pt x="950" y="7472"/>
                    <a:pt x="1092" y="7358"/>
                    <a:pt x="1038" y="7185"/>
                  </a:cubicBezTo>
                  <a:cubicBezTo>
                    <a:pt x="984" y="7078"/>
                    <a:pt x="966" y="6953"/>
                    <a:pt x="948" y="6845"/>
                  </a:cubicBezTo>
                  <a:cubicBezTo>
                    <a:pt x="877" y="6541"/>
                    <a:pt x="823" y="6255"/>
                    <a:pt x="805" y="5951"/>
                  </a:cubicBezTo>
                  <a:cubicBezTo>
                    <a:pt x="716" y="4860"/>
                    <a:pt x="805" y="3769"/>
                    <a:pt x="1109" y="2731"/>
                  </a:cubicBezTo>
                  <a:cubicBezTo>
                    <a:pt x="1342" y="1890"/>
                    <a:pt x="1664" y="1103"/>
                    <a:pt x="2093" y="352"/>
                  </a:cubicBezTo>
                  <a:cubicBezTo>
                    <a:pt x="2204" y="168"/>
                    <a:pt x="2044" y="1"/>
                    <a:pt x="18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1" name="Google Shape;3031;p44"/>
            <p:cNvSpPr/>
            <p:nvPr/>
          </p:nvSpPr>
          <p:spPr>
            <a:xfrm>
              <a:off x="7284575" y="3107050"/>
              <a:ext cx="42825" cy="32025"/>
            </a:xfrm>
            <a:custGeom>
              <a:rect b="b" l="l" r="r" t="t"/>
              <a:pathLst>
                <a:path extrusionOk="0" h="1281" w="1713">
                  <a:moveTo>
                    <a:pt x="864" y="0"/>
                  </a:moveTo>
                  <a:cubicBezTo>
                    <a:pt x="689" y="0"/>
                    <a:pt x="513" y="73"/>
                    <a:pt x="389" y="207"/>
                  </a:cubicBezTo>
                  <a:cubicBezTo>
                    <a:pt x="1" y="613"/>
                    <a:pt x="309" y="1281"/>
                    <a:pt x="868" y="1281"/>
                  </a:cubicBezTo>
                  <a:cubicBezTo>
                    <a:pt x="875" y="1281"/>
                    <a:pt x="882" y="1281"/>
                    <a:pt x="890" y="1280"/>
                  </a:cubicBezTo>
                  <a:cubicBezTo>
                    <a:pt x="1462" y="1245"/>
                    <a:pt x="1713" y="547"/>
                    <a:pt x="1283" y="171"/>
                  </a:cubicBezTo>
                  <a:cubicBezTo>
                    <a:pt x="1167" y="55"/>
                    <a:pt x="1016" y="0"/>
                    <a:pt x="8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2" name="Google Shape;3032;p44"/>
            <p:cNvSpPr/>
            <p:nvPr/>
          </p:nvSpPr>
          <p:spPr>
            <a:xfrm>
              <a:off x="7218850" y="2891250"/>
              <a:ext cx="39675" cy="30050"/>
            </a:xfrm>
            <a:custGeom>
              <a:rect b="b" l="l" r="r" t="t"/>
              <a:pathLst>
                <a:path extrusionOk="0" h="1202" w="1587">
                  <a:moveTo>
                    <a:pt x="792" y="0"/>
                  </a:moveTo>
                  <a:cubicBezTo>
                    <a:pt x="629" y="0"/>
                    <a:pt x="466" y="67"/>
                    <a:pt x="353" y="200"/>
                  </a:cubicBezTo>
                  <a:cubicBezTo>
                    <a:pt x="0" y="588"/>
                    <a:pt x="291" y="1202"/>
                    <a:pt x="796" y="1202"/>
                  </a:cubicBezTo>
                  <a:cubicBezTo>
                    <a:pt x="803" y="1202"/>
                    <a:pt x="811" y="1202"/>
                    <a:pt x="818" y="1201"/>
                  </a:cubicBezTo>
                  <a:cubicBezTo>
                    <a:pt x="1354" y="1183"/>
                    <a:pt x="1587" y="522"/>
                    <a:pt x="1193" y="164"/>
                  </a:cubicBezTo>
                  <a:cubicBezTo>
                    <a:pt x="1084" y="54"/>
                    <a:pt x="938" y="0"/>
                    <a:pt x="7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3" name="Google Shape;3033;p44"/>
            <p:cNvSpPr/>
            <p:nvPr/>
          </p:nvSpPr>
          <p:spPr>
            <a:xfrm>
              <a:off x="7345850" y="2749550"/>
              <a:ext cx="29400" cy="22400"/>
            </a:xfrm>
            <a:custGeom>
              <a:rect b="b" l="l" r="r" t="t"/>
              <a:pathLst>
                <a:path extrusionOk="0" h="896" w="1176">
                  <a:moveTo>
                    <a:pt x="587" y="0"/>
                  </a:moveTo>
                  <a:cubicBezTo>
                    <a:pt x="467" y="0"/>
                    <a:pt x="348" y="50"/>
                    <a:pt x="263" y="144"/>
                  </a:cubicBezTo>
                  <a:cubicBezTo>
                    <a:pt x="0" y="442"/>
                    <a:pt x="202" y="895"/>
                    <a:pt x="581" y="895"/>
                  </a:cubicBezTo>
                  <a:cubicBezTo>
                    <a:pt x="588" y="895"/>
                    <a:pt x="596" y="895"/>
                    <a:pt x="603" y="895"/>
                  </a:cubicBezTo>
                  <a:cubicBezTo>
                    <a:pt x="1015" y="877"/>
                    <a:pt x="1176" y="376"/>
                    <a:pt x="889" y="126"/>
                  </a:cubicBezTo>
                  <a:cubicBezTo>
                    <a:pt x="804" y="41"/>
                    <a:pt x="695" y="0"/>
                    <a:pt x="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4" name="Google Shape;3034;p44"/>
            <p:cNvSpPr/>
            <p:nvPr/>
          </p:nvSpPr>
          <p:spPr>
            <a:xfrm>
              <a:off x="7521125" y="2791000"/>
              <a:ext cx="44625" cy="33700"/>
            </a:xfrm>
            <a:custGeom>
              <a:rect b="b" l="l" r="r" t="t"/>
              <a:pathLst>
                <a:path extrusionOk="0" h="1348" w="1785">
                  <a:moveTo>
                    <a:pt x="903" y="1"/>
                  </a:moveTo>
                  <a:cubicBezTo>
                    <a:pt x="716" y="1"/>
                    <a:pt x="531" y="78"/>
                    <a:pt x="407" y="221"/>
                  </a:cubicBezTo>
                  <a:cubicBezTo>
                    <a:pt x="1" y="662"/>
                    <a:pt x="327" y="1348"/>
                    <a:pt x="904" y="1348"/>
                  </a:cubicBezTo>
                  <a:cubicBezTo>
                    <a:pt x="911" y="1348"/>
                    <a:pt x="919" y="1348"/>
                    <a:pt x="926" y="1348"/>
                  </a:cubicBezTo>
                  <a:cubicBezTo>
                    <a:pt x="1534" y="1312"/>
                    <a:pt x="1785" y="578"/>
                    <a:pt x="1355" y="185"/>
                  </a:cubicBezTo>
                  <a:cubicBezTo>
                    <a:pt x="1230" y="60"/>
                    <a:pt x="1066" y="1"/>
                    <a:pt x="9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5" name="Google Shape;3035;p44"/>
            <p:cNvSpPr/>
            <p:nvPr/>
          </p:nvSpPr>
          <p:spPr>
            <a:xfrm>
              <a:off x="7655750" y="2934600"/>
              <a:ext cx="29850" cy="22475"/>
            </a:xfrm>
            <a:custGeom>
              <a:rect b="b" l="l" r="r" t="t"/>
              <a:pathLst>
                <a:path extrusionOk="0" h="899" w="1194">
                  <a:moveTo>
                    <a:pt x="607" y="1"/>
                  </a:moveTo>
                  <a:cubicBezTo>
                    <a:pt x="486" y="1"/>
                    <a:pt x="368" y="51"/>
                    <a:pt x="281" y="147"/>
                  </a:cubicBezTo>
                  <a:cubicBezTo>
                    <a:pt x="0" y="428"/>
                    <a:pt x="219" y="899"/>
                    <a:pt x="600" y="899"/>
                  </a:cubicBezTo>
                  <a:cubicBezTo>
                    <a:pt x="607" y="899"/>
                    <a:pt x="614" y="899"/>
                    <a:pt x="621" y="898"/>
                  </a:cubicBezTo>
                  <a:cubicBezTo>
                    <a:pt x="1014" y="880"/>
                    <a:pt x="1193" y="380"/>
                    <a:pt x="907" y="111"/>
                  </a:cubicBezTo>
                  <a:cubicBezTo>
                    <a:pt x="817" y="37"/>
                    <a:pt x="711" y="1"/>
                    <a:pt x="6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6" name="Google Shape;3036;p44"/>
            <p:cNvSpPr/>
            <p:nvPr/>
          </p:nvSpPr>
          <p:spPr>
            <a:xfrm>
              <a:off x="7301450" y="2807100"/>
              <a:ext cx="58150" cy="57925"/>
            </a:xfrm>
            <a:custGeom>
              <a:rect b="b" l="l" r="r" t="t"/>
              <a:pathLst>
                <a:path extrusionOk="0" h="2317" w="2326">
                  <a:moveTo>
                    <a:pt x="1473" y="0"/>
                  </a:moveTo>
                  <a:cubicBezTo>
                    <a:pt x="1283" y="0"/>
                    <a:pt x="930" y="578"/>
                    <a:pt x="930" y="578"/>
                  </a:cubicBezTo>
                  <a:cubicBezTo>
                    <a:pt x="930" y="578"/>
                    <a:pt x="507" y="372"/>
                    <a:pt x="273" y="372"/>
                  </a:cubicBezTo>
                  <a:cubicBezTo>
                    <a:pt x="215" y="372"/>
                    <a:pt x="168" y="385"/>
                    <a:pt x="143" y="417"/>
                  </a:cubicBezTo>
                  <a:cubicBezTo>
                    <a:pt x="36" y="578"/>
                    <a:pt x="501" y="1133"/>
                    <a:pt x="501" y="1133"/>
                  </a:cubicBezTo>
                  <a:cubicBezTo>
                    <a:pt x="501" y="1133"/>
                    <a:pt x="0" y="1670"/>
                    <a:pt x="125" y="1848"/>
                  </a:cubicBezTo>
                  <a:cubicBezTo>
                    <a:pt x="153" y="1884"/>
                    <a:pt x="206" y="1898"/>
                    <a:pt x="273" y="1898"/>
                  </a:cubicBezTo>
                  <a:cubicBezTo>
                    <a:pt x="509" y="1898"/>
                    <a:pt x="912" y="1723"/>
                    <a:pt x="912" y="1723"/>
                  </a:cubicBezTo>
                  <a:cubicBezTo>
                    <a:pt x="912" y="1723"/>
                    <a:pt x="1242" y="2317"/>
                    <a:pt x="1443" y="2317"/>
                  </a:cubicBezTo>
                  <a:cubicBezTo>
                    <a:pt x="1451" y="2317"/>
                    <a:pt x="1459" y="2316"/>
                    <a:pt x="1467" y="2313"/>
                  </a:cubicBezTo>
                  <a:cubicBezTo>
                    <a:pt x="1664" y="2242"/>
                    <a:pt x="1592" y="1509"/>
                    <a:pt x="1592" y="1509"/>
                  </a:cubicBezTo>
                  <a:cubicBezTo>
                    <a:pt x="1592" y="1509"/>
                    <a:pt x="2325" y="1365"/>
                    <a:pt x="2325" y="1169"/>
                  </a:cubicBezTo>
                  <a:cubicBezTo>
                    <a:pt x="2325" y="972"/>
                    <a:pt x="1610" y="811"/>
                    <a:pt x="1610" y="811"/>
                  </a:cubicBezTo>
                  <a:cubicBezTo>
                    <a:pt x="1610" y="811"/>
                    <a:pt x="1699" y="78"/>
                    <a:pt x="1503" y="6"/>
                  </a:cubicBezTo>
                  <a:cubicBezTo>
                    <a:pt x="1493" y="2"/>
                    <a:pt x="1483" y="0"/>
                    <a:pt x="14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7" name="Google Shape;3037;p44"/>
            <p:cNvSpPr/>
            <p:nvPr/>
          </p:nvSpPr>
          <p:spPr>
            <a:xfrm>
              <a:off x="7378350" y="2877350"/>
              <a:ext cx="82300" cy="81225"/>
            </a:xfrm>
            <a:custGeom>
              <a:rect b="b" l="l" r="r" t="t"/>
              <a:pathLst>
                <a:path extrusionOk="0" h="3249" w="3292">
                  <a:moveTo>
                    <a:pt x="2009" y="0"/>
                  </a:moveTo>
                  <a:cubicBezTo>
                    <a:pt x="1735" y="0"/>
                    <a:pt x="1271" y="845"/>
                    <a:pt x="1271" y="845"/>
                  </a:cubicBezTo>
                  <a:cubicBezTo>
                    <a:pt x="1271" y="845"/>
                    <a:pt x="725" y="619"/>
                    <a:pt x="391" y="619"/>
                  </a:cubicBezTo>
                  <a:cubicBezTo>
                    <a:pt x="285" y="619"/>
                    <a:pt x="201" y="641"/>
                    <a:pt x="162" y="702"/>
                  </a:cubicBezTo>
                  <a:cubicBezTo>
                    <a:pt x="1" y="934"/>
                    <a:pt x="716" y="1668"/>
                    <a:pt x="716" y="1668"/>
                  </a:cubicBezTo>
                  <a:cubicBezTo>
                    <a:pt x="716" y="1668"/>
                    <a:pt x="37" y="2473"/>
                    <a:pt x="215" y="2687"/>
                  </a:cubicBezTo>
                  <a:cubicBezTo>
                    <a:pt x="252" y="2735"/>
                    <a:pt x="322" y="2754"/>
                    <a:pt x="409" y="2754"/>
                  </a:cubicBezTo>
                  <a:cubicBezTo>
                    <a:pt x="745" y="2754"/>
                    <a:pt x="1342" y="2473"/>
                    <a:pt x="1342" y="2473"/>
                  </a:cubicBezTo>
                  <a:cubicBezTo>
                    <a:pt x="1342" y="2473"/>
                    <a:pt x="1843" y="3248"/>
                    <a:pt x="2108" y="3248"/>
                  </a:cubicBezTo>
                  <a:cubicBezTo>
                    <a:pt x="2122" y="3248"/>
                    <a:pt x="2135" y="3246"/>
                    <a:pt x="2147" y="3242"/>
                  </a:cubicBezTo>
                  <a:cubicBezTo>
                    <a:pt x="2416" y="3152"/>
                    <a:pt x="2272" y="2133"/>
                    <a:pt x="2272" y="2133"/>
                  </a:cubicBezTo>
                  <a:cubicBezTo>
                    <a:pt x="2272" y="2133"/>
                    <a:pt x="3292" y="1865"/>
                    <a:pt x="3274" y="1596"/>
                  </a:cubicBezTo>
                  <a:cubicBezTo>
                    <a:pt x="3274" y="1310"/>
                    <a:pt x="2237" y="1131"/>
                    <a:pt x="2237" y="1131"/>
                  </a:cubicBezTo>
                  <a:cubicBezTo>
                    <a:pt x="2237" y="1131"/>
                    <a:pt x="2308" y="94"/>
                    <a:pt x="2040" y="4"/>
                  </a:cubicBezTo>
                  <a:cubicBezTo>
                    <a:pt x="2030" y="2"/>
                    <a:pt x="2019" y="0"/>
                    <a:pt x="20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38" name="Google Shape;3038;p44"/>
            <p:cNvSpPr/>
            <p:nvPr/>
          </p:nvSpPr>
          <p:spPr>
            <a:xfrm>
              <a:off x="7406975" y="2771325"/>
              <a:ext cx="61725" cy="61050"/>
            </a:xfrm>
            <a:custGeom>
              <a:rect b="b" l="l" r="r" t="t"/>
              <a:pathLst>
                <a:path extrusionOk="0" h="2442" w="2469">
                  <a:moveTo>
                    <a:pt x="1579" y="1"/>
                  </a:moveTo>
                  <a:cubicBezTo>
                    <a:pt x="1373" y="1"/>
                    <a:pt x="1002" y="596"/>
                    <a:pt x="1002" y="596"/>
                  </a:cubicBezTo>
                  <a:cubicBezTo>
                    <a:pt x="1002" y="596"/>
                    <a:pt x="546" y="374"/>
                    <a:pt x="305" y="374"/>
                  </a:cubicBezTo>
                  <a:cubicBezTo>
                    <a:pt x="248" y="374"/>
                    <a:pt x="203" y="387"/>
                    <a:pt x="179" y="417"/>
                  </a:cubicBezTo>
                  <a:cubicBezTo>
                    <a:pt x="54" y="596"/>
                    <a:pt x="537" y="1187"/>
                    <a:pt x="537" y="1187"/>
                  </a:cubicBezTo>
                  <a:cubicBezTo>
                    <a:pt x="537" y="1187"/>
                    <a:pt x="1" y="1741"/>
                    <a:pt x="126" y="1920"/>
                  </a:cubicBezTo>
                  <a:cubicBezTo>
                    <a:pt x="151" y="1963"/>
                    <a:pt x="212" y="1979"/>
                    <a:pt x="291" y="1979"/>
                  </a:cubicBezTo>
                  <a:cubicBezTo>
                    <a:pt x="541" y="1979"/>
                    <a:pt x="966" y="1813"/>
                    <a:pt x="966" y="1813"/>
                  </a:cubicBezTo>
                  <a:cubicBezTo>
                    <a:pt x="966" y="1813"/>
                    <a:pt x="1298" y="2442"/>
                    <a:pt x="1514" y="2442"/>
                  </a:cubicBezTo>
                  <a:cubicBezTo>
                    <a:pt x="1522" y="2442"/>
                    <a:pt x="1531" y="2441"/>
                    <a:pt x="1539" y="2439"/>
                  </a:cubicBezTo>
                  <a:cubicBezTo>
                    <a:pt x="1736" y="2367"/>
                    <a:pt x="1682" y="1598"/>
                    <a:pt x="1682" y="1598"/>
                  </a:cubicBezTo>
                  <a:cubicBezTo>
                    <a:pt x="1682" y="1598"/>
                    <a:pt x="2451" y="1455"/>
                    <a:pt x="2451" y="1240"/>
                  </a:cubicBezTo>
                  <a:cubicBezTo>
                    <a:pt x="2469" y="1026"/>
                    <a:pt x="1718" y="847"/>
                    <a:pt x="1718" y="847"/>
                  </a:cubicBezTo>
                  <a:cubicBezTo>
                    <a:pt x="1718" y="847"/>
                    <a:pt x="1807" y="78"/>
                    <a:pt x="1610" y="6"/>
                  </a:cubicBezTo>
                  <a:cubicBezTo>
                    <a:pt x="1600" y="2"/>
                    <a:pt x="1590" y="1"/>
                    <a:pt x="15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39" name="Google Shape;3039;p44"/>
          <p:cNvPicPr preferRelativeResize="0"/>
          <p:nvPr/>
        </p:nvPicPr>
        <p:blipFill>
          <a:blip r:embed="rId6">
            <a:alphaModFix/>
          </a:blip>
          <a:stretch>
            <a:fillRect/>
          </a:stretch>
        </p:blipFill>
        <p:spPr>
          <a:xfrm>
            <a:off x="5915075" y="3408425"/>
            <a:ext cx="1510125" cy="1510125"/>
          </a:xfrm>
          <a:prstGeom prst="rect">
            <a:avLst/>
          </a:prstGeom>
          <a:noFill/>
          <a:ln>
            <a:noFill/>
          </a:ln>
        </p:spPr>
      </p:pic>
      <p:pic>
        <p:nvPicPr>
          <p:cNvPr id="3040" name="Google Shape;3040;p44"/>
          <p:cNvPicPr preferRelativeResize="0"/>
          <p:nvPr/>
        </p:nvPicPr>
        <p:blipFill>
          <a:blip r:embed="rId7">
            <a:alphaModFix/>
          </a:blip>
          <a:stretch>
            <a:fillRect/>
          </a:stretch>
        </p:blipFill>
        <p:spPr>
          <a:xfrm>
            <a:off x="7593600" y="3487013"/>
            <a:ext cx="1431550" cy="1431550"/>
          </a:xfrm>
          <a:prstGeom prst="rect">
            <a:avLst/>
          </a:prstGeom>
          <a:noFill/>
          <a:ln>
            <a:noFill/>
          </a:ln>
        </p:spPr>
      </p:pic>
      <p:pic>
        <p:nvPicPr>
          <p:cNvPr id="3041" name="Google Shape;3041;p44"/>
          <p:cNvPicPr preferRelativeResize="0"/>
          <p:nvPr/>
        </p:nvPicPr>
        <p:blipFill>
          <a:blip r:embed="rId8">
            <a:alphaModFix/>
          </a:blip>
          <a:stretch>
            <a:fillRect/>
          </a:stretch>
        </p:blipFill>
        <p:spPr>
          <a:xfrm>
            <a:off x="6029024" y="1144886"/>
            <a:ext cx="2996125" cy="1691114"/>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5" name="Shape 3045"/>
        <p:cNvGrpSpPr/>
        <p:nvPr/>
      </p:nvGrpSpPr>
      <p:grpSpPr>
        <a:xfrm>
          <a:off x="0" y="0"/>
          <a:ext cx="0" cy="0"/>
          <a:chOff x="0" y="0"/>
          <a:chExt cx="0" cy="0"/>
        </a:xfrm>
      </p:grpSpPr>
      <p:grpSp>
        <p:nvGrpSpPr>
          <p:cNvPr id="3046" name="Google Shape;3046;p45"/>
          <p:cNvGrpSpPr/>
          <p:nvPr/>
        </p:nvGrpSpPr>
        <p:grpSpPr>
          <a:xfrm rot="5400000">
            <a:off x="6814507" y="3877012"/>
            <a:ext cx="1059476" cy="1392953"/>
            <a:chOff x="1430050" y="1008725"/>
            <a:chExt cx="1681175" cy="2058450"/>
          </a:xfrm>
        </p:grpSpPr>
        <p:sp>
          <p:nvSpPr>
            <p:cNvPr id="3047" name="Google Shape;3047;p45"/>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8" name="Google Shape;3048;p45"/>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9" name="Google Shape;3049;p45"/>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0" name="Google Shape;3050;p45"/>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1" name="Google Shape;3051;p45"/>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2" name="Google Shape;3052;p45"/>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3" name="Google Shape;3053;p45"/>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4" name="Google Shape;3054;p45"/>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5" name="Google Shape;3055;p45"/>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6" name="Google Shape;3056;p45"/>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7" name="Google Shape;3057;p45"/>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8" name="Google Shape;3058;p45"/>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59" name="Google Shape;3059;p45"/>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0" name="Google Shape;3060;p45"/>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1" name="Google Shape;3061;p45"/>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2" name="Google Shape;3062;p45"/>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3" name="Google Shape;3063;p45"/>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4" name="Google Shape;3064;p45"/>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5" name="Google Shape;3065;p45"/>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6" name="Google Shape;3066;p45"/>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7" name="Google Shape;3067;p45"/>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8" name="Google Shape;3068;p45"/>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9" name="Google Shape;3069;p45"/>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0" name="Google Shape;3070;p45"/>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1" name="Google Shape;3071;p45"/>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2" name="Google Shape;3072;p45"/>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3" name="Google Shape;3073;p45"/>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4" name="Google Shape;3074;p45"/>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5" name="Google Shape;3075;p45"/>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6" name="Google Shape;3076;p45"/>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7" name="Google Shape;3077;p45"/>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8" name="Google Shape;3078;p45"/>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079" name="Google Shape;3079;p45"/>
          <p:cNvSpPr txBox="1"/>
          <p:nvPr>
            <p:ph type="title"/>
          </p:nvPr>
        </p:nvSpPr>
        <p:spPr>
          <a:xfrm>
            <a:off x="713250" y="30277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JUST ONE</a:t>
            </a:r>
            <a:endParaRPr/>
          </a:p>
        </p:txBody>
      </p:sp>
      <p:sp>
        <p:nvSpPr>
          <p:cNvPr id="3080" name="Google Shape;3080;p45"/>
          <p:cNvSpPr txBox="1"/>
          <p:nvPr/>
        </p:nvSpPr>
        <p:spPr>
          <a:xfrm>
            <a:off x="253475" y="809350"/>
            <a:ext cx="5733000" cy="4002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0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u="sng">
                <a:solidFill>
                  <a:srgbClr val="0000FF"/>
                </a:solidFill>
                <a:latin typeface="Montserrat"/>
                <a:ea typeface="Montserrat"/>
                <a:cs typeface="Montserrat"/>
                <a:sym typeface="Montserrat"/>
                <a:hlinkClick r:id="rId3">
                  <a:extLst>
                    <a:ext uri="{A12FA001-AC4F-418D-AE19-62706E023703}">
                      <ahyp:hlinkClr val="tx"/>
                    </a:ext>
                  </a:extLst>
                </a:hlinkClick>
              </a:rPr>
              <a:t>Just One Cards</a:t>
            </a:r>
            <a:r>
              <a:rPr lang="en" sz="1200">
                <a:solidFill>
                  <a:schemeClr val="accent4"/>
                </a:solidFill>
                <a:latin typeface="Montserrat"/>
                <a:ea typeface="Montserrat"/>
                <a:cs typeface="Montserrat"/>
                <a:sym typeface="Montserrat"/>
              </a:rPr>
              <a:t>, whiteboard/writing tool</a:t>
            </a:r>
            <a:endParaRPr sz="1200">
              <a:solidFill>
                <a:schemeClr val="accent4"/>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Group/Small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Pick 1 guesser and have them close their eyes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Pick a word from the Just One Cards slideshow</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Have the other students write a one word clue that would connect or describe the word on the Just One Cards on a whiteboard.</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Have students hold up their boards/words and if there is a repeat they have to put down their word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For any unique clues remaining, they read them to the guesser</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The guesser tries to guess the Just One word!</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Possible Adaptations: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using Google Meet, students can turn off their camera if their clue is the same as others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Content specific vocabulary</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Character traits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Parts of speech (have the clues be adjectives, nouns, etc.)</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chemeClr val="accent4"/>
                </a:solidFill>
                <a:latin typeface="Montserrat"/>
                <a:ea typeface="Montserrat"/>
                <a:cs typeface="Montserrat"/>
                <a:sym typeface="Montserrat"/>
              </a:rPr>
              <a:t>Created By / Credits: </a:t>
            </a:r>
            <a:endParaRPr b="1" sz="1200">
              <a:solidFill>
                <a:schemeClr val="accent4"/>
              </a:solidFill>
              <a:latin typeface="Montserrat"/>
              <a:ea typeface="Montserrat"/>
              <a:cs typeface="Montserrat"/>
              <a:sym typeface="Montserrat"/>
            </a:endParaRPr>
          </a:p>
          <a:p>
            <a:pPr indent="-304800" lvl="1" marL="914400" rtl="0" algn="l">
              <a:spcBef>
                <a:spcPts val="0"/>
              </a:spcBef>
              <a:spcAft>
                <a:spcPts val="0"/>
              </a:spcAft>
              <a:buClr>
                <a:schemeClr val="accent4"/>
              </a:buClr>
              <a:buSzPts val="1200"/>
              <a:buFont typeface="Montserrat"/>
              <a:buChar char="○"/>
            </a:pPr>
            <a:r>
              <a:rPr lang="en" sz="1200">
                <a:solidFill>
                  <a:schemeClr val="accent4"/>
                </a:solidFill>
                <a:latin typeface="Montserrat"/>
                <a:ea typeface="Montserrat"/>
                <a:cs typeface="Montserrat"/>
                <a:sym typeface="Montserrat"/>
              </a:rPr>
              <a:t>Just One Game</a:t>
            </a:r>
            <a:endParaRPr sz="1200">
              <a:solidFill>
                <a:schemeClr val="accent4"/>
              </a:solidFill>
              <a:latin typeface="Montserrat"/>
              <a:ea typeface="Montserrat"/>
              <a:cs typeface="Montserrat"/>
              <a:sym typeface="Montserrat"/>
            </a:endParaRPr>
          </a:p>
        </p:txBody>
      </p:sp>
      <p:grpSp>
        <p:nvGrpSpPr>
          <p:cNvPr id="3081" name="Google Shape;3081;p45"/>
          <p:cNvGrpSpPr/>
          <p:nvPr/>
        </p:nvGrpSpPr>
        <p:grpSpPr>
          <a:xfrm rot="4878104">
            <a:off x="60912" y="4239239"/>
            <a:ext cx="747184" cy="859433"/>
            <a:chOff x="7184725" y="2749550"/>
            <a:chExt cx="500875" cy="657600"/>
          </a:xfrm>
        </p:grpSpPr>
        <p:sp>
          <p:nvSpPr>
            <p:cNvPr id="3082" name="Google Shape;3082;p45"/>
            <p:cNvSpPr/>
            <p:nvPr/>
          </p:nvSpPr>
          <p:spPr>
            <a:xfrm>
              <a:off x="7402500" y="3071525"/>
              <a:ext cx="259400" cy="335625"/>
            </a:xfrm>
            <a:custGeom>
              <a:rect b="b" l="l" r="r" t="t"/>
              <a:pathLst>
                <a:path extrusionOk="0" h="13425" w="10376">
                  <a:moveTo>
                    <a:pt x="8569" y="0"/>
                  </a:moveTo>
                  <a:lnTo>
                    <a:pt x="1" y="3453"/>
                  </a:lnTo>
                  <a:cubicBezTo>
                    <a:pt x="1" y="3453"/>
                    <a:pt x="1521" y="5116"/>
                    <a:pt x="3381" y="7066"/>
                  </a:cubicBezTo>
                  <a:cubicBezTo>
                    <a:pt x="3882" y="7567"/>
                    <a:pt x="4401" y="8121"/>
                    <a:pt x="4902" y="8622"/>
                  </a:cubicBezTo>
                  <a:cubicBezTo>
                    <a:pt x="5385" y="9141"/>
                    <a:pt x="5886" y="9642"/>
                    <a:pt x="6351" y="10125"/>
                  </a:cubicBezTo>
                  <a:cubicBezTo>
                    <a:pt x="6762" y="10536"/>
                    <a:pt x="7173" y="10930"/>
                    <a:pt x="7531" y="11287"/>
                  </a:cubicBezTo>
                  <a:cubicBezTo>
                    <a:pt x="8802" y="12524"/>
                    <a:pt x="9784" y="13424"/>
                    <a:pt x="10082" y="13424"/>
                  </a:cubicBezTo>
                  <a:cubicBezTo>
                    <a:pt x="10098" y="13424"/>
                    <a:pt x="10113" y="13422"/>
                    <a:pt x="10125" y="13416"/>
                  </a:cubicBezTo>
                  <a:cubicBezTo>
                    <a:pt x="10375" y="13309"/>
                    <a:pt x="10250" y="11574"/>
                    <a:pt x="9982" y="9373"/>
                  </a:cubicBezTo>
                  <a:cubicBezTo>
                    <a:pt x="9910" y="8819"/>
                    <a:pt x="9839" y="8211"/>
                    <a:pt x="9749" y="7620"/>
                  </a:cubicBezTo>
                  <a:cubicBezTo>
                    <a:pt x="9660" y="6887"/>
                    <a:pt x="9535" y="6154"/>
                    <a:pt x="9427" y="5438"/>
                  </a:cubicBezTo>
                  <a:cubicBezTo>
                    <a:pt x="9302" y="4615"/>
                    <a:pt x="9195" y="3846"/>
                    <a:pt x="9087" y="3131"/>
                  </a:cubicBezTo>
                  <a:cubicBezTo>
                    <a:pt x="8801" y="1324"/>
                    <a:pt x="8569" y="0"/>
                    <a:pt x="8569" y="0"/>
                  </a:cubicBezTo>
                  <a:close/>
                </a:path>
              </a:pathLst>
            </a:custGeom>
            <a:solidFill>
              <a:schemeClr val="dk2"/>
            </a:solidFill>
            <a:ln cap="flat" cmpd="sng" w="4025">
              <a:solidFill>
                <a:schemeClr val="dk2"/>
              </a:solidFill>
              <a:prstDash val="solid"/>
              <a:miter lim="1788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3" name="Google Shape;3083;p45"/>
            <p:cNvSpPr/>
            <p:nvPr/>
          </p:nvSpPr>
          <p:spPr>
            <a:xfrm>
              <a:off x="7487475" y="3149775"/>
              <a:ext cx="150725" cy="137325"/>
            </a:xfrm>
            <a:custGeom>
              <a:rect b="b" l="l" r="r" t="t"/>
              <a:pathLst>
                <a:path extrusionOk="0" h="5493" w="6029">
                  <a:moveTo>
                    <a:pt x="5688" y="1"/>
                  </a:moveTo>
                  <a:cubicBezTo>
                    <a:pt x="3667" y="3059"/>
                    <a:pt x="1109" y="3775"/>
                    <a:pt x="0" y="3936"/>
                  </a:cubicBezTo>
                  <a:cubicBezTo>
                    <a:pt x="483" y="4437"/>
                    <a:pt x="984" y="4973"/>
                    <a:pt x="1503" y="5492"/>
                  </a:cubicBezTo>
                  <a:cubicBezTo>
                    <a:pt x="3399" y="4955"/>
                    <a:pt x="5116" y="3328"/>
                    <a:pt x="6028" y="2290"/>
                  </a:cubicBezTo>
                  <a:cubicBezTo>
                    <a:pt x="5903" y="1485"/>
                    <a:pt x="5796" y="698"/>
                    <a:pt x="56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4" name="Google Shape;3084;p45"/>
            <p:cNvSpPr/>
            <p:nvPr/>
          </p:nvSpPr>
          <p:spPr>
            <a:xfrm>
              <a:off x="7561250" y="3261575"/>
              <a:ext cx="90800" cy="92150"/>
            </a:xfrm>
            <a:custGeom>
              <a:rect b="b" l="l" r="r" t="t"/>
              <a:pathLst>
                <a:path extrusionOk="0" h="3686" w="3632">
                  <a:moveTo>
                    <a:pt x="3399" y="1"/>
                  </a:moveTo>
                  <a:cubicBezTo>
                    <a:pt x="2380" y="1306"/>
                    <a:pt x="841" y="2129"/>
                    <a:pt x="1" y="2523"/>
                  </a:cubicBezTo>
                  <a:cubicBezTo>
                    <a:pt x="412" y="2934"/>
                    <a:pt x="806" y="3328"/>
                    <a:pt x="1181" y="3685"/>
                  </a:cubicBezTo>
                  <a:cubicBezTo>
                    <a:pt x="2093" y="3274"/>
                    <a:pt x="3042" y="2397"/>
                    <a:pt x="3632" y="1771"/>
                  </a:cubicBezTo>
                  <a:cubicBezTo>
                    <a:pt x="3560" y="1199"/>
                    <a:pt x="3489" y="609"/>
                    <a:pt x="33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5" name="Google Shape;3085;p45"/>
            <p:cNvSpPr/>
            <p:nvPr/>
          </p:nvSpPr>
          <p:spPr>
            <a:xfrm>
              <a:off x="7386850" y="3041425"/>
              <a:ext cx="239725" cy="131025"/>
            </a:xfrm>
            <a:custGeom>
              <a:rect b="b" l="l" r="r" t="t"/>
              <a:pathLst>
                <a:path extrusionOk="0" h="5241" w="9589">
                  <a:moveTo>
                    <a:pt x="7215" y="1"/>
                  </a:moveTo>
                  <a:cubicBezTo>
                    <a:pt x="6299" y="1"/>
                    <a:pt x="5164" y="238"/>
                    <a:pt x="4007" y="721"/>
                  </a:cubicBezTo>
                  <a:cubicBezTo>
                    <a:pt x="1610" y="1723"/>
                    <a:pt x="1" y="3387"/>
                    <a:pt x="448" y="4424"/>
                  </a:cubicBezTo>
                  <a:cubicBezTo>
                    <a:pt x="669" y="4968"/>
                    <a:pt x="1389" y="5241"/>
                    <a:pt x="2362" y="5241"/>
                  </a:cubicBezTo>
                  <a:cubicBezTo>
                    <a:pt x="3279" y="5241"/>
                    <a:pt x="4419" y="4999"/>
                    <a:pt x="5581" y="4514"/>
                  </a:cubicBezTo>
                  <a:cubicBezTo>
                    <a:pt x="7996" y="3512"/>
                    <a:pt x="9588" y="1866"/>
                    <a:pt x="9159" y="811"/>
                  </a:cubicBezTo>
                  <a:cubicBezTo>
                    <a:pt x="8927" y="274"/>
                    <a:pt x="8198" y="1"/>
                    <a:pt x="72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6" name="Google Shape;3086;p45"/>
            <p:cNvSpPr/>
            <p:nvPr/>
          </p:nvSpPr>
          <p:spPr>
            <a:xfrm>
              <a:off x="7184725" y="2975050"/>
              <a:ext cx="266550" cy="163025"/>
            </a:xfrm>
            <a:custGeom>
              <a:rect b="b" l="l" r="r" t="t"/>
              <a:pathLst>
                <a:path extrusionOk="0" h="6521" w="10662">
                  <a:moveTo>
                    <a:pt x="4203" y="1988"/>
                  </a:moveTo>
                  <a:lnTo>
                    <a:pt x="4203" y="1988"/>
                  </a:lnTo>
                  <a:cubicBezTo>
                    <a:pt x="4204" y="1998"/>
                    <a:pt x="4204" y="2007"/>
                    <a:pt x="4204" y="2017"/>
                  </a:cubicBezTo>
                  <a:cubicBezTo>
                    <a:pt x="4204" y="2124"/>
                    <a:pt x="4204" y="2214"/>
                    <a:pt x="4204" y="2321"/>
                  </a:cubicBezTo>
                  <a:cubicBezTo>
                    <a:pt x="4204" y="2500"/>
                    <a:pt x="4186" y="2679"/>
                    <a:pt x="4133" y="2840"/>
                  </a:cubicBezTo>
                  <a:cubicBezTo>
                    <a:pt x="4115" y="2929"/>
                    <a:pt x="4097" y="3001"/>
                    <a:pt x="4061" y="3090"/>
                  </a:cubicBezTo>
                  <a:cubicBezTo>
                    <a:pt x="4061" y="3090"/>
                    <a:pt x="4061" y="3108"/>
                    <a:pt x="4061" y="3108"/>
                  </a:cubicBezTo>
                  <a:cubicBezTo>
                    <a:pt x="4061" y="3126"/>
                    <a:pt x="4043" y="3144"/>
                    <a:pt x="4043" y="3162"/>
                  </a:cubicBezTo>
                  <a:cubicBezTo>
                    <a:pt x="4025" y="3198"/>
                    <a:pt x="3989" y="3233"/>
                    <a:pt x="3972" y="3269"/>
                  </a:cubicBezTo>
                  <a:cubicBezTo>
                    <a:pt x="3972" y="3282"/>
                    <a:pt x="3934" y="3332"/>
                    <a:pt x="3927" y="3339"/>
                  </a:cubicBezTo>
                  <a:lnTo>
                    <a:pt x="3927" y="3339"/>
                  </a:lnTo>
                  <a:cubicBezTo>
                    <a:pt x="3930" y="3334"/>
                    <a:pt x="3933" y="3329"/>
                    <a:pt x="3936" y="3323"/>
                  </a:cubicBezTo>
                  <a:lnTo>
                    <a:pt x="3936" y="3323"/>
                  </a:lnTo>
                  <a:cubicBezTo>
                    <a:pt x="3928" y="3335"/>
                    <a:pt x="3925" y="3340"/>
                    <a:pt x="3926" y="3340"/>
                  </a:cubicBezTo>
                  <a:cubicBezTo>
                    <a:pt x="3926" y="3340"/>
                    <a:pt x="3926" y="3339"/>
                    <a:pt x="3927" y="3339"/>
                  </a:cubicBezTo>
                  <a:lnTo>
                    <a:pt x="3927" y="3339"/>
                  </a:lnTo>
                  <a:cubicBezTo>
                    <a:pt x="3912" y="3365"/>
                    <a:pt x="3894" y="3382"/>
                    <a:pt x="3864" y="3412"/>
                  </a:cubicBezTo>
                  <a:lnTo>
                    <a:pt x="3828" y="3448"/>
                  </a:lnTo>
                  <a:cubicBezTo>
                    <a:pt x="3828" y="3448"/>
                    <a:pt x="3757" y="3484"/>
                    <a:pt x="3739" y="3502"/>
                  </a:cubicBezTo>
                  <a:lnTo>
                    <a:pt x="3685" y="3520"/>
                  </a:lnTo>
                  <a:lnTo>
                    <a:pt x="3542" y="3520"/>
                  </a:lnTo>
                  <a:cubicBezTo>
                    <a:pt x="3524" y="3502"/>
                    <a:pt x="3506" y="3502"/>
                    <a:pt x="3489" y="3502"/>
                  </a:cubicBezTo>
                  <a:lnTo>
                    <a:pt x="3453" y="3484"/>
                  </a:lnTo>
                  <a:cubicBezTo>
                    <a:pt x="3433" y="3464"/>
                    <a:pt x="3424" y="3450"/>
                    <a:pt x="3426" y="3450"/>
                  </a:cubicBezTo>
                  <a:lnTo>
                    <a:pt x="3426" y="3450"/>
                  </a:lnTo>
                  <a:cubicBezTo>
                    <a:pt x="3428" y="3450"/>
                    <a:pt x="3437" y="3460"/>
                    <a:pt x="3453" y="3484"/>
                  </a:cubicBezTo>
                  <a:cubicBezTo>
                    <a:pt x="3453" y="3472"/>
                    <a:pt x="3430" y="3437"/>
                    <a:pt x="3419" y="3425"/>
                  </a:cubicBezTo>
                  <a:lnTo>
                    <a:pt x="3419" y="3425"/>
                  </a:lnTo>
                  <a:cubicBezTo>
                    <a:pt x="3418" y="3420"/>
                    <a:pt x="3417" y="3416"/>
                    <a:pt x="3417" y="3412"/>
                  </a:cubicBezTo>
                  <a:cubicBezTo>
                    <a:pt x="3417" y="3394"/>
                    <a:pt x="3417" y="3376"/>
                    <a:pt x="3399" y="3376"/>
                  </a:cubicBezTo>
                  <a:cubicBezTo>
                    <a:pt x="3417" y="3359"/>
                    <a:pt x="3417" y="3341"/>
                    <a:pt x="3399" y="3323"/>
                  </a:cubicBezTo>
                  <a:lnTo>
                    <a:pt x="3399" y="3215"/>
                  </a:lnTo>
                  <a:lnTo>
                    <a:pt x="3399" y="3180"/>
                  </a:lnTo>
                  <a:lnTo>
                    <a:pt x="3399" y="3144"/>
                  </a:lnTo>
                  <a:cubicBezTo>
                    <a:pt x="3399" y="3090"/>
                    <a:pt x="3435" y="3054"/>
                    <a:pt x="3435" y="3019"/>
                  </a:cubicBezTo>
                  <a:cubicBezTo>
                    <a:pt x="3453" y="2965"/>
                    <a:pt x="3471" y="2929"/>
                    <a:pt x="3489" y="2893"/>
                  </a:cubicBezTo>
                  <a:cubicBezTo>
                    <a:pt x="3489" y="2868"/>
                    <a:pt x="3498" y="2843"/>
                    <a:pt x="3496" y="2843"/>
                  </a:cubicBezTo>
                  <a:lnTo>
                    <a:pt x="3496" y="2843"/>
                  </a:lnTo>
                  <a:cubicBezTo>
                    <a:pt x="3496" y="2843"/>
                    <a:pt x="3494" y="2847"/>
                    <a:pt x="3489" y="2858"/>
                  </a:cubicBezTo>
                  <a:cubicBezTo>
                    <a:pt x="3489" y="2840"/>
                    <a:pt x="3506" y="2822"/>
                    <a:pt x="3506" y="2804"/>
                  </a:cubicBezTo>
                  <a:cubicBezTo>
                    <a:pt x="3560" y="2715"/>
                    <a:pt x="3596" y="2625"/>
                    <a:pt x="3650" y="2536"/>
                  </a:cubicBezTo>
                  <a:cubicBezTo>
                    <a:pt x="3703" y="2464"/>
                    <a:pt x="3757" y="2393"/>
                    <a:pt x="3828" y="2321"/>
                  </a:cubicBezTo>
                  <a:cubicBezTo>
                    <a:pt x="3900" y="2232"/>
                    <a:pt x="3972" y="2160"/>
                    <a:pt x="4061" y="2089"/>
                  </a:cubicBezTo>
                  <a:cubicBezTo>
                    <a:pt x="4107" y="2053"/>
                    <a:pt x="4154" y="2019"/>
                    <a:pt x="4203" y="1988"/>
                  </a:cubicBezTo>
                  <a:close/>
                  <a:moveTo>
                    <a:pt x="7409" y="3375"/>
                  </a:moveTo>
                  <a:cubicBezTo>
                    <a:pt x="7490" y="3559"/>
                    <a:pt x="7550" y="3753"/>
                    <a:pt x="7585" y="3949"/>
                  </a:cubicBezTo>
                  <a:cubicBezTo>
                    <a:pt x="7585" y="3967"/>
                    <a:pt x="7585" y="4020"/>
                    <a:pt x="7585" y="4074"/>
                  </a:cubicBezTo>
                  <a:cubicBezTo>
                    <a:pt x="7603" y="4128"/>
                    <a:pt x="7585" y="4181"/>
                    <a:pt x="7585" y="4235"/>
                  </a:cubicBezTo>
                  <a:lnTo>
                    <a:pt x="7585" y="4378"/>
                  </a:lnTo>
                  <a:cubicBezTo>
                    <a:pt x="7585" y="4396"/>
                    <a:pt x="7585" y="4414"/>
                    <a:pt x="7585" y="4432"/>
                  </a:cubicBezTo>
                  <a:cubicBezTo>
                    <a:pt x="7585" y="4468"/>
                    <a:pt x="7585" y="4485"/>
                    <a:pt x="7567" y="4503"/>
                  </a:cubicBezTo>
                  <a:cubicBezTo>
                    <a:pt x="7567" y="4539"/>
                    <a:pt x="7549" y="4593"/>
                    <a:pt x="7549" y="4629"/>
                  </a:cubicBezTo>
                  <a:cubicBezTo>
                    <a:pt x="7531" y="4646"/>
                    <a:pt x="7531" y="4664"/>
                    <a:pt x="7531" y="4700"/>
                  </a:cubicBezTo>
                  <a:cubicBezTo>
                    <a:pt x="7513" y="4700"/>
                    <a:pt x="7513" y="4718"/>
                    <a:pt x="7513" y="4736"/>
                  </a:cubicBezTo>
                  <a:cubicBezTo>
                    <a:pt x="7495" y="4772"/>
                    <a:pt x="7477" y="4790"/>
                    <a:pt x="7460" y="4825"/>
                  </a:cubicBezTo>
                  <a:lnTo>
                    <a:pt x="7406" y="4879"/>
                  </a:lnTo>
                  <a:lnTo>
                    <a:pt x="7406" y="4879"/>
                  </a:lnTo>
                  <a:cubicBezTo>
                    <a:pt x="7417" y="4868"/>
                    <a:pt x="7421" y="4864"/>
                    <a:pt x="7422" y="4864"/>
                  </a:cubicBezTo>
                  <a:lnTo>
                    <a:pt x="7422" y="4864"/>
                  </a:lnTo>
                  <a:cubicBezTo>
                    <a:pt x="7423" y="4864"/>
                    <a:pt x="7406" y="4885"/>
                    <a:pt x="7406" y="4897"/>
                  </a:cubicBezTo>
                  <a:cubicBezTo>
                    <a:pt x="7406" y="4915"/>
                    <a:pt x="7370" y="4951"/>
                    <a:pt x="7334" y="4968"/>
                  </a:cubicBezTo>
                  <a:cubicBezTo>
                    <a:pt x="7352" y="4957"/>
                    <a:pt x="7358" y="4953"/>
                    <a:pt x="7358" y="4953"/>
                  </a:cubicBezTo>
                  <a:lnTo>
                    <a:pt x="7358" y="4953"/>
                  </a:lnTo>
                  <a:cubicBezTo>
                    <a:pt x="7356" y="4953"/>
                    <a:pt x="7328" y="4968"/>
                    <a:pt x="7316" y="4968"/>
                  </a:cubicBezTo>
                  <a:lnTo>
                    <a:pt x="7263" y="5004"/>
                  </a:lnTo>
                  <a:lnTo>
                    <a:pt x="7209" y="5022"/>
                  </a:lnTo>
                  <a:lnTo>
                    <a:pt x="7155" y="5040"/>
                  </a:lnTo>
                  <a:lnTo>
                    <a:pt x="6977" y="5040"/>
                  </a:lnTo>
                  <a:lnTo>
                    <a:pt x="6923" y="5004"/>
                  </a:lnTo>
                  <a:lnTo>
                    <a:pt x="6886" y="4992"/>
                  </a:lnTo>
                  <a:lnTo>
                    <a:pt x="6886" y="4992"/>
                  </a:lnTo>
                  <a:cubicBezTo>
                    <a:pt x="6880" y="4982"/>
                    <a:pt x="6848" y="4951"/>
                    <a:pt x="6837" y="4948"/>
                  </a:cubicBezTo>
                  <a:lnTo>
                    <a:pt x="6837" y="4948"/>
                  </a:lnTo>
                  <a:cubicBezTo>
                    <a:pt x="6835" y="4944"/>
                    <a:pt x="6834" y="4938"/>
                    <a:pt x="6834" y="4933"/>
                  </a:cubicBezTo>
                  <a:lnTo>
                    <a:pt x="6816" y="4897"/>
                  </a:lnTo>
                  <a:cubicBezTo>
                    <a:pt x="6815" y="4896"/>
                    <a:pt x="6815" y="4896"/>
                    <a:pt x="6815" y="4895"/>
                  </a:cubicBezTo>
                  <a:lnTo>
                    <a:pt x="6815" y="4895"/>
                  </a:lnTo>
                  <a:cubicBezTo>
                    <a:pt x="6815" y="4892"/>
                    <a:pt x="6816" y="4887"/>
                    <a:pt x="6816" y="4879"/>
                  </a:cubicBezTo>
                  <a:cubicBezTo>
                    <a:pt x="6816" y="4825"/>
                    <a:pt x="6816" y="4843"/>
                    <a:pt x="6798" y="4825"/>
                  </a:cubicBezTo>
                  <a:cubicBezTo>
                    <a:pt x="6780" y="4807"/>
                    <a:pt x="6798" y="4790"/>
                    <a:pt x="6780" y="4772"/>
                  </a:cubicBezTo>
                  <a:lnTo>
                    <a:pt x="6780" y="4629"/>
                  </a:lnTo>
                  <a:lnTo>
                    <a:pt x="6780" y="4557"/>
                  </a:lnTo>
                  <a:cubicBezTo>
                    <a:pt x="6780" y="4557"/>
                    <a:pt x="6780" y="4539"/>
                    <a:pt x="6780" y="4521"/>
                  </a:cubicBezTo>
                  <a:cubicBezTo>
                    <a:pt x="6780" y="4485"/>
                    <a:pt x="6798" y="4432"/>
                    <a:pt x="6816" y="4378"/>
                  </a:cubicBezTo>
                  <a:cubicBezTo>
                    <a:pt x="6834" y="4271"/>
                    <a:pt x="6869" y="4181"/>
                    <a:pt x="6905" y="4092"/>
                  </a:cubicBezTo>
                  <a:cubicBezTo>
                    <a:pt x="6905" y="4094"/>
                    <a:pt x="6905" y="4096"/>
                    <a:pt x="6906" y="4096"/>
                  </a:cubicBezTo>
                  <a:cubicBezTo>
                    <a:pt x="6910" y="4096"/>
                    <a:pt x="6923" y="4054"/>
                    <a:pt x="6923" y="4038"/>
                  </a:cubicBezTo>
                  <a:cubicBezTo>
                    <a:pt x="6941" y="4038"/>
                    <a:pt x="6959" y="4003"/>
                    <a:pt x="6977" y="3967"/>
                  </a:cubicBezTo>
                  <a:cubicBezTo>
                    <a:pt x="6977" y="3949"/>
                    <a:pt x="7012" y="3877"/>
                    <a:pt x="7048" y="3824"/>
                  </a:cubicBezTo>
                  <a:cubicBezTo>
                    <a:pt x="7102" y="3734"/>
                    <a:pt x="7155" y="3645"/>
                    <a:pt x="7227" y="3573"/>
                  </a:cubicBezTo>
                  <a:cubicBezTo>
                    <a:pt x="7281" y="3503"/>
                    <a:pt x="7342" y="3437"/>
                    <a:pt x="7409" y="3375"/>
                  </a:cubicBezTo>
                  <a:close/>
                  <a:moveTo>
                    <a:pt x="2824" y="0"/>
                  </a:moveTo>
                  <a:cubicBezTo>
                    <a:pt x="2140" y="0"/>
                    <a:pt x="1412" y="313"/>
                    <a:pt x="913" y="729"/>
                  </a:cubicBezTo>
                  <a:cubicBezTo>
                    <a:pt x="215" y="1319"/>
                    <a:pt x="1" y="2285"/>
                    <a:pt x="144" y="3162"/>
                  </a:cubicBezTo>
                  <a:cubicBezTo>
                    <a:pt x="162" y="3215"/>
                    <a:pt x="162" y="3269"/>
                    <a:pt x="179" y="3323"/>
                  </a:cubicBezTo>
                  <a:cubicBezTo>
                    <a:pt x="215" y="3445"/>
                    <a:pt x="309" y="3498"/>
                    <a:pt x="402" y="3498"/>
                  </a:cubicBezTo>
                  <a:cubicBezTo>
                    <a:pt x="541" y="3498"/>
                    <a:pt x="680" y="3380"/>
                    <a:pt x="627" y="3198"/>
                  </a:cubicBezTo>
                  <a:cubicBezTo>
                    <a:pt x="609" y="3144"/>
                    <a:pt x="591" y="3090"/>
                    <a:pt x="591" y="3054"/>
                  </a:cubicBezTo>
                  <a:cubicBezTo>
                    <a:pt x="591" y="3037"/>
                    <a:pt x="591" y="3001"/>
                    <a:pt x="573" y="2983"/>
                  </a:cubicBezTo>
                  <a:lnTo>
                    <a:pt x="573" y="2947"/>
                  </a:lnTo>
                  <a:cubicBezTo>
                    <a:pt x="573" y="2893"/>
                    <a:pt x="555" y="2804"/>
                    <a:pt x="555" y="2733"/>
                  </a:cubicBezTo>
                  <a:cubicBezTo>
                    <a:pt x="555" y="2643"/>
                    <a:pt x="555" y="2572"/>
                    <a:pt x="555" y="2500"/>
                  </a:cubicBezTo>
                  <a:lnTo>
                    <a:pt x="555" y="2375"/>
                  </a:lnTo>
                  <a:lnTo>
                    <a:pt x="555" y="2303"/>
                  </a:lnTo>
                  <a:cubicBezTo>
                    <a:pt x="555" y="2285"/>
                    <a:pt x="555" y="2285"/>
                    <a:pt x="555" y="2267"/>
                  </a:cubicBezTo>
                  <a:cubicBezTo>
                    <a:pt x="573" y="2160"/>
                    <a:pt x="591" y="2071"/>
                    <a:pt x="627" y="1981"/>
                  </a:cubicBezTo>
                  <a:cubicBezTo>
                    <a:pt x="627" y="1928"/>
                    <a:pt x="645" y="1874"/>
                    <a:pt x="662" y="1838"/>
                  </a:cubicBezTo>
                  <a:cubicBezTo>
                    <a:pt x="680" y="1784"/>
                    <a:pt x="698" y="1749"/>
                    <a:pt x="716" y="1713"/>
                  </a:cubicBezTo>
                  <a:cubicBezTo>
                    <a:pt x="931" y="1266"/>
                    <a:pt x="1306" y="908"/>
                    <a:pt x="1771" y="711"/>
                  </a:cubicBezTo>
                  <a:cubicBezTo>
                    <a:pt x="2040" y="568"/>
                    <a:pt x="2326" y="497"/>
                    <a:pt x="2630" y="461"/>
                  </a:cubicBezTo>
                  <a:cubicBezTo>
                    <a:pt x="2702" y="449"/>
                    <a:pt x="2773" y="443"/>
                    <a:pt x="2844" y="443"/>
                  </a:cubicBezTo>
                  <a:cubicBezTo>
                    <a:pt x="2986" y="443"/>
                    <a:pt x="3125" y="467"/>
                    <a:pt x="3256" y="514"/>
                  </a:cubicBezTo>
                  <a:cubicBezTo>
                    <a:pt x="3417" y="568"/>
                    <a:pt x="3560" y="658"/>
                    <a:pt x="3685" y="783"/>
                  </a:cubicBezTo>
                  <a:cubicBezTo>
                    <a:pt x="3811" y="908"/>
                    <a:pt x="3918" y="1051"/>
                    <a:pt x="4007" y="1230"/>
                  </a:cubicBezTo>
                  <a:lnTo>
                    <a:pt x="4025" y="1284"/>
                  </a:lnTo>
                  <a:cubicBezTo>
                    <a:pt x="4031" y="1294"/>
                    <a:pt x="4033" y="1297"/>
                    <a:pt x="4034" y="1297"/>
                  </a:cubicBezTo>
                  <a:cubicBezTo>
                    <a:pt x="4034" y="1297"/>
                    <a:pt x="4034" y="1294"/>
                    <a:pt x="4034" y="1294"/>
                  </a:cubicBezTo>
                  <a:lnTo>
                    <a:pt x="4034" y="1294"/>
                  </a:lnTo>
                  <a:cubicBezTo>
                    <a:pt x="4035" y="1294"/>
                    <a:pt x="4036" y="1299"/>
                    <a:pt x="4043" y="1319"/>
                  </a:cubicBezTo>
                  <a:cubicBezTo>
                    <a:pt x="4061" y="1373"/>
                    <a:pt x="4079" y="1409"/>
                    <a:pt x="4097" y="1463"/>
                  </a:cubicBezTo>
                  <a:cubicBezTo>
                    <a:pt x="4106" y="1486"/>
                    <a:pt x="4115" y="1512"/>
                    <a:pt x="4122" y="1537"/>
                  </a:cubicBezTo>
                  <a:lnTo>
                    <a:pt x="4122" y="1537"/>
                  </a:lnTo>
                  <a:cubicBezTo>
                    <a:pt x="3799" y="1709"/>
                    <a:pt x="3520" y="1958"/>
                    <a:pt x="3310" y="2267"/>
                  </a:cubicBezTo>
                  <a:cubicBezTo>
                    <a:pt x="3041" y="2607"/>
                    <a:pt x="2916" y="3037"/>
                    <a:pt x="2952" y="3466"/>
                  </a:cubicBezTo>
                  <a:cubicBezTo>
                    <a:pt x="3025" y="3787"/>
                    <a:pt x="3300" y="4001"/>
                    <a:pt x="3603" y="4001"/>
                  </a:cubicBezTo>
                  <a:cubicBezTo>
                    <a:pt x="3671" y="4001"/>
                    <a:pt x="3741" y="3990"/>
                    <a:pt x="3811" y="3967"/>
                  </a:cubicBezTo>
                  <a:cubicBezTo>
                    <a:pt x="4186" y="3877"/>
                    <a:pt x="4437" y="3520"/>
                    <a:pt x="4562" y="3180"/>
                  </a:cubicBezTo>
                  <a:cubicBezTo>
                    <a:pt x="4717" y="2724"/>
                    <a:pt x="4751" y="2246"/>
                    <a:pt x="4672" y="1789"/>
                  </a:cubicBezTo>
                  <a:lnTo>
                    <a:pt x="4672" y="1789"/>
                  </a:lnTo>
                  <a:cubicBezTo>
                    <a:pt x="4807" y="1754"/>
                    <a:pt x="4949" y="1737"/>
                    <a:pt x="5091" y="1737"/>
                  </a:cubicBezTo>
                  <a:cubicBezTo>
                    <a:pt x="5159" y="1737"/>
                    <a:pt x="5227" y="1741"/>
                    <a:pt x="5295" y="1749"/>
                  </a:cubicBezTo>
                  <a:cubicBezTo>
                    <a:pt x="5903" y="1856"/>
                    <a:pt x="6458" y="2160"/>
                    <a:pt x="6887" y="2607"/>
                  </a:cubicBezTo>
                  <a:cubicBezTo>
                    <a:pt x="6994" y="2714"/>
                    <a:pt x="7092" y="2833"/>
                    <a:pt x="7178" y="2959"/>
                  </a:cubicBezTo>
                  <a:lnTo>
                    <a:pt x="7178" y="2959"/>
                  </a:lnTo>
                  <a:cubicBezTo>
                    <a:pt x="7032" y="3075"/>
                    <a:pt x="6903" y="3215"/>
                    <a:pt x="6798" y="3376"/>
                  </a:cubicBezTo>
                  <a:cubicBezTo>
                    <a:pt x="6494" y="3752"/>
                    <a:pt x="6333" y="4217"/>
                    <a:pt x="6333" y="4718"/>
                  </a:cubicBezTo>
                  <a:cubicBezTo>
                    <a:pt x="6316" y="5145"/>
                    <a:pt x="6658" y="5507"/>
                    <a:pt x="7079" y="5507"/>
                  </a:cubicBezTo>
                  <a:cubicBezTo>
                    <a:pt x="7098" y="5507"/>
                    <a:pt x="7118" y="5507"/>
                    <a:pt x="7138" y="5505"/>
                  </a:cubicBezTo>
                  <a:cubicBezTo>
                    <a:pt x="7567" y="5469"/>
                    <a:pt x="7943" y="5147"/>
                    <a:pt x="8032" y="4718"/>
                  </a:cubicBezTo>
                  <a:cubicBezTo>
                    <a:pt x="8157" y="4199"/>
                    <a:pt x="8086" y="3663"/>
                    <a:pt x="7853" y="3180"/>
                  </a:cubicBezTo>
                  <a:cubicBezTo>
                    <a:pt x="7841" y="3154"/>
                    <a:pt x="7829" y="3128"/>
                    <a:pt x="7817" y="3103"/>
                  </a:cubicBezTo>
                  <a:lnTo>
                    <a:pt x="7817" y="3103"/>
                  </a:lnTo>
                  <a:cubicBezTo>
                    <a:pt x="7927" y="3059"/>
                    <a:pt x="8048" y="3033"/>
                    <a:pt x="8170" y="3033"/>
                  </a:cubicBezTo>
                  <a:cubicBezTo>
                    <a:pt x="8196" y="3033"/>
                    <a:pt x="8221" y="3034"/>
                    <a:pt x="8247" y="3037"/>
                  </a:cubicBezTo>
                  <a:cubicBezTo>
                    <a:pt x="8282" y="3037"/>
                    <a:pt x="8336" y="3037"/>
                    <a:pt x="8372" y="3054"/>
                  </a:cubicBezTo>
                  <a:cubicBezTo>
                    <a:pt x="8425" y="3072"/>
                    <a:pt x="8479" y="3090"/>
                    <a:pt x="8551" y="3108"/>
                  </a:cubicBezTo>
                  <a:cubicBezTo>
                    <a:pt x="8658" y="3162"/>
                    <a:pt x="8765" y="3215"/>
                    <a:pt x="8873" y="3305"/>
                  </a:cubicBezTo>
                  <a:cubicBezTo>
                    <a:pt x="9731" y="3949"/>
                    <a:pt x="10161" y="5004"/>
                    <a:pt x="10035" y="6077"/>
                  </a:cubicBezTo>
                  <a:lnTo>
                    <a:pt x="10035" y="6167"/>
                  </a:lnTo>
                  <a:lnTo>
                    <a:pt x="10035" y="6221"/>
                  </a:lnTo>
                  <a:cubicBezTo>
                    <a:pt x="10003" y="6403"/>
                    <a:pt x="10151" y="6521"/>
                    <a:pt x="10286" y="6521"/>
                  </a:cubicBezTo>
                  <a:cubicBezTo>
                    <a:pt x="10376" y="6521"/>
                    <a:pt x="10461" y="6468"/>
                    <a:pt x="10483" y="6346"/>
                  </a:cubicBezTo>
                  <a:cubicBezTo>
                    <a:pt x="10661" y="5380"/>
                    <a:pt x="10429" y="4378"/>
                    <a:pt x="9856" y="3591"/>
                  </a:cubicBezTo>
                  <a:cubicBezTo>
                    <a:pt x="9475" y="3089"/>
                    <a:pt x="8876" y="2570"/>
                    <a:pt x="8206" y="2570"/>
                  </a:cubicBezTo>
                  <a:cubicBezTo>
                    <a:pt x="8184" y="2570"/>
                    <a:pt x="8161" y="2570"/>
                    <a:pt x="8139" y="2572"/>
                  </a:cubicBezTo>
                  <a:cubicBezTo>
                    <a:pt x="7949" y="2591"/>
                    <a:pt x="7764" y="2639"/>
                    <a:pt x="7590" y="2713"/>
                  </a:cubicBezTo>
                  <a:lnTo>
                    <a:pt x="7590" y="2713"/>
                  </a:lnTo>
                  <a:cubicBezTo>
                    <a:pt x="7307" y="2295"/>
                    <a:pt x="6925" y="1946"/>
                    <a:pt x="6476" y="1695"/>
                  </a:cubicBezTo>
                  <a:cubicBezTo>
                    <a:pt x="6072" y="1434"/>
                    <a:pt x="5592" y="1297"/>
                    <a:pt x="5112" y="1297"/>
                  </a:cubicBezTo>
                  <a:cubicBezTo>
                    <a:pt x="4933" y="1297"/>
                    <a:pt x="4755" y="1316"/>
                    <a:pt x="4580" y="1355"/>
                  </a:cubicBezTo>
                  <a:cubicBezTo>
                    <a:pt x="4574" y="1357"/>
                    <a:pt x="4568" y="1359"/>
                    <a:pt x="4562" y="1360"/>
                  </a:cubicBezTo>
                  <a:lnTo>
                    <a:pt x="4562" y="1360"/>
                  </a:lnTo>
                  <a:cubicBezTo>
                    <a:pt x="4464" y="1077"/>
                    <a:pt x="4321" y="809"/>
                    <a:pt x="4133" y="568"/>
                  </a:cubicBezTo>
                  <a:cubicBezTo>
                    <a:pt x="3788" y="163"/>
                    <a:pt x="3317" y="0"/>
                    <a:pt x="28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7" name="Google Shape;3087;p45"/>
            <p:cNvSpPr/>
            <p:nvPr/>
          </p:nvSpPr>
          <p:spPr>
            <a:xfrm>
              <a:off x="7515200" y="2804700"/>
              <a:ext cx="138575" cy="286700"/>
            </a:xfrm>
            <a:custGeom>
              <a:rect b="b" l="l" r="r" t="t"/>
              <a:pathLst>
                <a:path extrusionOk="0" h="11468" w="5543">
                  <a:moveTo>
                    <a:pt x="4170" y="4773"/>
                  </a:moveTo>
                  <a:cubicBezTo>
                    <a:pt x="4168" y="4773"/>
                    <a:pt x="4162" y="4777"/>
                    <a:pt x="4150" y="4788"/>
                  </a:cubicBezTo>
                  <a:cubicBezTo>
                    <a:pt x="4162" y="4788"/>
                    <a:pt x="4174" y="4773"/>
                    <a:pt x="4170" y="4773"/>
                  </a:cubicBezTo>
                  <a:close/>
                  <a:moveTo>
                    <a:pt x="3757" y="4127"/>
                  </a:moveTo>
                  <a:cubicBezTo>
                    <a:pt x="3524" y="4145"/>
                    <a:pt x="3542" y="4484"/>
                    <a:pt x="3774" y="4484"/>
                  </a:cubicBezTo>
                  <a:cubicBezTo>
                    <a:pt x="3972" y="4484"/>
                    <a:pt x="4015" y="4239"/>
                    <a:pt x="3880" y="4154"/>
                  </a:cubicBezTo>
                  <a:lnTo>
                    <a:pt x="3880" y="4154"/>
                  </a:lnTo>
                  <a:cubicBezTo>
                    <a:pt x="3887" y="4157"/>
                    <a:pt x="3893" y="4159"/>
                    <a:pt x="3900" y="4162"/>
                  </a:cubicBezTo>
                  <a:cubicBezTo>
                    <a:pt x="3910" y="4162"/>
                    <a:pt x="3943" y="4174"/>
                    <a:pt x="3960" y="4181"/>
                  </a:cubicBezTo>
                  <a:lnTo>
                    <a:pt x="3960" y="4181"/>
                  </a:lnTo>
                  <a:cubicBezTo>
                    <a:pt x="3958" y="4180"/>
                    <a:pt x="3956" y="4180"/>
                    <a:pt x="3953" y="4180"/>
                  </a:cubicBezTo>
                  <a:cubicBezTo>
                    <a:pt x="3964" y="4184"/>
                    <a:pt x="3969" y="4185"/>
                    <a:pt x="3970" y="4185"/>
                  </a:cubicBezTo>
                  <a:cubicBezTo>
                    <a:pt x="3971" y="4185"/>
                    <a:pt x="3967" y="4183"/>
                    <a:pt x="3960" y="4181"/>
                  </a:cubicBezTo>
                  <a:lnTo>
                    <a:pt x="3960" y="4181"/>
                  </a:lnTo>
                  <a:cubicBezTo>
                    <a:pt x="3991" y="4182"/>
                    <a:pt x="4009" y="4199"/>
                    <a:pt x="4043" y="4216"/>
                  </a:cubicBezTo>
                  <a:lnTo>
                    <a:pt x="4096" y="4252"/>
                  </a:lnTo>
                  <a:lnTo>
                    <a:pt x="4114" y="4270"/>
                  </a:lnTo>
                  <a:cubicBezTo>
                    <a:pt x="4132" y="4288"/>
                    <a:pt x="4168" y="4306"/>
                    <a:pt x="4186" y="4341"/>
                  </a:cubicBezTo>
                  <a:cubicBezTo>
                    <a:pt x="4186" y="4359"/>
                    <a:pt x="4204" y="4377"/>
                    <a:pt x="4204" y="4395"/>
                  </a:cubicBezTo>
                  <a:cubicBezTo>
                    <a:pt x="4204" y="4395"/>
                    <a:pt x="4222" y="4413"/>
                    <a:pt x="4222" y="4431"/>
                  </a:cubicBezTo>
                  <a:cubicBezTo>
                    <a:pt x="4222" y="4432"/>
                    <a:pt x="4223" y="4433"/>
                    <a:pt x="4224" y="4434"/>
                  </a:cubicBezTo>
                  <a:lnTo>
                    <a:pt x="4224" y="4434"/>
                  </a:lnTo>
                  <a:cubicBezTo>
                    <a:pt x="4222" y="4436"/>
                    <a:pt x="4222" y="4441"/>
                    <a:pt x="4222" y="4449"/>
                  </a:cubicBezTo>
                  <a:cubicBezTo>
                    <a:pt x="4240" y="4502"/>
                    <a:pt x="4240" y="4520"/>
                    <a:pt x="4257" y="4556"/>
                  </a:cubicBezTo>
                  <a:lnTo>
                    <a:pt x="4257" y="4627"/>
                  </a:lnTo>
                  <a:cubicBezTo>
                    <a:pt x="4243" y="4670"/>
                    <a:pt x="4240" y="4679"/>
                    <a:pt x="4240" y="4690"/>
                  </a:cubicBezTo>
                  <a:lnTo>
                    <a:pt x="4240" y="4690"/>
                  </a:lnTo>
                  <a:cubicBezTo>
                    <a:pt x="4231" y="4706"/>
                    <a:pt x="4214" y="4742"/>
                    <a:pt x="4204" y="4753"/>
                  </a:cubicBezTo>
                  <a:cubicBezTo>
                    <a:pt x="4215" y="4736"/>
                    <a:pt x="4219" y="4729"/>
                    <a:pt x="4219" y="4729"/>
                  </a:cubicBezTo>
                  <a:lnTo>
                    <a:pt x="4219" y="4729"/>
                  </a:lnTo>
                  <a:cubicBezTo>
                    <a:pt x="4219" y="4729"/>
                    <a:pt x="4198" y="4758"/>
                    <a:pt x="4186" y="4771"/>
                  </a:cubicBezTo>
                  <a:cubicBezTo>
                    <a:pt x="4168" y="4771"/>
                    <a:pt x="4168" y="4788"/>
                    <a:pt x="4150" y="4788"/>
                  </a:cubicBezTo>
                  <a:lnTo>
                    <a:pt x="4079" y="4842"/>
                  </a:lnTo>
                  <a:lnTo>
                    <a:pt x="4025" y="4860"/>
                  </a:lnTo>
                  <a:lnTo>
                    <a:pt x="3935" y="4878"/>
                  </a:lnTo>
                  <a:cubicBezTo>
                    <a:pt x="3925" y="4880"/>
                    <a:pt x="3918" y="4882"/>
                    <a:pt x="3914" y="4884"/>
                  </a:cubicBezTo>
                  <a:lnTo>
                    <a:pt x="3914" y="4884"/>
                  </a:lnTo>
                  <a:cubicBezTo>
                    <a:pt x="3919" y="4881"/>
                    <a:pt x="3923" y="4878"/>
                    <a:pt x="3900" y="4878"/>
                  </a:cubicBezTo>
                  <a:lnTo>
                    <a:pt x="3792" y="4878"/>
                  </a:lnTo>
                  <a:cubicBezTo>
                    <a:pt x="3780" y="4878"/>
                    <a:pt x="3729" y="4870"/>
                    <a:pt x="3712" y="4870"/>
                  </a:cubicBezTo>
                  <a:cubicBezTo>
                    <a:pt x="3703" y="4870"/>
                    <a:pt x="3703" y="4872"/>
                    <a:pt x="3721" y="4878"/>
                  </a:cubicBezTo>
                  <a:cubicBezTo>
                    <a:pt x="3596" y="4860"/>
                    <a:pt x="3470" y="4806"/>
                    <a:pt x="3345" y="4735"/>
                  </a:cubicBezTo>
                  <a:cubicBezTo>
                    <a:pt x="3238" y="4645"/>
                    <a:pt x="3131" y="4538"/>
                    <a:pt x="3059" y="4413"/>
                  </a:cubicBezTo>
                  <a:cubicBezTo>
                    <a:pt x="3034" y="4362"/>
                    <a:pt x="3012" y="4309"/>
                    <a:pt x="2992" y="4256"/>
                  </a:cubicBezTo>
                  <a:lnTo>
                    <a:pt x="2992" y="4256"/>
                  </a:lnTo>
                  <a:cubicBezTo>
                    <a:pt x="3116" y="4208"/>
                    <a:pt x="3246" y="4170"/>
                    <a:pt x="3381" y="4145"/>
                  </a:cubicBezTo>
                  <a:lnTo>
                    <a:pt x="3453" y="4127"/>
                  </a:lnTo>
                  <a:close/>
                  <a:moveTo>
                    <a:pt x="2513" y="6435"/>
                  </a:moveTo>
                  <a:cubicBezTo>
                    <a:pt x="2612" y="6435"/>
                    <a:pt x="2711" y="6447"/>
                    <a:pt x="2809" y="6470"/>
                  </a:cubicBezTo>
                  <a:cubicBezTo>
                    <a:pt x="2987" y="6524"/>
                    <a:pt x="3148" y="6631"/>
                    <a:pt x="3256" y="6774"/>
                  </a:cubicBezTo>
                  <a:cubicBezTo>
                    <a:pt x="3309" y="6846"/>
                    <a:pt x="3363" y="6917"/>
                    <a:pt x="3399" y="6989"/>
                  </a:cubicBezTo>
                  <a:cubicBezTo>
                    <a:pt x="3399" y="7007"/>
                    <a:pt x="3417" y="7024"/>
                    <a:pt x="3417" y="7042"/>
                  </a:cubicBezTo>
                  <a:lnTo>
                    <a:pt x="3435" y="7096"/>
                  </a:lnTo>
                  <a:cubicBezTo>
                    <a:pt x="3435" y="7096"/>
                    <a:pt x="3435" y="7105"/>
                    <a:pt x="3435" y="7114"/>
                  </a:cubicBezTo>
                  <a:cubicBezTo>
                    <a:pt x="3432" y="7108"/>
                    <a:pt x="3430" y="7105"/>
                    <a:pt x="3428" y="7105"/>
                  </a:cubicBezTo>
                  <a:lnTo>
                    <a:pt x="3428" y="7105"/>
                  </a:lnTo>
                  <a:cubicBezTo>
                    <a:pt x="3422" y="7105"/>
                    <a:pt x="3435" y="7170"/>
                    <a:pt x="3435" y="7185"/>
                  </a:cubicBezTo>
                  <a:lnTo>
                    <a:pt x="3435" y="7203"/>
                  </a:lnTo>
                  <a:cubicBezTo>
                    <a:pt x="3428" y="7230"/>
                    <a:pt x="3429" y="7237"/>
                    <a:pt x="3431" y="7237"/>
                  </a:cubicBezTo>
                  <a:cubicBezTo>
                    <a:pt x="3434" y="7237"/>
                    <a:pt x="3439" y="7228"/>
                    <a:pt x="3440" y="7228"/>
                  </a:cubicBezTo>
                  <a:lnTo>
                    <a:pt x="3440" y="7228"/>
                  </a:lnTo>
                  <a:cubicBezTo>
                    <a:pt x="3440" y="7228"/>
                    <a:pt x="3439" y="7231"/>
                    <a:pt x="3435" y="7239"/>
                  </a:cubicBezTo>
                  <a:cubicBezTo>
                    <a:pt x="3420" y="7254"/>
                    <a:pt x="3417" y="7256"/>
                    <a:pt x="3417" y="7267"/>
                  </a:cubicBezTo>
                  <a:lnTo>
                    <a:pt x="3417" y="7267"/>
                  </a:lnTo>
                  <a:cubicBezTo>
                    <a:pt x="3418" y="7265"/>
                    <a:pt x="3419" y="7264"/>
                    <a:pt x="3420" y="7264"/>
                  </a:cubicBezTo>
                  <a:lnTo>
                    <a:pt x="3420" y="7264"/>
                  </a:lnTo>
                  <a:cubicBezTo>
                    <a:pt x="3421" y="7264"/>
                    <a:pt x="3421" y="7267"/>
                    <a:pt x="3417" y="7275"/>
                  </a:cubicBezTo>
                  <a:cubicBezTo>
                    <a:pt x="3417" y="7272"/>
                    <a:pt x="3417" y="7269"/>
                    <a:pt x="3417" y="7267"/>
                  </a:cubicBezTo>
                  <a:lnTo>
                    <a:pt x="3417" y="7267"/>
                  </a:lnTo>
                  <a:cubicBezTo>
                    <a:pt x="3413" y="7270"/>
                    <a:pt x="3408" y="7277"/>
                    <a:pt x="3406" y="7281"/>
                  </a:cubicBezTo>
                  <a:lnTo>
                    <a:pt x="3406" y="7281"/>
                  </a:lnTo>
                  <a:cubicBezTo>
                    <a:pt x="3409" y="7279"/>
                    <a:pt x="3413" y="7277"/>
                    <a:pt x="3417" y="7275"/>
                  </a:cubicBezTo>
                  <a:lnTo>
                    <a:pt x="3417" y="7275"/>
                  </a:lnTo>
                  <a:cubicBezTo>
                    <a:pt x="3409" y="7282"/>
                    <a:pt x="3406" y="7285"/>
                    <a:pt x="3405" y="7285"/>
                  </a:cubicBezTo>
                  <a:cubicBezTo>
                    <a:pt x="3404" y="7285"/>
                    <a:pt x="3404" y="7283"/>
                    <a:pt x="3406" y="7281"/>
                  </a:cubicBezTo>
                  <a:lnTo>
                    <a:pt x="3406" y="7281"/>
                  </a:lnTo>
                  <a:cubicBezTo>
                    <a:pt x="3381" y="7297"/>
                    <a:pt x="3379" y="7313"/>
                    <a:pt x="3363" y="7328"/>
                  </a:cubicBezTo>
                  <a:cubicBezTo>
                    <a:pt x="3369" y="7317"/>
                    <a:pt x="3371" y="7313"/>
                    <a:pt x="3370" y="7313"/>
                  </a:cubicBezTo>
                  <a:lnTo>
                    <a:pt x="3370" y="7313"/>
                  </a:lnTo>
                  <a:cubicBezTo>
                    <a:pt x="3368" y="7313"/>
                    <a:pt x="3352" y="7334"/>
                    <a:pt x="3327" y="7346"/>
                  </a:cubicBezTo>
                  <a:cubicBezTo>
                    <a:pt x="3309" y="7346"/>
                    <a:pt x="3292" y="7364"/>
                    <a:pt x="3256" y="7382"/>
                  </a:cubicBezTo>
                  <a:lnTo>
                    <a:pt x="3202" y="7400"/>
                  </a:lnTo>
                  <a:cubicBezTo>
                    <a:pt x="3166" y="7400"/>
                    <a:pt x="3148" y="7418"/>
                    <a:pt x="3113" y="7418"/>
                  </a:cubicBezTo>
                  <a:cubicBezTo>
                    <a:pt x="3095" y="7418"/>
                    <a:pt x="3023" y="7436"/>
                    <a:pt x="3077" y="7436"/>
                  </a:cubicBezTo>
                  <a:lnTo>
                    <a:pt x="2844" y="7436"/>
                  </a:lnTo>
                  <a:cubicBezTo>
                    <a:pt x="2701" y="7436"/>
                    <a:pt x="2576" y="7400"/>
                    <a:pt x="2433" y="7346"/>
                  </a:cubicBezTo>
                  <a:cubicBezTo>
                    <a:pt x="2165" y="7275"/>
                    <a:pt x="1932" y="7096"/>
                    <a:pt x="1771" y="6846"/>
                  </a:cubicBezTo>
                  <a:cubicBezTo>
                    <a:pt x="1739" y="6800"/>
                    <a:pt x="1711" y="6753"/>
                    <a:pt x="1688" y="6703"/>
                  </a:cubicBezTo>
                  <a:lnTo>
                    <a:pt x="1688" y="6703"/>
                  </a:lnTo>
                  <a:cubicBezTo>
                    <a:pt x="1698" y="6697"/>
                    <a:pt x="1708" y="6691"/>
                    <a:pt x="1717" y="6685"/>
                  </a:cubicBezTo>
                  <a:cubicBezTo>
                    <a:pt x="1956" y="6526"/>
                    <a:pt x="2233" y="6435"/>
                    <a:pt x="2513" y="6435"/>
                  </a:cubicBezTo>
                  <a:close/>
                  <a:moveTo>
                    <a:pt x="5193" y="1"/>
                  </a:moveTo>
                  <a:cubicBezTo>
                    <a:pt x="5157" y="1"/>
                    <a:pt x="5119" y="10"/>
                    <a:pt x="5080" y="30"/>
                  </a:cubicBezTo>
                  <a:cubicBezTo>
                    <a:pt x="4490" y="335"/>
                    <a:pt x="3953" y="746"/>
                    <a:pt x="3488" y="1211"/>
                  </a:cubicBezTo>
                  <a:cubicBezTo>
                    <a:pt x="2806" y="1943"/>
                    <a:pt x="2256" y="2970"/>
                    <a:pt x="2430" y="3997"/>
                  </a:cubicBezTo>
                  <a:lnTo>
                    <a:pt x="2430" y="3997"/>
                  </a:lnTo>
                  <a:cubicBezTo>
                    <a:pt x="2039" y="4235"/>
                    <a:pt x="1706" y="4576"/>
                    <a:pt x="1485" y="4949"/>
                  </a:cubicBezTo>
                  <a:cubicBezTo>
                    <a:pt x="1205" y="5422"/>
                    <a:pt x="1079" y="5962"/>
                    <a:pt x="1141" y="6504"/>
                  </a:cubicBezTo>
                  <a:lnTo>
                    <a:pt x="1141" y="6504"/>
                  </a:lnTo>
                  <a:cubicBezTo>
                    <a:pt x="624" y="6932"/>
                    <a:pt x="256" y="7562"/>
                    <a:pt x="161" y="8205"/>
                  </a:cubicBezTo>
                  <a:cubicBezTo>
                    <a:pt x="0" y="9350"/>
                    <a:pt x="519" y="10441"/>
                    <a:pt x="1306" y="11246"/>
                  </a:cubicBezTo>
                  <a:cubicBezTo>
                    <a:pt x="1342" y="11299"/>
                    <a:pt x="1395" y="11353"/>
                    <a:pt x="1449" y="11407"/>
                  </a:cubicBezTo>
                  <a:cubicBezTo>
                    <a:pt x="1500" y="11450"/>
                    <a:pt x="1555" y="11468"/>
                    <a:pt x="1608" y="11468"/>
                  </a:cubicBezTo>
                  <a:cubicBezTo>
                    <a:pt x="1797" y="11468"/>
                    <a:pt x="1957" y="11235"/>
                    <a:pt x="1789" y="11067"/>
                  </a:cubicBezTo>
                  <a:lnTo>
                    <a:pt x="1789" y="11067"/>
                  </a:lnTo>
                  <a:lnTo>
                    <a:pt x="1789" y="11103"/>
                  </a:lnTo>
                  <a:cubicBezTo>
                    <a:pt x="1270" y="10638"/>
                    <a:pt x="877" y="10029"/>
                    <a:pt x="698" y="9368"/>
                  </a:cubicBezTo>
                  <a:cubicBezTo>
                    <a:pt x="444" y="8518"/>
                    <a:pt x="688" y="7618"/>
                    <a:pt x="1304" y="7011"/>
                  </a:cubicBezTo>
                  <a:lnTo>
                    <a:pt x="1304" y="7011"/>
                  </a:lnTo>
                  <a:cubicBezTo>
                    <a:pt x="1427" y="7240"/>
                    <a:pt x="1606" y="7436"/>
                    <a:pt x="1825" y="7579"/>
                  </a:cubicBezTo>
                  <a:cubicBezTo>
                    <a:pt x="2129" y="7776"/>
                    <a:pt x="2504" y="7901"/>
                    <a:pt x="2880" y="7901"/>
                  </a:cubicBezTo>
                  <a:cubicBezTo>
                    <a:pt x="2900" y="7902"/>
                    <a:pt x="2921" y="7903"/>
                    <a:pt x="2941" y="7903"/>
                  </a:cubicBezTo>
                  <a:cubicBezTo>
                    <a:pt x="3240" y="7903"/>
                    <a:pt x="3521" y="7779"/>
                    <a:pt x="3739" y="7561"/>
                  </a:cubicBezTo>
                  <a:cubicBezTo>
                    <a:pt x="3989" y="7275"/>
                    <a:pt x="3900" y="6881"/>
                    <a:pt x="3685" y="6577"/>
                  </a:cubicBezTo>
                  <a:cubicBezTo>
                    <a:pt x="3418" y="6194"/>
                    <a:pt x="2980" y="5965"/>
                    <a:pt x="2502" y="5965"/>
                  </a:cubicBezTo>
                  <a:cubicBezTo>
                    <a:pt x="2467" y="5965"/>
                    <a:pt x="2432" y="5967"/>
                    <a:pt x="2397" y="5969"/>
                  </a:cubicBezTo>
                  <a:cubicBezTo>
                    <a:pt x="2119" y="5991"/>
                    <a:pt x="1851" y="6072"/>
                    <a:pt x="1604" y="6198"/>
                  </a:cubicBezTo>
                  <a:lnTo>
                    <a:pt x="1604" y="6198"/>
                  </a:lnTo>
                  <a:cubicBezTo>
                    <a:pt x="1608" y="6049"/>
                    <a:pt x="1628" y="5898"/>
                    <a:pt x="1664" y="5754"/>
                  </a:cubicBezTo>
                  <a:cubicBezTo>
                    <a:pt x="1802" y="5223"/>
                    <a:pt x="2128" y="4774"/>
                    <a:pt x="2567" y="4479"/>
                  </a:cubicBezTo>
                  <a:lnTo>
                    <a:pt x="2567" y="4479"/>
                  </a:lnTo>
                  <a:cubicBezTo>
                    <a:pt x="2720" y="4830"/>
                    <a:pt x="3008" y="5115"/>
                    <a:pt x="3363" y="5254"/>
                  </a:cubicBezTo>
                  <a:cubicBezTo>
                    <a:pt x="3510" y="5319"/>
                    <a:pt x="3664" y="5351"/>
                    <a:pt x="3817" y="5351"/>
                  </a:cubicBezTo>
                  <a:cubicBezTo>
                    <a:pt x="4000" y="5351"/>
                    <a:pt x="4181" y="5305"/>
                    <a:pt x="4347" y="5218"/>
                  </a:cubicBezTo>
                  <a:cubicBezTo>
                    <a:pt x="4651" y="5039"/>
                    <a:pt x="4794" y="4681"/>
                    <a:pt x="4687" y="4359"/>
                  </a:cubicBezTo>
                  <a:cubicBezTo>
                    <a:pt x="4562" y="4001"/>
                    <a:pt x="4240" y="3733"/>
                    <a:pt x="3864" y="3679"/>
                  </a:cubicBezTo>
                  <a:cubicBezTo>
                    <a:pt x="3765" y="3663"/>
                    <a:pt x="3666" y="3655"/>
                    <a:pt x="3567" y="3655"/>
                  </a:cubicBezTo>
                  <a:cubicBezTo>
                    <a:pt x="3332" y="3655"/>
                    <a:pt x="3099" y="3700"/>
                    <a:pt x="2877" y="3780"/>
                  </a:cubicBezTo>
                  <a:lnTo>
                    <a:pt x="2877" y="3780"/>
                  </a:lnTo>
                  <a:cubicBezTo>
                    <a:pt x="2853" y="3555"/>
                    <a:pt x="2870" y="3326"/>
                    <a:pt x="2934" y="3107"/>
                  </a:cubicBezTo>
                  <a:cubicBezTo>
                    <a:pt x="3041" y="2642"/>
                    <a:pt x="3256" y="2213"/>
                    <a:pt x="3560" y="1855"/>
                  </a:cubicBezTo>
                  <a:cubicBezTo>
                    <a:pt x="4007" y="1300"/>
                    <a:pt x="4579" y="835"/>
                    <a:pt x="5205" y="496"/>
                  </a:cubicBezTo>
                  <a:lnTo>
                    <a:pt x="5313" y="424"/>
                  </a:lnTo>
                  <a:cubicBezTo>
                    <a:pt x="5542" y="317"/>
                    <a:pt x="5405" y="1"/>
                    <a:pt x="5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8" name="Google Shape;3088;p45"/>
            <p:cNvSpPr/>
            <p:nvPr/>
          </p:nvSpPr>
          <p:spPr>
            <a:xfrm>
              <a:off x="7275950" y="2915725"/>
              <a:ext cx="202425" cy="168775"/>
            </a:xfrm>
            <a:custGeom>
              <a:rect b="b" l="l" r="r" t="t"/>
              <a:pathLst>
                <a:path extrusionOk="0" h="6751" w="8097">
                  <a:moveTo>
                    <a:pt x="269" y="1"/>
                  </a:moveTo>
                  <a:cubicBezTo>
                    <a:pt x="187" y="1"/>
                    <a:pt x="104" y="41"/>
                    <a:pt x="54" y="115"/>
                  </a:cubicBezTo>
                  <a:cubicBezTo>
                    <a:pt x="1" y="222"/>
                    <a:pt x="36" y="365"/>
                    <a:pt x="144" y="437"/>
                  </a:cubicBezTo>
                  <a:lnTo>
                    <a:pt x="162" y="437"/>
                  </a:lnTo>
                  <a:cubicBezTo>
                    <a:pt x="805" y="723"/>
                    <a:pt x="1449" y="1063"/>
                    <a:pt x="2075" y="1421"/>
                  </a:cubicBezTo>
                  <a:cubicBezTo>
                    <a:pt x="3435" y="2208"/>
                    <a:pt x="4687" y="3174"/>
                    <a:pt x="5814" y="4283"/>
                  </a:cubicBezTo>
                  <a:cubicBezTo>
                    <a:pt x="6512" y="4980"/>
                    <a:pt x="7120" y="5767"/>
                    <a:pt x="7603" y="6644"/>
                  </a:cubicBezTo>
                  <a:cubicBezTo>
                    <a:pt x="7646" y="6719"/>
                    <a:pt x="7712" y="6751"/>
                    <a:pt x="7779" y="6751"/>
                  </a:cubicBezTo>
                  <a:cubicBezTo>
                    <a:pt x="7934" y="6751"/>
                    <a:pt x="8096" y="6581"/>
                    <a:pt x="7996" y="6393"/>
                  </a:cubicBezTo>
                  <a:cubicBezTo>
                    <a:pt x="7138" y="4837"/>
                    <a:pt x="5850" y="3549"/>
                    <a:pt x="4437" y="2476"/>
                  </a:cubicBezTo>
                  <a:cubicBezTo>
                    <a:pt x="3381" y="1653"/>
                    <a:pt x="2254" y="956"/>
                    <a:pt x="1074" y="365"/>
                  </a:cubicBezTo>
                  <a:cubicBezTo>
                    <a:pt x="841" y="240"/>
                    <a:pt x="627" y="133"/>
                    <a:pt x="376" y="26"/>
                  </a:cubicBezTo>
                  <a:cubicBezTo>
                    <a:pt x="343" y="9"/>
                    <a:pt x="306" y="1"/>
                    <a:pt x="2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9" name="Google Shape;3089;p45"/>
            <p:cNvSpPr/>
            <p:nvPr/>
          </p:nvSpPr>
          <p:spPr>
            <a:xfrm>
              <a:off x="7471375" y="2853450"/>
              <a:ext cx="55100" cy="186825"/>
            </a:xfrm>
            <a:custGeom>
              <a:rect b="b" l="l" r="r" t="t"/>
              <a:pathLst>
                <a:path extrusionOk="0" h="7473" w="2204">
                  <a:moveTo>
                    <a:pt x="1887" y="1"/>
                  </a:moveTo>
                  <a:cubicBezTo>
                    <a:pt x="1816" y="1"/>
                    <a:pt x="1744" y="35"/>
                    <a:pt x="1700" y="120"/>
                  </a:cubicBezTo>
                  <a:cubicBezTo>
                    <a:pt x="555" y="2141"/>
                    <a:pt x="0" y="4574"/>
                    <a:pt x="465" y="6863"/>
                  </a:cubicBezTo>
                  <a:cubicBezTo>
                    <a:pt x="501" y="7006"/>
                    <a:pt x="537" y="7167"/>
                    <a:pt x="591" y="7310"/>
                  </a:cubicBezTo>
                  <a:cubicBezTo>
                    <a:pt x="626" y="7423"/>
                    <a:pt x="717" y="7472"/>
                    <a:pt x="809" y="7472"/>
                  </a:cubicBezTo>
                  <a:cubicBezTo>
                    <a:pt x="950" y="7472"/>
                    <a:pt x="1092" y="7358"/>
                    <a:pt x="1038" y="7185"/>
                  </a:cubicBezTo>
                  <a:cubicBezTo>
                    <a:pt x="984" y="7078"/>
                    <a:pt x="966" y="6953"/>
                    <a:pt x="948" y="6845"/>
                  </a:cubicBezTo>
                  <a:cubicBezTo>
                    <a:pt x="877" y="6541"/>
                    <a:pt x="823" y="6255"/>
                    <a:pt x="805" y="5951"/>
                  </a:cubicBezTo>
                  <a:cubicBezTo>
                    <a:pt x="716" y="4860"/>
                    <a:pt x="805" y="3769"/>
                    <a:pt x="1109" y="2731"/>
                  </a:cubicBezTo>
                  <a:cubicBezTo>
                    <a:pt x="1342" y="1890"/>
                    <a:pt x="1664" y="1103"/>
                    <a:pt x="2093" y="352"/>
                  </a:cubicBezTo>
                  <a:cubicBezTo>
                    <a:pt x="2204" y="168"/>
                    <a:pt x="2044" y="1"/>
                    <a:pt x="18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0" name="Google Shape;3090;p45"/>
            <p:cNvSpPr/>
            <p:nvPr/>
          </p:nvSpPr>
          <p:spPr>
            <a:xfrm>
              <a:off x="7284575" y="3107050"/>
              <a:ext cx="42825" cy="32025"/>
            </a:xfrm>
            <a:custGeom>
              <a:rect b="b" l="l" r="r" t="t"/>
              <a:pathLst>
                <a:path extrusionOk="0" h="1281" w="1713">
                  <a:moveTo>
                    <a:pt x="864" y="0"/>
                  </a:moveTo>
                  <a:cubicBezTo>
                    <a:pt x="689" y="0"/>
                    <a:pt x="513" y="73"/>
                    <a:pt x="389" y="207"/>
                  </a:cubicBezTo>
                  <a:cubicBezTo>
                    <a:pt x="1" y="613"/>
                    <a:pt x="309" y="1281"/>
                    <a:pt x="868" y="1281"/>
                  </a:cubicBezTo>
                  <a:cubicBezTo>
                    <a:pt x="875" y="1281"/>
                    <a:pt x="882" y="1281"/>
                    <a:pt x="890" y="1280"/>
                  </a:cubicBezTo>
                  <a:cubicBezTo>
                    <a:pt x="1462" y="1245"/>
                    <a:pt x="1713" y="547"/>
                    <a:pt x="1283" y="171"/>
                  </a:cubicBezTo>
                  <a:cubicBezTo>
                    <a:pt x="1167" y="55"/>
                    <a:pt x="1016" y="0"/>
                    <a:pt x="8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1" name="Google Shape;3091;p45"/>
            <p:cNvSpPr/>
            <p:nvPr/>
          </p:nvSpPr>
          <p:spPr>
            <a:xfrm>
              <a:off x="7218850" y="2891250"/>
              <a:ext cx="39675" cy="30050"/>
            </a:xfrm>
            <a:custGeom>
              <a:rect b="b" l="l" r="r" t="t"/>
              <a:pathLst>
                <a:path extrusionOk="0" h="1202" w="1587">
                  <a:moveTo>
                    <a:pt x="792" y="0"/>
                  </a:moveTo>
                  <a:cubicBezTo>
                    <a:pt x="629" y="0"/>
                    <a:pt x="466" y="67"/>
                    <a:pt x="353" y="200"/>
                  </a:cubicBezTo>
                  <a:cubicBezTo>
                    <a:pt x="0" y="588"/>
                    <a:pt x="291" y="1202"/>
                    <a:pt x="796" y="1202"/>
                  </a:cubicBezTo>
                  <a:cubicBezTo>
                    <a:pt x="803" y="1202"/>
                    <a:pt x="811" y="1202"/>
                    <a:pt x="818" y="1201"/>
                  </a:cubicBezTo>
                  <a:cubicBezTo>
                    <a:pt x="1354" y="1183"/>
                    <a:pt x="1587" y="522"/>
                    <a:pt x="1193" y="164"/>
                  </a:cubicBezTo>
                  <a:cubicBezTo>
                    <a:pt x="1084" y="54"/>
                    <a:pt x="938" y="0"/>
                    <a:pt x="7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2" name="Google Shape;3092;p45"/>
            <p:cNvSpPr/>
            <p:nvPr/>
          </p:nvSpPr>
          <p:spPr>
            <a:xfrm>
              <a:off x="7345850" y="2749550"/>
              <a:ext cx="29400" cy="22400"/>
            </a:xfrm>
            <a:custGeom>
              <a:rect b="b" l="l" r="r" t="t"/>
              <a:pathLst>
                <a:path extrusionOk="0" h="896" w="1176">
                  <a:moveTo>
                    <a:pt x="587" y="0"/>
                  </a:moveTo>
                  <a:cubicBezTo>
                    <a:pt x="467" y="0"/>
                    <a:pt x="348" y="50"/>
                    <a:pt x="263" y="144"/>
                  </a:cubicBezTo>
                  <a:cubicBezTo>
                    <a:pt x="0" y="442"/>
                    <a:pt x="202" y="895"/>
                    <a:pt x="581" y="895"/>
                  </a:cubicBezTo>
                  <a:cubicBezTo>
                    <a:pt x="588" y="895"/>
                    <a:pt x="596" y="895"/>
                    <a:pt x="603" y="895"/>
                  </a:cubicBezTo>
                  <a:cubicBezTo>
                    <a:pt x="1015" y="877"/>
                    <a:pt x="1176" y="376"/>
                    <a:pt x="889" y="126"/>
                  </a:cubicBezTo>
                  <a:cubicBezTo>
                    <a:pt x="804" y="41"/>
                    <a:pt x="695" y="0"/>
                    <a:pt x="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3" name="Google Shape;3093;p45"/>
            <p:cNvSpPr/>
            <p:nvPr/>
          </p:nvSpPr>
          <p:spPr>
            <a:xfrm>
              <a:off x="7521125" y="2791000"/>
              <a:ext cx="44625" cy="33700"/>
            </a:xfrm>
            <a:custGeom>
              <a:rect b="b" l="l" r="r" t="t"/>
              <a:pathLst>
                <a:path extrusionOk="0" h="1348" w="1785">
                  <a:moveTo>
                    <a:pt x="903" y="1"/>
                  </a:moveTo>
                  <a:cubicBezTo>
                    <a:pt x="716" y="1"/>
                    <a:pt x="531" y="78"/>
                    <a:pt x="407" y="221"/>
                  </a:cubicBezTo>
                  <a:cubicBezTo>
                    <a:pt x="1" y="662"/>
                    <a:pt x="327" y="1348"/>
                    <a:pt x="904" y="1348"/>
                  </a:cubicBezTo>
                  <a:cubicBezTo>
                    <a:pt x="911" y="1348"/>
                    <a:pt x="919" y="1348"/>
                    <a:pt x="926" y="1348"/>
                  </a:cubicBezTo>
                  <a:cubicBezTo>
                    <a:pt x="1534" y="1312"/>
                    <a:pt x="1785" y="578"/>
                    <a:pt x="1355" y="185"/>
                  </a:cubicBezTo>
                  <a:cubicBezTo>
                    <a:pt x="1230" y="60"/>
                    <a:pt x="1066" y="1"/>
                    <a:pt x="9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4" name="Google Shape;3094;p45"/>
            <p:cNvSpPr/>
            <p:nvPr/>
          </p:nvSpPr>
          <p:spPr>
            <a:xfrm>
              <a:off x="7655750" y="2934600"/>
              <a:ext cx="29850" cy="22475"/>
            </a:xfrm>
            <a:custGeom>
              <a:rect b="b" l="l" r="r" t="t"/>
              <a:pathLst>
                <a:path extrusionOk="0" h="899" w="1194">
                  <a:moveTo>
                    <a:pt x="607" y="1"/>
                  </a:moveTo>
                  <a:cubicBezTo>
                    <a:pt x="486" y="1"/>
                    <a:pt x="368" y="51"/>
                    <a:pt x="281" y="147"/>
                  </a:cubicBezTo>
                  <a:cubicBezTo>
                    <a:pt x="0" y="428"/>
                    <a:pt x="219" y="899"/>
                    <a:pt x="600" y="899"/>
                  </a:cubicBezTo>
                  <a:cubicBezTo>
                    <a:pt x="607" y="899"/>
                    <a:pt x="614" y="899"/>
                    <a:pt x="621" y="898"/>
                  </a:cubicBezTo>
                  <a:cubicBezTo>
                    <a:pt x="1014" y="880"/>
                    <a:pt x="1193" y="380"/>
                    <a:pt x="907" y="111"/>
                  </a:cubicBezTo>
                  <a:cubicBezTo>
                    <a:pt x="817" y="37"/>
                    <a:pt x="711" y="1"/>
                    <a:pt x="6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5" name="Google Shape;3095;p45"/>
            <p:cNvSpPr/>
            <p:nvPr/>
          </p:nvSpPr>
          <p:spPr>
            <a:xfrm>
              <a:off x="7301450" y="2807100"/>
              <a:ext cx="58150" cy="57925"/>
            </a:xfrm>
            <a:custGeom>
              <a:rect b="b" l="l" r="r" t="t"/>
              <a:pathLst>
                <a:path extrusionOk="0" h="2317" w="2326">
                  <a:moveTo>
                    <a:pt x="1473" y="0"/>
                  </a:moveTo>
                  <a:cubicBezTo>
                    <a:pt x="1283" y="0"/>
                    <a:pt x="930" y="578"/>
                    <a:pt x="930" y="578"/>
                  </a:cubicBezTo>
                  <a:cubicBezTo>
                    <a:pt x="930" y="578"/>
                    <a:pt x="507" y="372"/>
                    <a:pt x="273" y="372"/>
                  </a:cubicBezTo>
                  <a:cubicBezTo>
                    <a:pt x="215" y="372"/>
                    <a:pt x="168" y="385"/>
                    <a:pt x="143" y="417"/>
                  </a:cubicBezTo>
                  <a:cubicBezTo>
                    <a:pt x="36" y="578"/>
                    <a:pt x="501" y="1133"/>
                    <a:pt x="501" y="1133"/>
                  </a:cubicBezTo>
                  <a:cubicBezTo>
                    <a:pt x="501" y="1133"/>
                    <a:pt x="0" y="1670"/>
                    <a:pt x="125" y="1848"/>
                  </a:cubicBezTo>
                  <a:cubicBezTo>
                    <a:pt x="153" y="1884"/>
                    <a:pt x="206" y="1898"/>
                    <a:pt x="273" y="1898"/>
                  </a:cubicBezTo>
                  <a:cubicBezTo>
                    <a:pt x="509" y="1898"/>
                    <a:pt x="912" y="1723"/>
                    <a:pt x="912" y="1723"/>
                  </a:cubicBezTo>
                  <a:cubicBezTo>
                    <a:pt x="912" y="1723"/>
                    <a:pt x="1242" y="2317"/>
                    <a:pt x="1443" y="2317"/>
                  </a:cubicBezTo>
                  <a:cubicBezTo>
                    <a:pt x="1451" y="2317"/>
                    <a:pt x="1459" y="2316"/>
                    <a:pt x="1467" y="2313"/>
                  </a:cubicBezTo>
                  <a:cubicBezTo>
                    <a:pt x="1664" y="2242"/>
                    <a:pt x="1592" y="1509"/>
                    <a:pt x="1592" y="1509"/>
                  </a:cubicBezTo>
                  <a:cubicBezTo>
                    <a:pt x="1592" y="1509"/>
                    <a:pt x="2325" y="1365"/>
                    <a:pt x="2325" y="1169"/>
                  </a:cubicBezTo>
                  <a:cubicBezTo>
                    <a:pt x="2325" y="972"/>
                    <a:pt x="1610" y="811"/>
                    <a:pt x="1610" y="811"/>
                  </a:cubicBezTo>
                  <a:cubicBezTo>
                    <a:pt x="1610" y="811"/>
                    <a:pt x="1699" y="78"/>
                    <a:pt x="1503" y="6"/>
                  </a:cubicBezTo>
                  <a:cubicBezTo>
                    <a:pt x="1493" y="2"/>
                    <a:pt x="1483" y="0"/>
                    <a:pt x="14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6" name="Google Shape;3096;p45"/>
            <p:cNvSpPr/>
            <p:nvPr/>
          </p:nvSpPr>
          <p:spPr>
            <a:xfrm>
              <a:off x="7378350" y="2877350"/>
              <a:ext cx="82300" cy="81225"/>
            </a:xfrm>
            <a:custGeom>
              <a:rect b="b" l="l" r="r" t="t"/>
              <a:pathLst>
                <a:path extrusionOk="0" h="3249" w="3292">
                  <a:moveTo>
                    <a:pt x="2009" y="0"/>
                  </a:moveTo>
                  <a:cubicBezTo>
                    <a:pt x="1735" y="0"/>
                    <a:pt x="1271" y="845"/>
                    <a:pt x="1271" y="845"/>
                  </a:cubicBezTo>
                  <a:cubicBezTo>
                    <a:pt x="1271" y="845"/>
                    <a:pt x="725" y="619"/>
                    <a:pt x="391" y="619"/>
                  </a:cubicBezTo>
                  <a:cubicBezTo>
                    <a:pt x="285" y="619"/>
                    <a:pt x="201" y="641"/>
                    <a:pt x="162" y="702"/>
                  </a:cubicBezTo>
                  <a:cubicBezTo>
                    <a:pt x="1" y="934"/>
                    <a:pt x="716" y="1668"/>
                    <a:pt x="716" y="1668"/>
                  </a:cubicBezTo>
                  <a:cubicBezTo>
                    <a:pt x="716" y="1668"/>
                    <a:pt x="37" y="2473"/>
                    <a:pt x="215" y="2687"/>
                  </a:cubicBezTo>
                  <a:cubicBezTo>
                    <a:pt x="252" y="2735"/>
                    <a:pt x="322" y="2754"/>
                    <a:pt x="409" y="2754"/>
                  </a:cubicBezTo>
                  <a:cubicBezTo>
                    <a:pt x="745" y="2754"/>
                    <a:pt x="1342" y="2473"/>
                    <a:pt x="1342" y="2473"/>
                  </a:cubicBezTo>
                  <a:cubicBezTo>
                    <a:pt x="1342" y="2473"/>
                    <a:pt x="1843" y="3248"/>
                    <a:pt x="2108" y="3248"/>
                  </a:cubicBezTo>
                  <a:cubicBezTo>
                    <a:pt x="2122" y="3248"/>
                    <a:pt x="2135" y="3246"/>
                    <a:pt x="2147" y="3242"/>
                  </a:cubicBezTo>
                  <a:cubicBezTo>
                    <a:pt x="2416" y="3152"/>
                    <a:pt x="2272" y="2133"/>
                    <a:pt x="2272" y="2133"/>
                  </a:cubicBezTo>
                  <a:cubicBezTo>
                    <a:pt x="2272" y="2133"/>
                    <a:pt x="3292" y="1865"/>
                    <a:pt x="3274" y="1596"/>
                  </a:cubicBezTo>
                  <a:cubicBezTo>
                    <a:pt x="3274" y="1310"/>
                    <a:pt x="2237" y="1131"/>
                    <a:pt x="2237" y="1131"/>
                  </a:cubicBezTo>
                  <a:cubicBezTo>
                    <a:pt x="2237" y="1131"/>
                    <a:pt x="2308" y="94"/>
                    <a:pt x="2040" y="4"/>
                  </a:cubicBezTo>
                  <a:cubicBezTo>
                    <a:pt x="2030" y="2"/>
                    <a:pt x="2019" y="0"/>
                    <a:pt x="20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7" name="Google Shape;3097;p45"/>
            <p:cNvSpPr/>
            <p:nvPr/>
          </p:nvSpPr>
          <p:spPr>
            <a:xfrm>
              <a:off x="7406975" y="2771325"/>
              <a:ext cx="61725" cy="61050"/>
            </a:xfrm>
            <a:custGeom>
              <a:rect b="b" l="l" r="r" t="t"/>
              <a:pathLst>
                <a:path extrusionOk="0" h="2442" w="2469">
                  <a:moveTo>
                    <a:pt x="1579" y="1"/>
                  </a:moveTo>
                  <a:cubicBezTo>
                    <a:pt x="1373" y="1"/>
                    <a:pt x="1002" y="596"/>
                    <a:pt x="1002" y="596"/>
                  </a:cubicBezTo>
                  <a:cubicBezTo>
                    <a:pt x="1002" y="596"/>
                    <a:pt x="546" y="374"/>
                    <a:pt x="305" y="374"/>
                  </a:cubicBezTo>
                  <a:cubicBezTo>
                    <a:pt x="248" y="374"/>
                    <a:pt x="203" y="387"/>
                    <a:pt x="179" y="417"/>
                  </a:cubicBezTo>
                  <a:cubicBezTo>
                    <a:pt x="54" y="596"/>
                    <a:pt x="537" y="1187"/>
                    <a:pt x="537" y="1187"/>
                  </a:cubicBezTo>
                  <a:cubicBezTo>
                    <a:pt x="537" y="1187"/>
                    <a:pt x="1" y="1741"/>
                    <a:pt x="126" y="1920"/>
                  </a:cubicBezTo>
                  <a:cubicBezTo>
                    <a:pt x="151" y="1963"/>
                    <a:pt x="212" y="1979"/>
                    <a:pt x="291" y="1979"/>
                  </a:cubicBezTo>
                  <a:cubicBezTo>
                    <a:pt x="541" y="1979"/>
                    <a:pt x="966" y="1813"/>
                    <a:pt x="966" y="1813"/>
                  </a:cubicBezTo>
                  <a:cubicBezTo>
                    <a:pt x="966" y="1813"/>
                    <a:pt x="1298" y="2442"/>
                    <a:pt x="1514" y="2442"/>
                  </a:cubicBezTo>
                  <a:cubicBezTo>
                    <a:pt x="1522" y="2442"/>
                    <a:pt x="1531" y="2441"/>
                    <a:pt x="1539" y="2439"/>
                  </a:cubicBezTo>
                  <a:cubicBezTo>
                    <a:pt x="1736" y="2367"/>
                    <a:pt x="1682" y="1598"/>
                    <a:pt x="1682" y="1598"/>
                  </a:cubicBezTo>
                  <a:cubicBezTo>
                    <a:pt x="1682" y="1598"/>
                    <a:pt x="2451" y="1455"/>
                    <a:pt x="2451" y="1240"/>
                  </a:cubicBezTo>
                  <a:cubicBezTo>
                    <a:pt x="2469" y="1026"/>
                    <a:pt x="1718" y="847"/>
                    <a:pt x="1718" y="847"/>
                  </a:cubicBezTo>
                  <a:cubicBezTo>
                    <a:pt x="1718" y="847"/>
                    <a:pt x="1807" y="78"/>
                    <a:pt x="1610" y="6"/>
                  </a:cubicBezTo>
                  <a:cubicBezTo>
                    <a:pt x="1600" y="2"/>
                    <a:pt x="1590" y="1"/>
                    <a:pt x="15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098" name="Google Shape;3098;p45"/>
          <p:cNvPicPr preferRelativeResize="0"/>
          <p:nvPr/>
        </p:nvPicPr>
        <p:blipFill>
          <a:blip r:embed="rId4">
            <a:alphaModFix/>
          </a:blip>
          <a:stretch>
            <a:fillRect/>
          </a:stretch>
        </p:blipFill>
        <p:spPr>
          <a:xfrm>
            <a:off x="6215125" y="905663"/>
            <a:ext cx="2700250" cy="1508125"/>
          </a:xfrm>
          <a:prstGeom prst="rect">
            <a:avLst/>
          </a:prstGeom>
          <a:noFill/>
          <a:ln>
            <a:noFill/>
          </a:ln>
        </p:spPr>
      </p:pic>
      <p:sp>
        <p:nvSpPr>
          <p:cNvPr id="3099" name="Google Shape;3099;p45"/>
          <p:cNvSpPr/>
          <p:nvPr/>
        </p:nvSpPr>
        <p:spPr>
          <a:xfrm>
            <a:off x="5932475" y="2712925"/>
            <a:ext cx="994200" cy="637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helsea Market"/>
                <a:ea typeface="Chelsea Market"/>
                <a:cs typeface="Chelsea Market"/>
                <a:sym typeface="Chelsea Market"/>
              </a:rPr>
              <a:t>Learner</a:t>
            </a:r>
            <a:endParaRPr>
              <a:latin typeface="Chelsea Market"/>
              <a:ea typeface="Chelsea Market"/>
              <a:cs typeface="Chelsea Market"/>
              <a:sym typeface="Chelsea Market"/>
            </a:endParaRPr>
          </a:p>
        </p:txBody>
      </p:sp>
      <p:sp>
        <p:nvSpPr>
          <p:cNvPr id="3100" name="Google Shape;3100;p45"/>
          <p:cNvSpPr/>
          <p:nvPr/>
        </p:nvSpPr>
        <p:spPr>
          <a:xfrm>
            <a:off x="7046525" y="2712925"/>
            <a:ext cx="994200" cy="637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helsea Market"/>
                <a:ea typeface="Chelsea Market"/>
                <a:cs typeface="Chelsea Market"/>
                <a:sym typeface="Chelsea Market"/>
              </a:rPr>
              <a:t>Kid</a:t>
            </a:r>
            <a:endParaRPr>
              <a:latin typeface="Chelsea Market"/>
              <a:ea typeface="Chelsea Market"/>
              <a:cs typeface="Chelsea Market"/>
              <a:sym typeface="Chelsea Market"/>
            </a:endParaRPr>
          </a:p>
        </p:txBody>
      </p:sp>
      <p:sp>
        <p:nvSpPr>
          <p:cNvPr id="3101" name="Google Shape;3101;p45"/>
          <p:cNvSpPr/>
          <p:nvPr/>
        </p:nvSpPr>
        <p:spPr>
          <a:xfrm>
            <a:off x="5986500" y="3471575"/>
            <a:ext cx="994200" cy="637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helsea Market"/>
                <a:ea typeface="Chelsea Market"/>
                <a:cs typeface="Chelsea Market"/>
                <a:sym typeface="Chelsea Market"/>
              </a:rPr>
              <a:t>School</a:t>
            </a:r>
            <a:endParaRPr>
              <a:latin typeface="Chelsea Market"/>
              <a:ea typeface="Chelsea Market"/>
              <a:cs typeface="Chelsea Market"/>
              <a:sym typeface="Chelsea Market"/>
            </a:endParaRPr>
          </a:p>
        </p:txBody>
      </p:sp>
      <p:sp>
        <p:nvSpPr>
          <p:cNvPr id="3102" name="Google Shape;3102;p45"/>
          <p:cNvSpPr/>
          <p:nvPr/>
        </p:nvSpPr>
        <p:spPr>
          <a:xfrm>
            <a:off x="7068150" y="3471575"/>
            <a:ext cx="994200" cy="637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helsea Market"/>
                <a:ea typeface="Chelsea Market"/>
                <a:cs typeface="Chelsea Market"/>
                <a:sym typeface="Chelsea Market"/>
              </a:rPr>
              <a:t>Math</a:t>
            </a:r>
            <a:endParaRPr>
              <a:latin typeface="Chelsea Market"/>
              <a:ea typeface="Chelsea Market"/>
              <a:cs typeface="Chelsea Market"/>
              <a:sym typeface="Chelsea Market"/>
            </a:endParaRPr>
          </a:p>
        </p:txBody>
      </p:sp>
      <p:sp>
        <p:nvSpPr>
          <p:cNvPr id="3103" name="Google Shape;3103;p45"/>
          <p:cNvSpPr/>
          <p:nvPr/>
        </p:nvSpPr>
        <p:spPr>
          <a:xfrm>
            <a:off x="8117375" y="2712925"/>
            <a:ext cx="994200" cy="637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100">
                <a:latin typeface="Chelsea Market"/>
                <a:ea typeface="Chelsea Market"/>
                <a:cs typeface="Chelsea Market"/>
                <a:sym typeface="Chelsea Market"/>
              </a:rPr>
              <a:t>Classroom</a:t>
            </a:r>
            <a:endParaRPr sz="1100">
              <a:latin typeface="Chelsea Market"/>
              <a:ea typeface="Chelsea Market"/>
              <a:cs typeface="Chelsea Market"/>
              <a:sym typeface="Chelsea Market"/>
            </a:endParaRPr>
          </a:p>
        </p:txBody>
      </p:sp>
      <p:sp>
        <p:nvSpPr>
          <p:cNvPr id="3104" name="Google Shape;3104;p45"/>
          <p:cNvSpPr/>
          <p:nvPr/>
        </p:nvSpPr>
        <p:spPr>
          <a:xfrm>
            <a:off x="8149800" y="3471575"/>
            <a:ext cx="994200" cy="637500"/>
          </a:xfrm>
          <a:prstGeom prst="roundRect">
            <a:avLst>
              <a:gd fmla="val 16667" name="adj"/>
            </a:avLst>
          </a:prstGeom>
          <a:solidFill>
            <a:srgbClr val="FFFF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300">
                <a:latin typeface="Chelsea Market"/>
                <a:ea typeface="Chelsea Market"/>
                <a:cs typeface="Chelsea Market"/>
                <a:sym typeface="Chelsea Market"/>
              </a:rPr>
              <a:t>Kid</a:t>
            </a:r>
            <a:endParaRPr sz="1300">
              <a:latin typeface="Chelsea Market"/>
              <a:ea typeface="Chelsea Market"/>
              <a:cs typeface="Chelsea Market"/>
              <a:sym typeface="Chelsea Market"/>
            </a:endParaRPr>
          </a:p>
        </p:txBody>
      </p:sp>
      <p:sp>
        <p:nvSpPr>
          <p:cNvPr id="3105" name="Google Shape;3105;p45"/>
          <p:cNvSpPr/>
          <p:nvPr/>
        </p:nvSpPr>
        <p:spPr>
          <a:xfrm>
            <a:off x="7142675" y="2638525"/>
            <a:ext cx="758700" cy="786300"/>
          </a:xfrm>
          <a:prstGeom prst="mathMultiply">
            <a:avLst>
              <a:gd fmla="val 23520" name="adj1"/>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6" name="Google Shape;3106;p45"/>
          <p:cNvSpPr/>
          <p:nvPr/>
        </p:nvSpPr>
        <p:spPr>
          <a:xfrm>
            <a:off x="8267550" y="3397175"/>
            <a:ext cx="758700" cy="786300"/>
          </a:xfrm>
          <a:prstGeom prst="mathMultiply">
            <a:avLst>
              <a:gd fmla="val 23520" name="adj1"/>
            </a:avLst>
          </a:prstGeom>
          <a:noFill/>
          <a:ln cap="flat" cmpd="sng" w="3810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0" name="Shape 3110"/>
        <p:cNvGrpSpPr/>
        <p:nvPr/>
      </p:nvGrpSpPr>
      <p:grpSpPr>
        <a:xfrm>
          <a:off x="0" y="0"/>
          <a:ext cx="0" cy="0"/>
          <a:chOff x="0" y="0"/>
          <a:chExt cx="0" cy="0"/>
        </a:xfrm>
      </p:grpSpPr>
      <p:sp>
        <p:nvSpPr>
          <p:cNvPr id="3111" name="Google Shape;3111;p46"/>
          <p:cNvSpPr txBox="1"/>
          <p:nvPr>
            <p:ph type="title"/>
          </p:nvPr>
        </p:nvSpPr>
        <p:spPr>
          <a:xfrm>
            <a:off x="713250" y="30277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ELEVENS</a:t>
            </a:r>
            <a:endParaRPr/>
          </a:p>
        </p:txBody>
      </p:sp>
      <p:sp>
        <p:nvSpPr>
          <p:cNvPr id="3112" name="Google Shape;3112;p46"/>
          <p:cNvSpPr txBox="1"/>
          <p:nvPr/>
        </p:nvSpPr>
        <p:spPr>
          <a:xfrm>
            <a:off x="612850" y="699850"/>
            <a:ext cx="6716400" cy="40020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0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a:solidFill>
                  <a:srgbClr val="1E4F70"/>
                </a:solidFill>
                <a:latin typeface="Montserrat"/>
                <a:ea typeface="Montserrat"/>
                <a:cs typeface="Montserrat"/>
                <a:sym typeface="Montserrat"/>
              </a:rPr>
              <a:t>Your hands!</a:t>
            </a:r>
            <a:endParaRPr sz="1200">
              <a:solidFill>
                <a:schemeClr val="lt2"/>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Group/Small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Try to total eleven in a fast-paced game of chance.</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form circles of four or five and stand with one hand behind their backs.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Each group says in unison “One, two, three—eleven!” On “eleven,” group members “throw” one hand into the center of the circle as they flash any number of fingers—from zero (a fist) to five—to try to total eleven fingers.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the number of fingers does not equal eleven, group members try again.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the number of fingers equals eleven, the group does a brief, celebratory cheer (decided in advance). Then the group joins another group and continues playing with them.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all groups merge into one (whole class) within the allotted time, form new groups and play again. </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Possible Adaptations: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chemeClr val="accent4"/>
              </a:buClr>
              <a:buSzPts val="1200"/>
              <a:buFont typeface="Montserrat"/>
              <a:buChar char="○"/>
            </a:pPr>
            <a:r>
              <a:rPr lang="en" sz="1200">
                <a:solidFill>
                  <a:schemeClr val="accent4"/>
                </a:solidFill>
                <a:latin typeface="Montserrat"/>
                <a:ea typeface="Montserrat"/>
                <a:cs typeface="Montserrat"/>
                <a:sym typeface="Montserrat"/>
              </a:rPr>
              <a:t>Could be done in Breakout Rooms having the group return to the may room when they get 11</a:t>
            </a:r>
            <a:endParaRPr sz="1200">
              <a:solidFill>
                <a:schemeClr val="accent4"/>
              </a:solidFill>
              <a:latin typeface="Montserrat"/>
              <a:ea typeface="Montserrat"/>
              <a:cs typeface="Montserrat"/>
              <a:sym typeface="Montserrat"/>
            </a:endParaRPr>
          </a:p>
          <a:p>
            <a:pPr indent="-304800" lvl="1" marL="914400" rtl="0" algn="l">
              <a:spcBef>
                <a:spcPts val="0"/>
              </a:spcBef>
              <a:spcAft>
                <a:spcPts val="0"/>
              </a:spcAft>
              <a:buClr>
                <a:schemeClr val="accent4"/>
              </a:buClr>
              <a:buSzPts val="1200"/>
              <a:buFont typeface="Montserrat"/>
              <a:buChar char="○"/>
            </a:pPr>
            <a:r>
              <a:rPr lang="en" sz="1200">
                <a:solidFill>
                  <a:schemeClr val="accent4"/>
                </a:solidFill>
                <a:latin typeface="Montserrat"/>
                <a:ea typeface="Montserrat"/>
                <a:cs typeface="Montserrat"/>
                <a:sym typeface="Montserrat"/>
              </a:rPr>
              <a:t>Variation Instead of forming new groups to play again, keep the original groups but give a new target number</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chemeClr val="accent4"/>
                </a:solidFill>
                <a:latin typeface="Montserrat"/>
                <a:ea typeface="Montserrat"/>
                <a:cs typeface="Montserrat"/>
                <a:sym typeface="Montserrat"/>
              </a:rPr>
              <a:t>Created By / Credits: </a:t>
            </a:r>
            <a:endParaRPr b="1" sz="1200">
              <a:solidFill>
                <a:schemeClr val="accent4"/>
              </a:solidFill>
              <a:latin typeface="Montserrat"/>
              <a:ea typeface="Montserrat"/>
              <a:cs typeface="Montserrat"/>
              <a:sym typeface="Montserrat"/>
            </a:endParaRPr>
          </a:p>
          <a:p>
            <a:pPr indent="-304800" lvl="1" marL="914400" rtl="0" algn="l">
              <a:spcBef>
                <a:spcPts val="0"/>
              </a:spcBef>
              <a:spcAft>
                <a:spcPts val="0"/>
              </a:spcAft>
              <a:buClr>
                <a:schemeClr val="accent4"/>
              </a:buClr>
              <a:buSzPts val="1200"/>
              <a:buFont typeface="Montserrat"/>
              <a:buChar char="○"/>
            </a:pPr>
            <a:r>
              <a:rPr lang="en" sz="1200">
                <a:solidFill>
                  <a:schemeClr val="accent4"/>
                </a:solidFill>
                <a:latin typeface="Montserrat"/>
                <a:ea typeface="Montserrat"/>
                <a:cs typeface="Montserrat"/>
                <a:sym typeface="Montserrat"/>
              </a:rPr>
              <a:t>Responsive Classroom</a:t>
            </a:r>
            <a:endParaRPr sz="1200">
              <a:solidFill>
                <a:schemeClr val="accent4"/>
              </a:solidFill>
              <a:latin typeface="Montserrat"/>
              <a:ea typeface="Montserrat"/>
              <a:cs typeface="Montserrat"/>
              <a:sym typeface="Montserrat"/>
            </a:endParaRPr>
          </a:p>
        </p:txBody>
      </p:sp>
      <p:grpSp>
        <p:nvGrpSpPr>
          <p:cNvPr id="3113" name="Google Shape;3113;p46"/>
          <p:cNvGrpSpPr/>
          <p:nvPr/>
        </p:nvGrpSpPr>
        <p:grpSpPr>
          <a:xfrm rot="4297157">
            <a:off x="-3301" y="4126969"/>
            <a:ext cx="786425" cy="883711"/>
            <a:chOff x="7184725" y="2749550"/>
            <a:chExt cx="500875" cy="657600"/>
          </a:xfrm>
        </p:grpSpPr>
        <p:sp>
          <p:nvSpPr>
            <p:cNvPr id="3114" name="Google Shape;3114;p46"/>
            <p:cNvSpPr/>
            <p:nvPr/>
          </p:nvSpPr>
          <p:spPr>
            <a:xfrm>
              <a:off x="7402500" y="3071525"/>
              <a:ext cx="259400" cy="335625"/>
            </a:xfrm>
            <a:custGeom>
              <a:rect b="b" l="l" r="r" t="t"/>
              <a:pathLst>
                <a:path extrusionOk="0" h="13425" w="10376">
                  <a:moveTo>
                    <a:pt x="8569" y="0"/>
                  </a:moveTo>
                  <a:lnTo>
                    <a:pt x="1" y="3453"/>
                  </a:lnTo>
                  <a:cubicBezTo>
                    <a:pt x="1" y="3453"/>
                    <a:pt x="1521" y="5116"/>
                    <a:pt x="3381" y="7066"/>
                  </a:cubicBezTo>
                  <a:cubicBezTo>
                    <a:pt x="3882" y="7567"/>
                    <a:pt x="4401" y="8121"/>
                    <a:pt x="4902" y="8622"/>
                  </a:cubicBezTo>
                  <a:cubicBezTo>
                    <a:pt x="5385" y="9141"/>
                    <a:pt x="5886" y="9642"/>
                    <a:pt x="6351" y="10125"/>
                  </a:cubicBezTo>
                  <a:cubicBezTo>
                    <a:pt x="6762" y="10536"/>
                    <a:pt x="7173" y="10930"/>
                    <a:pt x="7531" y="11287"/>
                  </a:cubicBezTo>
                  <a:cubicBezTo>
                    <a:pt x="8802" y="12524"/>
                    <a:pt x="9784" y="13424"/>
                    <a:pt x="10082" y="13424"/>
                  </a:cubicBezTo>
                  <a:cubicBezTo>
                    <a:pt x="10098" y="13424"/>
                    <a:pt x="10113" y="13422"/>
                    <a:pt x="10125" y="13416"/>
                  </a:cubicBezTo>
                  <a:cubicBezTo>
                    <a:pt x="10375" y="13309"/>
                    <a:pt x="10250" y="11574"/>
                    <a:pt x="9982" y="9373"/>
                  </a:cubicBezTo>
                  <a:cubicBezTo>
                    <a:pt x="9910" y="8819"/>
                    <a:pt x="9839" y="8211"/>
                    <a:pt x="9749" y="7620"/>
                  </a:cubicBezTo>
                  <a:cubicBezTo>
                    <a:pt x="9660" y="6887"/>
                    <a:pt x="9535" y="6154"/>
                    <a:pt x="9427" y="5438"/>
                  </a:cubicBezTo>
                  <a:cubicBezTo>
                    <a:pt x="9302" y="4615"/>
                    <a:pt x="9195" y="3846"/>
                    <a:pt x="9087" y="3131"/>
                  </a:cubicBezTo>
                  <a:cubicBezTo>
                    <a:pt x="8801" y="1324"/>
                    <a:pt x="8569" y="0"/>
                    <a:pt x="8569" y="0"/>
                  </a:cubicBezTo>
                  <a:close/>
                </a:path>
              </a:pathLst>
            </a:custGeom>
            <a:solidFill>
              <a:schemeClr val="dk2"/>
            </a:solidFill>
            <a:ln cap="flat" cmpd="sng" w="4025">
              <a:solidFill>
                <a:schemeClr val="dk2"/>
              </a:solidFill>
              <a:prstDash val="solid"/>
              <a:miter lim="1788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5" name="Google Shape;3115;p46"/>
            <p:cNvSpPr/>
            <p:nvPr/>
          </p:nvSpPr>
          <p:spPr>
            <a:xfrm>
              <a:off x="7487475" y="3149775"/>
              <a:ext cx="150725" cy="137325"/>
            </a:xfrm>
            <a:custGeom>
              <a:rect b="b" l="l" r="r" t="t"/>
              <a:pathLst>
                <a:path extrusionOk="0" h="5493" w="6029">
                  <a:moveTo>
                    <a:pt x="5688" y="1"/>
                  </a:moveTo>
                  <a:cubicBezTo>
                    <a:pt x="3667" y="3059"/>
                    <a:pt x="1109" y="3775"/>
                    <a:pt x="0" y="3936"/>
                  </a:cubicBezTo>
                  <a:cubicBezTo>
                    <a:pt x="483" y="4437"/>
                    <a:pt x="984" y="4973"/>
                    <a:pt x="1503" y="5492"/>
                  </a:cubicBezTo>
                  <a:cubicBezTo>
                    <a:pt x="3399" y="4955"/>
                    <a:pt x="5116" y="3328"/>
                    <a:pt x="6028" y="2290"/>
                  </a:cubicBezTo>
                  <a:cubicBezTo>
                    <a:pt x="5903" y="1485"/>
                    <a:pt x="5796" y="698"/>
                    <a:pt x="56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6" name="Google Shape;3116;p46"/>
            <p:cNvSpPr/>
            <p:nvPr/>
          </p:nvSpPr>
          <p:spPr>
            <a:xfrm>
              <a:off x="7561250" y="3261575"/>
              <a:ext cx="90800" cy="92150"/>
            </a:xfrm>
            <a:custGeom>
              <a:rect b="b" l="l" r="r" t="t"/>
              <a:pathLst>
                <a:path extrusionOk="0" h="3686" w="3632">
                  <a:moveTo>
                    <a:pt x="3399" y="1"/>
                  </a:moveTo>
                  <a:cubicBezTo>
                    <a:pt x="2380" y="1306"/>
                    <a:pt x="841" y="2129"/>
                    <a:pt x="1" y="2523"/>
                  </a:cubicBezTo>
                  <a:cubicBezTo>
                    <a:pt x="412" y="2934"/>
                    <a:pt x="806" y="3328"/>
                    <a:pt x="1181" y="3685"/>
                  </a:cubicBezTo>
                  <a:cubicBezTo>
                    <a:pt x="2093" y="3274"/>
                    <a:pt x="3042" y="2397"/>
                    <a:pt x="3632" y="1771"/>
                  </a:cubicBezTo>
                  <a:cubicBezTo>
                    <a:pt x="3560" y="1199"/>
                    <a:pt x="3489" y="609"/>
                    <a:pt x="33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7" name="Google Shape;3117;p46"/>
            <p:cNvSpPr/>
            <p:nvPr/>
          </p:nvSpPr>
          <p:spPr>
            <a:xfrm>
              <a:off x="7386850" y="3041425"/>
              <a:ext cx="239725" cy="131025"/>
            </a:xfrm>
            <a:custGeom>
              <a:rect b="b" l="l" r="r" t="t"/>
              <a:pathLst>
                <a:path extrusionOk="0" h="5241" w="9589">
                  <a:moveTo>
                    <a:pt x="7215" y="1"/>
                  </a:moveTo>
                  <a:cubicBezTo>
                    <a:pt x="6299" y="1"/>
                    <a:pt x="5164" y="238"/>
                    <a:pt x="4007" y="721"/>
                  </a:cubicBezTo>
                  <a:cubicBezTo>
                    <a:pt x="1610" y="1723"/>
                    <a:pt x="1" y="3387"/>
                    <a:pt x="448" y="4424"/>
                  </a:cubicBezTo>
                  <a:cubicBezTo>
                    <a:pt x="669" y="4968"/>
                    <a:pt x="1389" y="5241"/>
                    <a:pt x="2362" y="5241"/>
                  </a:cubicBezTo>
                  <a:cubicBezTo>
                    <a:pt x="3279" y="5241"/>
                    <a:pt x="4419" y="4999"/>
                    <a:pt x="5581" y="4514"/>
                  </a:cubicBezTo>
                  <a:cubicBezTo>
                    <a:pt x="7996" y="3512"/>
                    <a:pt x="9588" y="1866"/>
                    <a:pt x="9159" y="811"/>
                  </a:cubicBezTo>
                  <a:cubicBezTo>
                    <a:pt x="8927" y="274"/>
                    <a:pt x="8198" y="1"/>
                    <a:pt x="72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8" name="Google Shape;3118;p46"/>
            <p:cNvSpPr/>
            <p:nvPr/>
          </p:nvSpPr>
          <p:spPr>
            <a:xfrm>
              <a:off x="7184725" y="2975050"/>
              <a:ext cx="266550" cy="163025"/>
            </a:xfrm>
            <a:custGeom>
              <a:rect b="b" l="l" r="r" t="t"/>
              <a:pathLst>
                <a:path extrusionOk="0" h="6521" w="10662">
                  <a:moveTo>
                    <a:pt x="4203" y="1988"/>
                  </a:moveTo>
                  <a:lnTo>
                    <a:pt x="4203" y="1988"/>
                  </a:lnTo>
                  <a:cubicBezTo>
                    <a:pt x="4204" y="1998"/>
                    <a:pt x="4204" y="2007"/>
                    <a:pt x="4204" y="2017"/>
                  </a:cubicBezTo>
                  <a:cubicBezTo>
                    <a:pt x="4204" y="2124"/>
                    <a:pt x="4204" y="2214"/>
                    <a:pt x="4204" y="2321"/>
                  </a:cubicBezTo>
                  <a:cubicBezTo>
                    <a:pt x="4204" y="2500"/>
                    <a:pt x="4186" y="2679"/>
                    <a:pt x="4133" y="2840"/>
                  </a:cubicBezTo>
                  <a:cubicBezTo>
                    <a:pt x="4115" y="2929"/>
                    <a:pt x="4097" y="3001"/>
                    <a:pt x="4061" y="3090"/>
                  </a:cubicBezTo>
                  <a:cubicBezTo>
                    <a:pt x="4061" y="3090"/>
                    <a:pt x="4061" y="3108"/>
                    <a:pt x="4061" y="3108"/>
                  </a:cubicBezTo>
                  <a:cubicBezTo>
                    <a:pt x="4061" y="3126"/>
                    <a:pt x="4043" y="3144"/>
                    <a:pt x="4043" y="3162"/>
                  </a:cubicBezTo>
                  <a:cubicBezTo>
                    <a:pt x="4025" y="3198"/>
                    <a:pt x="3989" y="3233"/>
                    <a:pt x="3972" y="3269"/>
                  </a:cubicBezTo>
                  <a:cubicBezTo>
                    <a:pt x="3972" y="3282"/>
                    <a:pt x="3934" y="3332"/>
                    <a:pt x="3927" y="3339"/>
                  </a:cubicBezTo>
                  <a:lnTo>
                    <a:pt x="3927" y="3339"/>
                  </a:lnTo>
                  <a:cubicBezTo>
                    <a:pt x="3930" y="3334"/>
                    <a:pt x="3933" y="3329"/>
                    <a:pt x="3936" y="3323"/>
                  </a:cubicBezTo>
                  <a:lnTo>
                    <a:pt x="3936" y="3323"/>
                  </a:lnTo>
                  <a:cubicBezTo>
                    <a:pt x="3928" y="3335"/>
                    <a:pt x="3925" y="3340"/>
                    <a:pt x="3926" y="3340"/>
                  </a:cubicBezTo>
                  <a:cubicBezTo>
                    <a:pt x="3926" y="3340"/>
                    <a:pt x="3926" y="3339"/>
                    <a:pt x="3927" y="3339"/>
                  </a:cubicBezTo>
                  <a:lnTo>
                    <a:pt x="3927" y="3339"/>
                  </a:lnTo>
                  <a:cubicBezTo>
                    <a:pt x="3912" y="3365"/>
                    <a:pt x="3894" y="3382"/>
                    <a:pt x="3864" y="3412"/>
                  </a:cubicBezTo>
                  <a:lnTo>
                    <a:pt x="3828" y="3448"/>
                  </a:lnTo>
                  <a:cubicBezTo>
                    <a:pt x="3828" y="3448"/>
                    <a:pt x="3757" y="3484"/>
                    <a:pt x="3739" y="3502"/>
                  </a:cubicBezTo>
                  <a:lnTo>
                    <a:pt x="3685" y="3520"/>
                  </a:lnTo>
                  <a:lnTo>
                    <a:pt x="3542" y="3520"/>
                  </a:lnTo>
                  <a:cubicBezTo>
                    <a:pt x="3524" y="3502"/>
                    <a:pt x="3506" y="3502"/>
                    <a:pt x="3489" y="3502"/>
                  </a:cubicBezTo>
                  <a:lnTo>
                    <a:pt x="3453" y="3484"/>
                  </a:lnTo>
                  <a:cubicBezTo>
                    <a:pt x="3433" y="3464"/>
                    <a:pt x="3424" y="3450"/>
                    <a:pt x="3426" y="3450"/>
                  </a:cubicBezTo>
                  <a:lnTo>
                    <a:pt x="3426" y="3450"/>
                  </a:lnTo>
                  <a:cubicBezTo>
                    <a:pt x="3428" y="3450"/>
                    <a:pt x="3437" y="3460"/>
                    <a:pt x="3453" y="3484"/>
                  </a:cubicBezTo>
                  <a:cubicBezTo>
                    <a:pt x="3453" y="3472"/>
                    <a:pt x="3430" y="3437"/>
                    <a:pt x="3419" y="3425"/>
                  </a:cubicBezTo>
                  <a:lnTo>
                    <a:pt x="3419" y="3425"/>
                  </a:lnTo>
                  <a:cubicBezTo>
                    <a:pt x="3418" y="3420"/>
                    <a:pt x="3417" y="3416"/>
                    <a:pt x="3417" y="3412"/>
                  </a:cubicBezTo>
                  <a:cubicBezTo>
                    <a:pt x="3417" y="3394"/>
                    <a:pt x="3417" y="3376"/>
                    <a:pt x="3399" y="3376"/>
                  </a:cubicBezTo>
                  <a:cubicBezTo>
                    <a:pt x="3417" y="3359"/>
                    <a:pt x="3417" y="3341"/>
                    <a:pt x="3399" y="3323"/>
                  </a:cubicBezTo>
                  <a:lnTo>
                    <a:pt x="3399" y="3215"/>
                  </a:lnTo>
                  <a:lnTo>
                    <a:pt x="3399" y="3180"/>
                  </a:lnTo>
                  <a:lnTo>
                    <a:pt x="3399" y="3144"/>
                  </a:lnTo>
                  <a:cubicBezTo>
                    <a:pt x="3399" y="3090"/>
                    <a:pt x="3435" y="3054"/>
                    <a:pt x="3435" y="3019"/>
                  </a:cubicBezTo>
                  <a:cubicBezTo>
                    <a:pt x="3453" y="2965"/>
                    <a:pt x="3471" y="2929"/>
                    <a:pt x="3489" y="2893"/>
                  </a:cubicBezTo>
                  <a:cubicBezTo>
                    <a:pt x="3489" y="2868"/>
                    <a:pt x="3498" y="2843"/>
                    <a:pt x="3496" y="2843"/>
                  </a:cubicBezTo>
                  <a:lnTo>
                    <a:pt x="3496" y="2843"/>
                  </a:lnTo>
                  <a:cubicBezTo>
                    <a:pt x="3496" y="2843"/>
                    <a:pt x="3494" y="2847"/>
                    <a:pt x="3489" y="2858"/>
                  </a:cubicBezTo>
                  <a:cubicBezTo>
                    <a:pt x="3489" y="2840"/>
                    <a:pt x="3506" y="2822"/>
                    <a:pt x="3506" y="2804"/>
                  </a:cubicBezTo>
                  <a:cubicBezTo>
                    <a:pt x="3560" y="2715"/>
                    <a:pt x="3596" y="2625"/>
                    <a:pt x="3650" y="2536"/>
                  </a:cubicBezTo>
                  <a:cubicBezTo>
                    <a:pt x="3703" y="2464"/>
                    <a:pt x="3757" y="2393"/>
                    <a:pt x="3828" y="2321"/>
                  </a:cubicBezTo>
                  <a:cubicBezTo>
                    <a:pt x="3900" y="2232"/>
                    <a:pt x="3972" y="2160"/>
                    <a:pt x="4061" y="2089"/>
                  </a:cubicBezTo>
                  <a:cubicBezTo>
                    <a:pt x="4107" y="2053"/>
                    <a:pt x="4154" y="2019"/>
                    <a:pt x="4203" y="1988"/>
                  </a:cubicBezTo>
                  <a:close/>
                  <a:moveTo>
                    <a:pt x="7409" y="3375"/>
                  </a:moveTo>
                  <a:cubicBezTo>
                    <a:pt x="7490" y="3559"/>
                    <a:pt x="7550" y="3753"/>
                    <a:pt x="7585" y="3949"/>
                  </a:cubicBezTo>
                  <a:cubicBezTo>
                    <a:pt x="7585" y="3967"/>
                    <a:pt x="7585" y="4020"/>
                    <a:pt x="7585" y="4074"/>
                  </a:cubicBezTo>
                  <a:cubicBezTo>
                    <a:pt x="7603" y="4128"/>
                    <a:pt x="7585" y="4181"/>
                    <a:pt x="7585" y="4235"/>
                  </a:cubicBezTo>
                  <a:lnTo>
                    <a:pt x="7585" y="4378"/>
                  </a:lnTo>
                  <a:cubicBezTo>
                    <a:pt x="7585" y="4396"/>
                    <a:pt x="7585" y="4414"/>
                    <a:pt x="7585" y="4432"/>
                  </a:cubicBezTo>
                  <a:cubicBezTo>
                    <a:pt x="7585" y="4468"/>
                    <a:pt x="7585" y="4485"/>
                    <a:pt x="7567" y="4503"/>
                  </a:cubicBezTo>
                  <a:cubicBezTo>
                    <a:pt x="7567" y="4539"/>
                    <a:pt x="7549" y="4593"/>
                    <a:pt x="7549" y="4629"/>
                  </a:cubicBezTo>
                  <a:cubicBezTo>
                    <a:pt x="7531" y="4646"/>
                    <a:pt x="7531" y="4664"/>
                    <a:pt x="7531" y="4700"/>
                  </a:cubicBezTo>
                  <a:cubicBezTo>
                    <a:pt x="7513" y="4700"/>
                    <a:pt x="7513" y="4718"/>
                    <a:pt x="7513" y="4736"/>
                  </a:cubicBezTo>
                  <a:cubicBezTo>
                    <a:pt x="7495" y="4772"/>
                    <a:pt x="7477" y="4790"/>
                    <a:pt x="7460" y="4825"/>
                  </a:cubicBezTo>
                  <a:lnTo>
                    <a:pt x="7406" y="4879"/>
                  </a:lnTo>
                  <a:lnTo>
                    <a:pt x="7406" y="4879"/>
                  </a:lnTo>
                  <a:cubicBezTo>
                    <a:pt x="7417" y="4868"/>
                    <a:pt x="7421" y="4864"/>
                    <a:pt x="7422" y="4864"/>
                  </a:cubicBezTo>
                  <a:lnTo>
                    <a:pt x="7422" y="4864"/>
                  </a:lnTo>
                  <a:cubicBezTo>
                    <a:pt x="7423" y="4864"/>
                    <a:pt x="7406" y="4885"/>
                    <a:pt x="7406" y="4897"/>
                  </a:cubicBezTo>
                  <a:cubicBezTo>
                    <a:pt x="7406" y="4915"/>
                    <a:pt x="7370" y="4951"/>
                    <a:pt x="7334" y="4968"/>
                  </a:cubicBezTo>
                  <a:cubicBezTo>
                    <a:pt x="7352" y="4957"/>
                    <a:pt x="7358" y="4953"/>
                    <a:pt x="7358" y="4953"/>
                  </a:cubicBezTo>
                  <a:lnTo>
                    <a:pt x="7358" y="4953"/>
                  </a:lnTo>
                  <a:cubicBezTo>
                    <a:pt x="7356" y="4953"/>
                    <a:pt x="7328" y="4968"/>
                    <a:pt x="7316" y="4968"/>
                  </a:cubicBezTo>
                  <a:lnTo>
                    <a:pt x="7263" y="5004"/>
                  </a:lnTo>
                  <a:lnTo>
                    <a:pt x="7209" y="5022"/>
                  </a:lnTo>
                  <a:lnTo>
                    <a:pt x="7155" y="5040"/>
                  </a:lnTo>
                  <a:lnTo>
                    <a:pt x="6977" y="5040"/>
                  </a:lnTo>
                  <a:lnTo>
                    <a:pt x="6923" y="5004"/>
                  </a:lnTo>
                  <a:lnTo>
                    <a:pt x="6886" y="4992"/>
                  </a:lnTo>
                  <a:lnTo>
                    <a:pt x="6886" y="4992"/>
                  </a:lnTo>
                  <a:cubicBezTo>
                    <a:pt x="6880" y="4982"/>
                    <a:pt x="6848" y="4951"/>
                    <a:pt x="6837" y="4948"/>
                  </a:cubicBezTo>
                  <a:lnTo>
                    <a:pt x="6837" y="4948"/>
                  </a:lnTo>
                  <a:cubicBezTo>
                    <a:pt x="6835" y="4944"/>
                    <a:pt x="6834" y="4938"/>
                    <a:pt x="6834" y="4933"/>
                  </a:cubicBezTo>
                  <a:lnTo>
                    <a:pt x="6816" y="4897"/>
                  </a:lnTo>
                  <a:cubicBezTo>
                    <a:pt x="6815" y="4896"/>
                    <a:pt x="6815" y="4896"/>
                    <a:pt x="6815" y="4895"/>
                  </a:cubicBezTo>
                  <a:lnTo>
                    <a:pt x="6815" y="4895"/>
                  </a:lnTo>
                  <a:cubicBezTo>
                    <a:pt x="6815" y="4892"/>
                    <a:pt x="6816" y="4887"/>
                    <a:pt x="6816" y="4879"/>
                  </a:cubicBezTo>
                  <a:cubicBezTo>
                    <a:pt x="6816" y="4825"/>
                    <a:pt x="6816" y="4843"/>
                    <a:pt x="6798" y="4825"/>
                  </a:cubicBezTo>
                  <a:cubicBezTo>
                    <a:pt x="6780" y="4807"/>
                    <a:pt x="6798" y="4790"/>
                    <a:pt x="6780" y="4772"/>
                  </a:cubicBezTo>
                  <a:lnTo>
                    <a:pt x="6780" y="4629"/>
                  </a:lnTo>
                  <a:lnTo>
                    <a:pt x="6780" y="4557"/>
                  </a:lnTo>
                  <a:cubicBezTo>
                    <a:pt x="6780" y="4557"/>
                    <a:pt x="6780" y="4539"/>
                    <a:pt x="6780" y="4521"/>
                  </a:cubicBezTo>
                  <a:cubicBezTo>
                    <a:pt x="6780" y="4485"/>
                    <a:pt x="6798" y="4432"/>
                    <a:pt x="6816" y="4378"/>
                  </a:cubicBezTo>
                  <a:cubicBezTo>
                    <a:pt x="6834" y="4271"/>
                    <a:pt x="6869" y="4181"/>
                    <a:pt x="6905" y="4092"/>
                  </a:cubicBezTo>
                  <a:cubicBezTo>
                    <a:pt x="6905" y="4094"/>
                    <a:pt x="6905" y="4096"/>
                    <a:pt x="6906" y="4096"/>
                  </a:cubicBezTo>
                  <a:cubicBezTo>
                    <a:pt x="6910" y="4096"/>
                    <a:pt x="6923" y="4054"/>
                    <a:pt x="6923" y="4038"/>
                  </a:cubicBezTo>
                  <a:cubicBezTo>
                    <a:pt x="6941" y="4038"/>
                    <a:pt x="6959" y="4003"/>
                    <a:pt x="6977" y="3967"/>
                  </a:cubicBezTo>
                  <a:cubicBezTo>
                    <a:pt x="6977" y="3949"/>
                    <a:pt x="7012" y="3877"/>
                    <a:pt x="7048" y="3824"/>
                  </a:cubicBezTo>
                  <a:cubicBezTo>
                    <a:pt x="7102" y="3734"/>
                    <a:pt x="7155" y="3645"/>
                    <a:pt x="7227" y="3573"/>
                  </a:cubicBezTo>
                  <a:cubicBezTo>
                    <a:pt x="7281" y="3503"/>
                    <a:pt x="7342" y="3437"/>
                    <a:pt x="7409" y="3375"/>
                  </a:cubicBezTo>
                  <a:close/>
                  <a:moveTo>
                    <a:pt x="2824" y="0"/>
                  </a:moveTo>
                  <a:cubicBezTo>
                    <a:pt x="2140" y="0"/>
                    <a:pt x="1412" y="313"/>
                    <a:pt x="913" y="729"/>
                  </a:cubicBezTo>
                  <a:cubicBezTo>
                    <a:pt x="215" y="1319"/>
                    <a:pt x="1" y="2285"/>
                    <a:pt x="144" y="3162"/>
                  </a:cubicBezTo>
                  <a:cubicBezTo>
                    <a:pt x="162" y="3215"/>
                    <a:pt x="162" y="3269"/>
                    <a:pt x="179" y="3323"/>
                  </a:cubicBezTo>
                  <a:cubicBezTo>
                    <a:pt x="215" y="3445"/>
                    <a:pt x="309" y="3498"/>
                    <a:pt x="402" y="3498"/>
                  </a:cubicBezTo>
                  <a:cubicBezTo>
                    <a:pt x="541" y="3498"/>
                    <a:pt x="680" y="3380"/>
                    <a:pt x="627" y="3198"/>
                  </a:cubicBezTo>
                  <a:cubicBezTo>
                    <a:pt x="609" y="3144"/>
                    <a:pt x="591" y="3090"/>
                    <a:pt x="591" y="3054"/>
                  </a:cubicBezTo>
                  <a:cubicBezTo>
                    <a:pt x="591" y="3037"/>
                    <a:pt x="591" y="3001"/>
                    <a:pt x="573" y="2983"/>
                  </a:cubicBezTo>
                  <a:lnTo>
                    <a:pt x="573" y="2947"/>
                  </a:lnTo>
                  <a:cubicBezTo>
                    <a:pt x="573" y="2893"/>
                    <a:pt x="555" y="2804"/>
                    <a:pt x="555" y="2733"/>
                  </a:cubicBezTo>
                  <a:cubicBezTo>
                    <a:pt x="555" y="2643"/>
                    <a:pt x="555" y="2572"/>
                    <a:pt x="555" y="2500"/>
                  </a:cubicBezTo>
                  <a:lnTo>
                    <a:pt x="555" y="2375"/>
                  </a:lnTo>
                  <a:lnTo>
                    <a:pt x="555" y="2303"/>
                  </a:lnTo>
                  <a:cubicBezTo>
                    <a:pt x="555" y="2285"/>
                    <a:pt x="555" y="2285"/>
                    <a:pt x="555" y="2267"/>
                  </a:cubicBezTo>
                  <a:cubicBezTo>
                    <a:pt x="573" y="2160"/>
                    <a:pt x="591" y="2071"/>
                    <a:pt x="627" y="1981"/>
                  </a:cubicBezTo>
                  <a:cubicBezTo>
                    <a:pt x="627" y="1928"/>
                    <a:pt x="645" y="1874"/>
                    <a:pt x="662" y="1838"/>
                  </a:cubicBezTo>
                  <a:cubicBezTo>
                    <a:pt x="680" y="1784"/>
                    <a:pt x="698" y="1749"/>
                    <a:pt x="716" y="1713"/>
                  </a:cubicBezTo>
                  <a:cubicBezTo>
                    <a:pt x="931" y="1266"/>
                    <a:pt x="1306" y="908"/>
                    <a:pt x="1771" y="711"/>
                  </a:cubicBezTo>
                  <a:cubicBezTo>
                    <a:pt x="2040" y="568"/>
                    <a:pt x="2326" y="497"/>
                    <a:pt x="2630" y="461"/>
                  </a:cubicBezTo>
                  <a:cubicBezTo>
                    <a:pt x="2702" y="449"/>
                    <a:pt x="2773" y="443"/>
                    <a:pt x="2844" y="443"/>
                  </a:cubicBezTo>
                  <a:cubicBezTo>
                    <a:pt x="2986" y="443"/>
                    <a:pt x="3125" y="467"/>
                    <a:pt x="3256" y="514"/>
                  </a:cubicBezTo>
                  <a:cubicBezTo>
                    <a:pt x="3417" y="568"/>
                    <a:pt x="3560" y="658"/>
                    <a:pt x="3685" y="783"/>
                  </a:cubicBezTo>
                  <a:cubicBezTo>
                    <a:pt x="3811" y="908"/>
                    <a:pt x="3918" y="1051"/>
                    <a:pt x="4007" y="1230"/>
                  </a:cubicBezTo>
                  <a:lnTo>
                    <a:pt x="4025" y="1284"/>
                  </a:lnTo>
                  <a:cubicBezTo>
                    <a:pt x="4031" y="1294"/>
                    <a:pt x="4033" y="1297"/>
                    <a:pt x="4034" y="1297"/>
                  </a:cubicBezTo>
                  <a:cubicBezTo>
                    <a:pt x="4034" y="1297"/>
                    <a:pt x="4034" y="1294"/>
                    <a:pt x="4034" y="1294"/>
                  </a:cubicBezTo>
                  <a:lnTo>
                    <a:pt x="4034" y="1294"/>
                  </a:lnTo>
                  <a:cubicBezTo>
                    <a:pt x="4035" y="1294"/>
                    <a:pt x="4036" y="1299"/>
                    <a:pt x="4043" y="1319"/>
                  </a:cubicBezTo>
                  <a:cubicBezTo>
                    <a:pt x="4061" y="1373"/>
                    <a:pt x="4079" y="1409"/>
                    <a:pt x="4097" y="1463"/>
                  </a:cubicBezTo>
                  <a:cubicBezTo>
                    <a:pt x="4106" y="1486"/>
                    <a:pt x="4115" y="1512"/>
                    <a:pt x="4122" y="1537"/>
                  </a:cubicBezTo>
                  <a:lnTo>
                    <a:pt x="4122" y="1537"/>
                  </a:lnTo>
                  <a:cubicBezTo>
                    <a:pt x="3799" y="1709"/>
                    <a:pt x="3520" y="1958"/>
                    <a:pt x="3310" y="2267"/>
                  </a:cubicBezTo>
                  <a:cubicBezTo>
                    <a:pt x="3041" y="2607"/>
                    <a:pt x="2916" y="3037"/>
                    <a:pt x="2952" y="3466"/>
                  </a:cubicBezTo>
                  <a:cubicBezTo>
                    <a:pt x="3025" y="3787"/>
                    <a:pt x="3300" y="4001"/>
                    <a:pt x="3603" y="4001"/>
                  </a:cubicBezTo>
                  <a:cubicBezTo>
                    <a:pt x="3671" y="4001"/>
                    <a:pt x="3741" y="3990"/>
                    <a:pt x="3811" y="3967"/>
                  </a:cubicBezTo>
                  <a:cubicBezTo>
                    <a:pt x="4186" y="3877"/>
                    <a:pt x="4437" y="3520"/>
                    <a:pt x="4562" y="3180"/>
                  </a:cubicBezTo>
                  <a:cubicBezTo>
                    <a:pt x="4717" y="2724"/>
                    <a:pt x="4751" y="2246"/>
                    <a:pt x="4672" y="1789"/>
                  </a:cubicBezTo>
                  <a:lnTo>
                    <a:pt x="4672" y="1789"/>
                  </a:lnTo>
                  <a:cubicBezTo>
                    <a:pt x="4807" y="1754"/>
                    <a:pt x="4949" y="1737"/>
                    <a:pt x="5091" y="1737"/>
                  </a:cubicBezTo>
                  <a:cubicBezTo>
                    <a:pt x="5159" y="1737"/>
                    <a:pt x="5227" y="1741"/>
                    <a:pt x="5295" y="1749"/>
                  </a:cubicBezTo>
                  <a:cubicBezTo>
                    <a:pt x="5903" y="1856"/>
                    <a:pt x="6458" y="2160"/>
                    <a:pt x="6887" y="2607"/>
                  </a:cubicBezTo>
                  <a:cubicBezTo>
                    <a:pt x="6994" y="2714"/>
                    <a:pt x="7092" y="2833"/>
                    <a:pt x="7178" y="2959"/>
                  </a:cubicBezTo>
                  <a:lnTo>
                    <a:pt x="7178" y="2959"/>
                  </a:lnTo>
                  <a:cubicBezTo>
                    <a:pt x="7032" y="3075"/>
                    <a:pt x="6903" y="3215"/>
                    <a:pt x="6798" y="3376"/>
                  </a:cubicBezTo>
                  <a:cubicBezTo>
                    <a:pt x="6494" y="3752"/>
                    <a:pt x="6333" y="4217"/>
                    <a:pt x="6333" y="4718"/>
                  </a:cubicBezTo>
                  <a:cubicBezTo>
                    <a:pt x="6316" y="5145"/>
                    <a:pt x="6658" y="5507"/>
                    <a:pt x="7079" y="5507"/>
                  </a:cubicBezTo>
                  <a:cubicBezTo>
                    <a:pt x="7098" y="5507"/>
                    <a:pt x="7118" y="5507"/>
                    <a:pt x="7138" y="5505"/>
                  </a:cubicBezTo>
                  <a:cubicBezTo>
                    <a:pt x="7567" y="5469"/>
                    <a:pt x="7943" y="5147"/>
                    <a:pt x="8032" y="4718"/>
                  </a:cubicBezTo>
                  <a:cubicBezTo>
                    <a:pt x="8157" y="4199"/>
                    <a:pt x="8086" y="3663"/>
                    <a:pt x="7853" y="3180"/>
                  </a:cubicBezTo>
                  <a:cubicBezTo>
                    <a:pt x="7841" y="3154"/>
                    <a:pt x="7829" y="3128"/>
                    <a:pt x="7817" y="3103"/>
                  </a:cubicBezTo>
                  <a:lnTo>
                    <a:pt x="7817" y="3103"/>
                  </a:lnTo>
                  <a:cubicBezTo>
                    <a:pt x="7927" y="3059"/>
                    <a:pt x="8048" y="3033"/>
                    <a:pt x="8170" y="3033"/>
                  </a:cubicBezTo>
                  <a:cubicBezTo>
                    <a:pt x="8196" y="3033"/>
                    <a:pt x="8221" y="3034"/>
                    <a:pt x="8247" y="3037"/>
                  </a:cubicBezTo>
                  <a:cubicBezTo>
                    <a:pt x="8282" y="3037"/>
                    <a:pt x="8336" y="3037"/>
                    <a:pt x="8372" y="3054"/>
                  </a:cubicBezTo>
                  <a:cubicBezTo>
                    <a:pt x="8425" y="3072"/>
                    <a:pt x="8479" y="3090"/>
                    <a:pt x="8551" y="3108"/>
                  </a:cubicBezTo>
                  <a:cubicBezTo>
                    <a:pt x="8658" y="3162"/>
                    <a:pt x="8765" y="3215"/>
                    <a:pt x="8873" y="3305"/>
                  </a:cubicBezTo>
                  <a:cubicBezTo>
                    <a:pt x="9731" y="3949"/>
                    <a:pt x="10161" y="5004"/>
                    <a:pt x="10035" y="6077"/>
                  </a:cubicBezTo>
                  <a:lnTo>
                    <a:pt x="10035" y="6167"/>
                  </a:lnTo>
                  <a:lnTo>
                    <a:pt x="10035" y="6221"/>
                  </a:lnTo>
                  <a:cubicBezTo>
                    <a:pt x="10003" y="6403"/>
                    <a:pt x="10151" y="6521"/>
                    <a:pt x="10286" y="6521"/>
                  </a:cubicBezTo>
                  <a:cubicBezTo>
                    <a:pt x="10376" y="6521"/>
                    <a:pt x="10461" y="6468"/>
                    <a:pt x="10483" y="6346"/>
                  </a:cubicBezTo>
                  <a:cubicBezTo>
                    <a:pt x="10661" y="5380"/>
                    <a:pt x="10429" y="4378"/>
                    <a:pt x="9856" y="3591"/>
                  </a:cubicBezTo>
                  <a:cubicBezTo>
                    <a:pt x="9475" y="3089"/>
                    <a:pt x="8876" y="2570"/>
                    <a:pt x="8206" y="2570"/>
                  </a:cubicBezTo>
                  <a:cubicBezTo>
                    <a:pt x="8184" y="2570"/>
                    <a:pt x="8161" y="2570"/>
                    <a:pt x="8139" y="2572"/>
                  </a:cubicBezTo>
                  <a:cubicBezTo>
                    <a:pt x="7949" y="2591"/>
                    <a:pt x="7764" y="2639"/>
                    <a:pt x="7590" y="2713"/>
                  </a:cubicBezTo>
                  <a:lnTo>
                    <a:pt x="7590" y="2713"/>
                  </a:lnTo>
                  <a:cubicBezTo>
                    <a:pt x="7307" y="2295"/>
                    <a:pt x="6925" y="1946"/>
                    <a:pt x="6476" y="1695"/>
                  </a:cubicBezTo>
                  <a:cubicBezTo>
                    <a:pt x="6072" y="1434"/>
                    <a:pt x="5592" y="1297"/>
                    <a:pt x="5112" y="1297"/>
                  </a:cubicBezTo>
                  <a:cubicBezTo>
                    <a:pt x="4933" y="1297"/>
                    <a:pt x="4755" y="1316"/>
                    <a:pt x="4580" y="1355"/>
                  </a:cubicBezTo>
                  <a:cubicBezTo>
                    <a:pt x="4574" y="1357"/>
                    <a:pt x="4568" y="1359"/>
                    <a:pt x="4562" y="1360"/>
                  </a:cubicBezTo>
                  <a:lnTo>
                    <a:pt x="4562" y="1360"/>
                  </a:lnTo>
                  <a:cubicBezTo>
                    <a:pt x="4464" y="1077"/>
                    <a:pt x="4321" y="809"/>
                    <a:pt x="4133" y="568"/>
                  </a:cubicBezTo>
                  <a:cubicBezTo>
                    <a:pt x="3788" y="163"/>
                    <a:pt x="3317" y="0"/>
                    <a:pt x="28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9" name="Google Shape;3119;p46"/>
            <p:cNvSpPr/>
            <p:nvPr/>
          </p:nvSpPr>
          <p:spPr>
            <a:xfrm>
              <a:off x="7515200" y="2804700"/>
              <a:ext cx="138575" cy="286700"/>
            </a:xfrm>
            <a:custGeom>
              <a:rect b="b" l="l" r="r" t="t"/>
              <a:pathLst>
                <a:path extrusionOk="0" h="11468" w="5543">
                  <a:moveTo>
                    <a:pt x="4170" y="4773"/>
                  </a:moveTo>
                  <a:cubicBezTo>
                    <a:pt x="4168" y="4773"/>
                    <a:pt x="4162" y="4777"/>
                    <a:pt x="4150" y="4788"/>
                  </a:cubicBezTo>
                  <a:cubicBezTo>
                    <a:pt x="4162" y="4788"/>
                    <a:pt x="4174" y="4773"/>
                    <a:pt x="4170" y="4773"/>
                  </a:cubicBezTo>
                  <a:close/>
                  <a:moveTo>
                    <a:pt x="3757" y="4127"/>
                  </a:moveTo>
                  <a:cubicBezTo>
                    <a:pt x="3524" y="4145"/>
                    <a:pt x="3542" y="4484"/>
                    <a:pt x="3774" y="4484"/>
                  </a:cubicBezTo>
                  <a:cubicBezTo>
                    <a:pt x="3972" y="4484"/>
                    <a:pt x="4015" y="4239"/>
                    <a:pt x="3880" y="4154"/>
                  </a:cubicBezTo>
                  <a:lnTo>
                    <a:pt x="3880" y="4154"/>
                  </a:lnTo>
                  <a:cubicBezTo>
                    <a:pt x="3887" y="4157"/>
                    <a:pt x="3893" y="4159"/>
                    <a:pt x="3900" y="4162"/>
                  </a:cubicBezTo>
                  <a:cubicBezTo>
                    <a:pt x="3910" y="4162"/>
                    <a:pt x="3943" y="4174"/>
                    <a:pt x="3960" y="4181"/>
                  </a:cubicBezTo>
                  <a:lnTo>
                    <a:pt x="3960" y="4181"/>
                  </a:lnTo>
                  <a:cubicBezTo>
                    <a:pt x="3958" y="4180"/>
                    <a:pt x="3956" y="4180"/>
                    <a:pt x="3953" y="4180"/>
                  </a:cubicBezTo>
                  <a:cubicBezTo>
                    <a:pt x="3964" y="4184"/>
                    <a:pt x="3969" y="4185"/>
                    <a:pt x="3970" y="4185"/>
                  </a:cubicBezTo>
                  <a:cubicBezTo>
                    <a:pt x="3971" y="4185"/>
                    <a:pt x="3967" y="4183"/>
                    <a:pt x="3960" y="4181"/>
                  </a:cubicBezTo>
                  <a:lnTo>
                    <a:pt x="3960" y="4181"/>
                  </a:lnTo>
                  <a:cubicBezTo>
                    <a:pt x="3991" y="4182"/>
                    <a:pt x="4009" y="4199"/>
                    <a:pt x="4043" y="4216"/>
                  </a:cubicBezTo>
                  <a:lnTo>
                    <a:pt x="4096" y="4252"/>
                  </a:lnTo>
                  <a:lnTo>
                    <a:pt x="4114" y="4270"/>
                  </a:lnTo>
                  <a:cubicBezTo>
                    <a:pt x="4132" y="4288"/>
                    <a:pt x="4168" y="4306"/>
                    <a:pt x="4186" y="4341"/>
                  </a:cubicBezTo>
                  <a:cubicBezTo>
                    <a:pt x="4186" y="4359"/>
                    <a:pt x="4204" y="4377"/>
                    <a:pt x="4204" y="4395"/>
                  </a:cubicBezTo>
                  <a:cubicBezTo>
                    <a:pt x="4204" y="4395"/>
                    <a:pt x="4222" y="4413"/>
                    <a:pt x="4222" y="4431"/>
                  </a:cubicBezTo>
                  <a:cubicBezTo>
                    <a:pt x="4222" y="4432"/>
                    <a:pt x="4223" y="4433"/>
                    <a:pt x="4224" y="4434"/>
                  </a:cubicBezTo>
                  <a:lnTo>
                    <a:pt x="4224" y="4434"/>
                  </a:lnTo>
                  <a:cubicBezTo>
                    <a:pt x="4222" y="4436"/>
                    <a:pt x="4222" y="4441"/>
                    <a:pt x="4222" y="4449"/>
                  </a:cubicBezTo>
                  <a:cubicBezTo>
                    <a:pt x="4240" y="4502"/>
                    <a:pt x="4240" y="4520"/>
                    <a:pt x="4257" y="4556"/>
                  </a:cubicBezTo>
                  <a:lnTo>
                    <a:pt x="4257" y="4627"/>
                  </a:lnTo>
                  <a:cubicBezTo>
                    <a:pt x="4243" y="4670"/>
                    <a:pt x="4240" y="4679"/>
                    <a:pt x="4240" y="4690"/>
                  </a:cubicBezTo>
                  <a:lnTo>
                    <a:pt x="4240" y="4690"/>
                  </a:lnTo>
                  <a:cubicBezTo>
                    <a:pt x="4231" y="4706"/>
                    <a:pt x="4214" y="4742"/>
                    <a:pt x="4204" y="4753"/>
                  </a:cubicBezTo>
                  <a:cubicBezTo>
                    <a:pt x="4215" y="4736"/>
                    <a:pt x="4219" y="4729"/>
                    <a:pt x="4219" y="4729"/>
                  </a:cubicBezTo>
                  <a:lnTo>
                    <a:pt x="4219" y="4729"/>
                  </a:lnTo>
                  <a:cubicBezTo>
                    <a:pt x="4219" y="4729"/>
                    <a:pt x="4198" y="4758"/>
                    <a:pt x="4186" y="4771"/>
                  </a:cubicBezTo>
                  <a:cubicBezTo>
                    <a:pt x="4168" y="4771"/>
                    <a:pt x="4168" y="4788"/>
                    <a:pt x="4150" y="4788"/>
                  </a:cubicBezTo>
                  <a:lnTo>
                    <a:pt x="4079" y="4842"/>
                  </a:lnTo>
                  <a:lnTo>
                    <a:pt x="4025" y="4860"/>
                  </a:lnTo>
                  <a:lnTo>
                    <a:pt x="3935" y="4878"/>
                  </a:lnTo>
                  <a:cubicBezTo>
                    <a:pt x="3925" y="4880"/>
                    <a:pt x="3918" y="4882"/>
                    <a:pt x="3914" y="4884"/>
                  </a:cubicBezTo>
                  <a:lnTo>
                    <a:pt x="3914" y="4884"/>
                  </a:lnTo>
                  <a:cubicBezTo>
                    <a:pt x="3919" y="4881"/>
                    <a:pt x="3923" y="4878"/>
                    <a:pt x="3900" y="4878"/>
                  </a:cubicBezTo>
                  <a:lnTo>
                    <a:pt x="3792" y="4878"/>
                  </a:lnTo>
                  <a:cubicBezTo>
                    <a:pt x="3780" y="4878"/>
                    <a:pt x="3729" y="4870"/>
                    <a:pt x="3712" y="4870"/>
                  </a:cubicBezTo>
                  <a:cubicBezTo>
                    <a:pt x="3703" y="4870"/>
                    <a:pt x="3703" y="4872"/>
                    <a:pt x="3721" y="4878"/>
                  </a:cubicBezTo>
                  <a:cubicBezTo>
                    <a:pt x="3596" y="4860"/>
                    <a:pt x="3470" y="4806"/>
                    <a:pt x="3345" y="4735"/>
                  </a:cubicBezTo>
                  <a:cubicBezTo>
                    <a:pt x="3238" y="4645"/>
                    <a:pt x="3131" y="4538"/>
                    <a:pt x="3059" y="4413"/>
                  </a:cubicBezTo>
                  <a:cubicBezTo>
                    <a:pt x="3034" y="4362"/>
                    <a:pt x="3012" y="4309"/>
                    <a:pt x="2992" y="4256"/>
                  </a:cubicBezTo>
                  <a:lnTo>
                    <a:pt x="2992" y="4256"/>
                  </a:lnTo>
                  <a:cubicBezTo>
                    <a:pt x="3116" y="4208"/>
                    <a:pt x="3246" y="4170"/>
                    <a:pt x="3381" y="4145"/>
                  </a:cubicBezTo>
                  <a:lnTo>
                    <a:pt x="3453" y="4127"/>
                  </a:lnTo>
                  <a:close/>
                  <a:moveTo>
                    <a:pt x="2513" y="6435"/>
                  </a:moveTo>
                  <a:cubicBezTo>
                    <a:pt x="2612" y="6435"/>
                    <a:pt x="2711" y="6447"/>
                    <a:pt x="2809" y="6470"/>
                  </a:cubicBezTo>
                  <a:cubicBezTo>
                    <a:pt x="2987" y="6524"/>
                    <a:pt x="3148" y="6631"/>
                    <a:pt x="3256" y="6774"/>
                  </a:cubicBezTo>
                  <a:cubicBezTo>
                    <a:pt x="3309" y="6846"/>
                    <a:pt x="3363" y="6917"/>
                    <a:pt x="3399" y="6989"/>
                  </a:cubicBezTo>
                  <a:cubicBezTo>
                    <a:pt x="3399" y="7007"/>
                    <a:pt x="3417" y="7024"/>
                    <a:pt x="3417" y="7042"/>
                  </a:cubicBezTo>
                  <a:lnTo>
                    <a:pt x="3435" y="7096"/>
                  </a:lnTo>
                  <a:cubicBezTo>
                    <a:pt x="3435" y="7096"/>
                    <a:pt x="3435" y="7105"/>
                    <a:pt x="3435" y="7114"/>
                  </a:cubicBezTo>
                  <a:cubicBezTo>
                    <a:pt x="3432" y="7108"/>
                    <a:pt x="3430" y="7105"/>
                    <a:pt x="3428" y="7105"/>
                  </a:cubicBezTo>
                  <a:lnTo>
                    <a:pt x="3428" y="7105"/>
                  </a:lnTo>
                  <a:cubicBezTo>
                    <a:pt x="3422" y="7105"/>
                    <a:pt x="3435" y="7170"/>
                    <a:pt x="3435" y="7185"/>
                  </a:cubicBezTo>
                  <a:lnTo>
                    <a:pt x="3435" y="7203"/>
                  </a:lnTo>
                  <a:cubicBezTo>
                    <a:pt x="3428" y="7230"/>
                    <a:pt x="3429" y="7237"/>
                    <a:pt x="3431" y="7237"/>
                  </a:cubicBezTo>
                  <a:cubicBezTo>
                    <a:pt x="3434" y="7237"/>
                    <a:pt x="3439" y="7228"/>
                    <a:pt x="3440" y="7228"/>
                  </a:cubicBezTo>
                  <a:lnTo>
                    <a:pt x="3440" y="7228"/>
                  </a:lnTo>
                  <a:cubicBezTo>
                    <a:pt x="3440" y="7228"/>
                    <a:pt x="3439" y="7231"/>
                    <a:pt x="3435" y="7239"/>
                  </a:cubicBezTo>
                  <a:cubicBezTo>
                    <a:pt x="3420" y="7254"/>
                    <a:pt x="3417" y="7256"/>
                    <a:pt x="3417" y="7267"/>
                  </a:cubicBezTo>
                  <a:lnTo>
                    <a:pt x="3417" y="7267"/>
                  </a:lnTo>
                  <a:cubicBezTo>
                    <a:pt x="3418" y="7265"/>
                    <a:pt x="3419" y="7264"/>
                    <a:pt x="3420" y="7264"/>
                  </a:cubicBezTo>
                  <a:lnTo>
                    <a:pt x="3420" y="7264"/>
                  </a:lnTo>
                  <a:cubicBezTo>
                    <a:pt x="3421" y="7264"/>
                    <a:pt x="3421" y="7267"/>
                    <a:pt x="3417" y="7275"/>
                  </a:cubicBezTo>
                  <a:cubicBezTo>
                    <a:pt x="3417" y="7272"/>
                    <a:pt x="3417" y="7269"/>
                    <a:pt x="3417" y="7267"/>
                  </a:cubicBezTo>
                  <a:lnTo>
                    <a:pt x="3417" y="7267"/>
                  </a:lnTo>
                  <a:cubicBezTo>
                    <a:pt x="3413" y="7270"/>
                    <a:pt x="3408" y="7277"/>
                    <a:pt x="3406" y="7281"/>
                  </a:cubicBezTo>
                  <a:lnTo>
                    <a:pt x="3406" y="7281"/>
                  </a:lnTo>
                  <a:cubicBezTo>
                    <a:pt x="3409" y="7279"/>
                    <a:pt x="3413" y="7277"/>
                    <a:pt x="3417" y="7275"/>
                  </a:cubicBezTo>
                  <a:lnTo>
                    <a:pt x="3417" y="7275"/>
                  </a:lnTo>
                  <a:cubicBezTo>
                    <a:pt x="3409" y="7282"/>
                    <a:pt x="3406" y="7285"/>
                    <a:pt x="3405" y="7285"/>
                  </a:cubicBezTo>
                  <a:cubicBezTo>
                    <a:pt x="3404" y="7285"/>
                    <a:pt x="3404" y="7283"/>
                    <a:pt x="3406" y="7281"/>
                  </a:cubicBezTo>
                  <a:lnTo>
                    <a:pt x="3406" y="7281"/>
                  </a:lnTo>
                  <a:cubicBezTo>
                    <a:pt x="3381" y="7297"/>
                    <a:pt x="3379" y="7313"/>
                    <a:pt x="3363" y="7328"/>
                  </a:cubicBezTo>
                  <a:cubicBezTo>
                    <a:pt x="3369" y="7317"/>
                    <a:pt x="3371" y="7313"/>
                    <a:pt x="3370" y="7313"/>
                  </a:cubicBezTo>
                  <a:lnTo>
                    <a:pt x="3370" y="7313"/>
                  </a:lnTo>
                  <a:cubicBezTo>
                    <a:pt x="3368" y="7313"/>
                    <a:pt x="3352" y="7334"/>
                    <a:pt x="3327" y="7346"/>
                  </a:cubicBezTo>
                  <a:cubicBezTo>
                    <a:pt x="3309" y="7346"/>
                    <a:pt x="3292" y="7364"/>
                    <a:pt x="3256" y="7382"/>
                  </a:cubicBezTo>
                  <a:lnTo>
                    <a:pt x="3202" y="7400"/>
                  </a:lnTo>
                  <a:cubicBezTo>
                    <a:pt x="3166" y="7400"/>
                    <a:pt x="3148" y="7418"/>
                    <a:pt x="3113" y="7418"/>
                  </a:cubicBezTo>
                  <a:cubicBezTo>
                    <a:pt x="3095" y="7418"/>
                    <a:pt x="3023" y="7436"/>
                    <a:pt x="3077" y="7436"/>
                  </a:cubicBezTo>
                  <a:lnTo>
                    <a:pt x="2844" y="7436"/>
                  </a:lnTo>
                  <a:cubicBezTo>
                    <a:pt x="2701" y="7436"/>
                    <a:pt x="2576" y="7400"/>
                    <a:pt x="2433" y="7346"/>
                  </a:cubicBezTo>
                  <a:cubicBezTo>
                    <a:pt x="2165" y="7275"/>
                    <a:pt x="1932" y="7096"/>
                    <a:pt x="1771" y="6846"/>
                  </a:cubicBezTo>
                  <a:cubicBezTo>
                    <a:pt x="1739" y="6800"/>
                    <a:pt x="1711" y="6753"/>
                    <a:pt x="1688" y="6703"/>
                  </a:cubicBezTo>
                  <a:lnTo>
                    <a:pt x="1688" y="6703"/>
                  </a:lnTo>
                  <a:cubicBezTo>
                    <a:pt x="1698" y="6697"/>
                    <a:pt x="1708" y="6691"/>
                    <a:pt x="1717" y="6685"/>
                  </a:cubicBezTo>
                  <a:cubicBezTo>
                    <a:pt x="1956" y="6526"/>
                    <a:pt x="2233" y="6435"/>
                    <a:pt x="2513" y="6435"/>
                  </a:cubicBezTo>
                  <a:close/>
                  <a:moveTo>
                    <a:pt x="5193" y="1"/>
                  </a:moveTo>
                  <a:cubicBezTo>
                    <a:pt x="5157" y="1"/>
                    <a:pt x="5119" y="10"/>
                    <a:pt x="5080" y="30"/>
                  </a:cubicBezTo>
                  <a:cubicBezTo>
                    <a:pt x="4490" y="335"/>
                    <a:pt x="3953" y="746"/>
                    <a:pt x="3488" y="1211"/>
                  </a:cubicBezTo>
                  <a:cubicBezTo>
                    <a:pt x="2806" y="1943"/>
                    <a:pt x="2256" y="2970"/>
                    <a:pt x="2430" y="3997"/>
                  </a:cubicBezTo>
                  <a:lnTo>
                    <a:pt x="2430" y="3997"/>
                  </a:lnTo>
                  <a:cubicBezTo>
                    <a:pt x="2039" y="4235"/>
                    <a:pt x="1706" y="4576"/>
                    <a:pt x="1485" y="4949"/>
                  </a:cubicBezTo>
                  <a:cubicBezTo>
                    <a:pt x="1205" y="5422"/>
                    <a:pt x="1079" y="5962"/>
                    <a:pt x="1141" y="6504"/>
                  </a:cubicBezTo>
                  <a:lnTo>
                    <a:pt x="1141" y="6504"/>
                  </a:lnTo>
                  <a:cubicBezTo>
                    <a:pt x="624" y="6932"/>
                    <a:pt x="256" y="7562"/>
                    <a:pt x="161" y="8205"/>
                  </a:cubicBezTo>
                  <a:cubicBezTo>
                    <a:pt x="0" y="9350"/>
                    <a:pt x="519" y="10441"/>
                    <a:pt x="1306" y="11246"/>
                  </a:cubicBezTo>
                  <a:cubicBezTo>
                    <a:pt x="1342" y="11299"/>
                    <a:pt x="1395" y="11353"/>
                    <a:pt x="1449" y="11407"/>
                  </a:cubicBezTo>
                  <a:cubicBezTo>
                    <a:pt x="1500" y="11450"/>
                    <a:pt x="1555" y="11468"/>
                    <a:pt x="1608" y="11468"/>
                  </a:cubicBezTo>
                  <a:cubicBezTo>
                    <a:pt x="1797" y="11468"/>
                    <a:pt x="1957" y="11235"/>
                    <a:pt x="1789" y="11067"/>
                  </a:cubicBezTo>
                  <a:lnTo>
                    <a:pt x="1789" y="11067"/>
                  </a:lnTo>
                  <a:lnTo>
                    <a:pt x="1789" y="11103"/>
                  </a:lnTo>
                  <a:cubicBezTo>
                    <a:pt x="1270" y="10638"/>
                    <a:pt x="877" y="10029"/>
                    <a:pt x="698" y="9368"/>
                  </a:cubicBezTo>
                  <a:cubicBezTo>
                    <a:pt x="444" y="8518"/>
                    <a:pt x="688" y="7618"/>
                    <a:pt x="1304" y="7011"/>
                  </a:cubicBezTo>
                  <a:lnTo>
                    <a:pt x="1304" y="7011"/>
                  </a:lnTo>
                  <a:cubicBezTo>
                    <a:pt x="1427" y="7240"/>
                    <a:pt x="1606" y="7436"/>
                    <a:pt x="1825" y="7579"/>
                  </a:cubicBezTo>
                  <a:cubicBezTo>
                    <a:pt x="2129" y="7776"/>
                    <a:pt x="2504" y="7901"/>
                    <a:pt x="2880" y="7901"/>
                  </a:cubicBezTo>
                  <a:cubicBezTo>
                    <a:pt x="2900" y="7902"/>
                    <a:pt x="2921" y="7903"/>
                    <a:pt x="2941" y="7903"/>
                  </a:cubicBezTo>
                  <a:cubicBezTo>
                    <a:pt x="3240" y="7903"/>
                    <a:pt x="3521" y="7779"/>
                    <a:pt x="3739" y="7561"/>
                  </a:cubicBezTo>
                  <a:cubicBezTo>
                    <a:pt x="3989" y="7275"/>
                    <a:pt x="3900" y="6881"/>
                    <a:pt x="3685" y="6577"/>
                  </a:cubicBezTo>
                  <a:cubicBezTo>
                    <a:pt x="3418" y="6194"/>
                    <a:pt x="2980" y="5965"/>
                    <a:pt x="2502" y="5965"/>
                  </a:cubicBezTo>
                  <a:cubicBezTo>
                    <a:pt x="2467" y="5965"/>
                    <a:pt x="2432" y="5967"/>
                    <a:pt x="2397" y="5969"/>
                  </a:cubicBezTo>
                  <a:cubicBezTo>
                    <a:pt x="2119" y="5991"/>
                    <a:pt x="1851" y="6072"/>
                    <a:pt x="1604" y="6198"/>
                  </a:cubicBezTo>
                  <a:lnTo>
                    <a:pt x="1604" y="6198"/>
                  </a:lnTo>
                  <a:cubicBezTo>
                    <a:pt x="1608" y="6049"/>
                    <a:pt x="1628" y="5898"/>
                    <a:pt x="1664" y="5754"/>
                  </a:cubicBezTo>
                  <a:cubicBezTo>
                    <a:pt x="1802" y="5223"/>
                    <a:pt x="2128" y="4774"/>
                    <a:pt x="2567" y="4479"/>
                  </a:cubicBezTo>
                  <a:lnTo>
                    <a:pt x="2567" y="4479"/>
                  </a:lnTo>
                  <a:cubicBezTo>
                    <a:pt x="2720" y="4830"/>
                    <a:pt x="3008" y="5115"/>
                    <a:pt x="3363" y="5254"/>
                  </a:cubicBezTo>
                  <a:cubicBezTo>
                    <a:pt x="3510" y="5319"/>
                    <a:pt x="3664" y="5351"/>
                    <a:pt x="3817" y="5351"/>
                  </a:cubicBezTo>
                  <a:cubicBezTo>
                    <a:pt x="4000" y="5351"/>
                    <a:pt x="4181" y="5305"/>
                    <a:pt x="4347" y="5218"/>
                  </a:cubicBezTo>
                  <a:cubicBezTo>
                    <a:pt x="4651" y="5039"/>
                    <a:pt x="4794" y="4681"/>
                    <a:pt x="4687" y="4359"/>
                  </a:cubicBezTo>
                  <a:cubicBezTo>
                    <a:pt x="4562" y="4001"/>
                    <a:pt x="4240" y="3733"/>
                    <a:pt x="3864" y="3679"/>
                  </a:cubicBezTo>
                  <a:cubicBezTo>
                    <a:pt x="3765" y="3663"/>
                    <a:pt x="3666" y="3655"/>
                    <a:pt x="3567" y="3655"/>
                  </a:cubicBezTo>
                  <a:cubicBezTo>
                    <a:pt x="3332" y="3655"/>
                    <a:pt x="3099" y="3700"/>
                    <a:pt x="2877" y="3780"/>
                  </a:cubicBezTo>
                  <a:lnTo>
                    <a:pt x="2877" y="3780"/>
                  </a:lnTo>
                  <a:cubicBezTo>
                    <a:pt x="2853" y="3555"/>
                    <a:pt x="2870" y="3326"/>
                    <a:pt x="2934" y="3107"/>
                  </a:cubicBezTo>
                  <a:cubicBezTo>
                    <a:pt x="3041" y="2642"/>
                    <a:pt x="3256" y="2213"/>
                    <a:pt x="3560" y="1855"/>
                  </a:cubicBezTo>
                  <a:cubicBezTo>
                    <a:pt x="4007" y="1300"/>
                    <a:pt x="4579" y="835"/>
                    <a:pt x="5205" y="496"/>
                  </a:cubicBezTo>
                  <a:lnTo>
                    <a:pt x="5313" y="424"/>
                  </a:lnTo>
                  <a:cubicBezTo>
                    <a:pt x="5542" y="317"/>
                    <a:pt x="5405" y="1"/>
                    <a:pt x="5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0" name="Google Shape;3120;p46"/>
            <p:cNvSpPr/>
            <p:nvPr/>
          </p:nvSpPr>
          <p:spPr>
            <a:xfrm>
              <a:off x="7275950" y="2915725"/>
              <a:ext cx="202425" cy="168775"/>
            </a:xfrm>
            <a:custGeom>
              <a:rect b="b" l="l" r="r" t="t"/>
              <a:pathLst>
                <a:path extrusionOk="0" h="6751" w="8097">
                  <a:moveTo>
                    <a:pt x="269" y="1"/>
                  </a:moveTo>
                  <a:cubicBezTo>
                    <a:pt x="187" y="1"/>
                    <a:pt x="104" y="41"/>
                    <a:pt x="54" y="115"/>
                  </a:cubicBezTo>
                  <a:cubicBezTo>
                    <a:pt x="1" y="222"/>
                    <a:pt x="36" y="365"/>
                    <a:pt x="144" y="437"/>
                  </a:cubicBezTo>
                  <a:lnTo>
                    <a:pt x="162" y="437"/>
                  </a:lnTo>
                  <a:cubicBezTo>
                    <a:pt x="805" y="723"/>
                    <a:pt x="1449" y="1063"/>
                    <a:pt x="2075" y="1421"/>
                  </a:cubicBezTo>
                  <a:cubicBezTo>
                    <a:pt x="3435" y="2208"/>
                    <a:pt x="4687" y="3174"/>
                    <a:pt x="5814" y="4283"/>
                  </a:cubicBezTo>
                  <a:cubicBezTo>
                    <a:pt x="6512" y="4980"/>
                    <a:pt x="7120" y="5767"/>
                    <a:pt x="7603" y="6644"/>
                  </a:cubicBezTo>
                  <a:cubicBezTo>
                    <a:pt x="7646" y="6719"/>
                    <a:pt x="7712" y="6751"/>
                    <a:pt x="7779" y="6751"/>
                  </a:cubicBezTo>
                  <a:cubicBezTo>
                    <a:pt x="7934" y="6751"/>
                    <a:pt x="8096" y="6581"/>
                    <a:pt x="7996" y="6393"/>
                  </a:cubicBezTo>
                  <a:cubicBezTo>
                    <a:pt x="7138" y="4837"/>
                    <a:pt x="5850" y="3549"/>
                    <a:pt x="4437" y="2476"/>
                  </a:cubicBezTo>
                  <a:cubicBezTo>
                    <a:pt x="3381" y="1653"/>
                    <a:pt x="2254" y="956"/>
                    <a:pt x="1074" y="365"/>
                  </a:cubicBezTo>
                  <a:cubicBezTo>
                    <a:pt x="841" y="240"/>
                    <a:pt x="627" y="133"/>
                    <a:pt x="376" y="26"/>
                  </a:cubicBezTo>
                  <a:cubicBezTo>
                    <a:pt x="343" y="9"/>
                    <a:pt x="306" y="1"/>
                    <a:pt x="2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1" name="Google Shape;3121;p46"/>
            <p:cNvSpPr/>
            <p:nvPr/>
          </p:nvSpPr>
          <p:spPr>
            <a:xfrm>
              <a:off x="7471375" y="2853450"/>
              <a:ext cx="55100" cy="186825"/>
            </a:xfrm>
            <a:custGeom>
              <a:rect b="b" l="l" r="r" t="t"/>
              <a:pathLst>
                <a:path extrusionOk="0" h="7473" w="2204">
                  <a:moveTo>
                    <a:pt x="1887" y="1"/>
                  </a:moveTo>
                  <a:cubicBezTo>
                    <a:pt x="1816" y="1"/>
                    <a:pt x="1744" y="35"/>
                    <a:pt x="1700" y="120"/>
                  </a:cubicBezTo>
                  <a:cubicBezTo>
                    <a:pt x="555" y="2141"/>
                    <a:pt x="0" y="4574"/>
                    <a:pt x="465" y="6863"/>
                  </a:cubicBezTo>
                  <a:cubicBezTo>
                    <a:pt x="501" y="7006"/>
                    <a:pt x="537" y="7167"/>
                    <a:pt x="591" y="7310"/>
                  </a:cubicBezTo>
                  <a:cubicBezTo>
                    <a:pt x="626" y="7423"/>
                    <a:pt x="717" y="7472"/>
                    <a:pt x="809" y="7472"/>
                  </a:cubicBezTo>
                  <a:cubicBezTo>
                    <a:pt x="950" y="7472"/>
                    <a:pt x="1092" y="7358"/>
                    <a:pt x="1038" y="7185"/>
                  </a:cubicBezTo>
                  <a:cubicBezTo>
                    <a:pt x="984" y="7078"/>
                    <a:pt x="966" y="6953"/>
                    <a:pt x="948" y="6845"/>
                  </a:cubicBezTo>
                  <a:cubicBezTo>
                    <a:pt x="877" y="6541"/>
                    <a:pt x="823" y="6255"/>
                    <a:pt x="805" y="5951"/>
                  </a:cubicBezTo>
                  <a:cubicBezTo>
                    <a:pt x="716" y="4860"/>
                    <a:pt x="805" y="3769"/>
                    <a:pt x="1109" y="2731"/>
                  </a:cubicBezTo>
                  <a:cubicBezTo>
                    <a:pt x="1342" y="1890"/>
                    <a:pt x="1664" y="1103"/>
                    <a:pt x="2093" y="352"/>
                  </a:cubicBezTo>
                  <a:cubicBezTo>
                    <a:pt x="2204" y="168"/>
                    <a:pt x="2044" y="1"/>
                    <a:pt x="18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2" name="Google Shape;3122;p46"/>
            <p:cNvSpPr/>
            <p:nvPr/>
          </p:nvSpPr>
          <p:spPr>
            <a:xfrm>
              <a:off x="7284575" y="3107050"/>
              <a:ext cx="42825" cy="32025"/>
            </a:xfrm>
            <a:custGeom>
              <a:rect b="b" l="l" r="r" t="t"/>
              <a:pathLst>
                <a:path extrusionOk="0" h="1281" w="1713">
                  <a:moveTo>
                    <a:pt x="864" y="0"/>
                  </a:moveTo>
                  <a:cubicBezTo>
                    <a:pt x="689" y="0"/>
                    <a:pt x="513" y="73"/>
                    <a:pt x="389" y="207"/>
                  </a:cubicBezTo>
                  <a:cubicBezTo>
                    <a:pt x="1" y="613"/>
                    <a:pt x="309" y="1281"/>
                    <a:pt x="868" y="1281"/>
                  </a:cubicBezTo>
                  <a:cubicBezTo>
                    <a:pt x="875" y="1281"/>
                    <a:pt x="882" y="1281"/>
                    <a:pt x="890" y="1280"/>
                  </a:cubicBezTo>
                  <a:cubicBezTo>
                    <a:pt x="1462" y="1245"/>
                    <a:pt x="1713" y="547"/>
                    <a:pt x="1283" y="171"/>
                  </a:cubicBezTo>
                  <a:cubicBezTo>
                    <a:pt x="1167" y="55"/>
                    <a:pt x="1016" y="0"/>
                    <a:pt x="8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3" name="Google Shape;3123;p46"/>
            <p:cNvSpPr/>
            <p:nvPr/>
          </p:nvSpPr>
          <p:spPr>
            <a:xfrm>
              <a:off x="7218850" y="2891250"/>
              <a:ext cx="39675" cy="30050"/>
            </a:xfrm>
            <a:custGeom>
              <a:rect b="b" l="l" r="r" t="t"/>
              <a:pathLst>
                <a:path extrusionOk="0" h="1202" w="1587">
                  <a:moveTo>
                    <a:pt x="792" y="0"/>
                  </a:moveTo>
                  <a:cubicBezTo>
                    <a:pt x="629" y="0"/>
                    <a:pt x="466" y="67"/>
                    <a:pt x="353" y="200"/>
                  </a:cubicBezTo>
                  <a:cubicBezTo>
                    <a:pt x="0" y="588"/>
                    <a:pt x="291" y="1202"/>
                    <a:pt x="796" y="1202"/>
                  </a:cubicBezTo>
                  <a:cubicBezTo>
                    <a:pt x="803" y="1202"/>
                    <a:pt x="811" y="1202"/>
                    <a:pt x="818" y="1201"/>
                  </a:cubicBezTo>
                  <a:cubicBezTo>
                    <a:pt x="1354" y="1183"/>
                    <a:pt x="1587" y="522"/>
                    <a:pt x="1193" y="164"/>
                  </a:cubicBezTo>
                  <a:cubicBezTo>
                    <a:pt x="1084" y="54"/>
                    <a:pt x="938" y="0"/>
                    <a:pt x="7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4" name="Google Shape;3124;p46"/>
            <p:cNvSpPr/>
            <p:nvPr/>
          </p:nvSpPr>
          <p:spPr>
            <a:xfrm>
              <a:off x="7345850" y="2749550"/>
              <a:ext cx="29400" cy="22400"/>
            </a:xfrm>
            <a:custGeom>
              <a:rect b="b" l="l" r="r" t="t"/>
              <a:pathLst>
                <a:path extrusionOk="0" h="896" w="1176">
                  <a:moveTo>
                    <a:pt x="587" y="0"/>
                  </a:moveTo>
                  <a:cubicBezTo>
                    <a:pt x="467" y="0"/>
                    <a:pt x="348" y="50"/>
                    <a:pt x="263" y="144"/>
                  </a:cubicBezTo>
                  <a:cubicBezTo>
                    <a:pt x="0" y="442"/>
                    <a:pt x="202" y="895"/>
                    <a:pt x="581" y="895"/>
                  </a:cubicBezTo>
                  <a:cubicBezTo>
                    <a:pt x="588" y="895"/>
                    <a:pt x="596" y="895"/>
                    <a:pt x="603" y="895"/>
                  </a:cubicBezTo>
                  <a:cubicBezTo>
                    <a:pt x="1015" y="877"/>
                    <a:pt x="1176" y="376"/>
                    <a:pt x="889" y="126"/>
                  </a:cubicBezTo>
                  <a:cubicBezTo>
                    <a:pt x="804" y="41"/>
                    <a:pt x="695" y="0"/>
                    <a:pt x="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5" name="Google Shape;3125;p46"/>
            <p:cNvSpPr/>
            <p:nvPr/>
          </p:nvSpPr>
          <p:spPr>
            <a:xfrm>
              <a:off x="7521125" y="2791000"/>
              <a:ext cx="44625" cy="33700"/>
            </a:xfrm>
            <a:custGeom>
              <a:rect b="b" l="l" r="r" t="t"/>
              <a:pathLst>
                <a:path extrusionOk="0" h="1348" w="1785">
                  <a:moveTo>
                    <a:pt x="903" y="1"/>
                  </a:moveTo>
                  <a:cubicBezTo>
                    <a:pt x="716" y="1"/>
                    <a:pt x="531" y="78"/>
                    <a:pt x="407" y="221"/>
                  </a:cubicBezTo>
                  <a:cubicBezTo>
                    <a:pt x="1" y="662"/>
                    <a:pt x="327" y="1348"/>
                    <a:pt x="904" y="1348"/>
                  </a:cubicBezTo>
                  <a:cubicBezTo>
                    <a:pt x="911" y="1348"/>
                    <a:pt x="919" y="1348"/>
                    <a:pt x="926" y="1348"/>
                  </a:cubicBezTo>
                  <a:cubicBezTo>
                    <a:pt x="1534" y="1312"/>
                    <a:pt x="1785" y="578"/>
                    <a:pt x="1355" y="185"/>
                  </a:cubicBezTo>
                  <a:cubicBezTo>
                    <a:pt x="1230" y="60"/>
                    <a:pt x="1066" y="1"/>
                    <a:pt x="9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6" name="Google Shape;3126;p46"/>
            <p:cNvSpPr/>
            <p:nvPr/>
          </p:nvSpPr>
          <p:spPr>
            <a:xfrm>
              <a:off x="7655750" y="2934600"/>
              <a:ext cx="29850" cy="22475"/>
            </a:xfrm>
            <a:custGeom>
              <a:rect b="b" l="l" r="r" t="t"/>
              <a:pathLst>
                <a:path extrusionOk="0" h="899" w="1194">
                  <a:moveTo>
                    <a:pt x="607" y="1"/>
                  </a:moveTo>
                  <a:cubicBezTo>
                    <a:pt x="486" y="1"/>
                    <a:pt x="368" y="51"/>
                    <a:pt x="281" y="147"/>
                  </a:cubicBezTo>
                  <a:cubicBezTo>
                    <a:pt x="0" y="428"/>
                    <a:pt x="219" y="899"/>
                    <a:pt x="600" y="899"/>
                  </a:cubicBezTo>
                  <a:cubicBezTo>
                    <a:pt x="607" y="899"/>
                    <a:pt x="614" y="899"/>
                    <a:pt x="621" y="898"/>
                  </a:cubicBezTo>
                  <a:cubicBezTo>
                    <a:pt x="1014" y="880"/>
                    <a:pt x="1193" y="380"/>
                    <a:pt x="907" y="111"/>
                  </a:cubicBezTo>
                  <a:cubicBezTo>
                    <a:pt x="817" y="37"/>
                    <a:pt x="711" y="1"/>
                    <a:pt x="6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7" name="Google Shape;3127;p46"/>
            <p:cNvSpPr/>
            <p:nvPr/>
          </p:nvSpPr>
          <p:spPr>
            <a:xfrm>
              <a:off x="7301450" y="2807100"/>
              <a:ext cx="58150" cy="57925"/>
            </a:xfrm>
            <a:custGeom>
              <a:rect b="b" l="l" r="r" t="t"/>
              <a:pathLst>
                <a:path extrusionOk="0" h="2317" w="2326">
                  <a:moveTo>
                    <a:pt x="1473" y="0"/>
                  </a:moveTo>
                  <a:cubicBezTo>
                    <a:pt x="1283" y="0"/>
                    <a:pt x="930" y="578"/>
                    <a:pt x="930" y="578"/>
                  </a:cubicBezTo>
                  <a:cubicBezTo>
                    <a:pt x="930" y="578"/>
                    <a:pt x="507" y="372"/>
                    <a:pt x="273" y="372"/>
                  </a:cubicBezTo>
                  <a:cubicBezTo>
                    <a:pt x="215" y="372"/>
                    <a:pt x="168" y="385"/>
                    <a:pt x="143" y="417"/>
                  </a:cubicBezTo>
                  <a:cubicBezTo>
                    <a:pt x="36" y="578"/>
                    <a:pt x="501" y="1133"/>
                    <a:pt x="501" y="1133"/>
                  </a:cubicBezTo>
                  <a:cubicBezTo>
                    <a:pt x="501" y="1133"/>
                    <a:pt x="0" y="1670"/>
                    <a:pt x="125" y="1848"/>
                  </a:cubicBezTo>
                  <a:cubicBezTo>
                    <a:pt x="153" y="1884"/>
                    <a:pt x="206" y="1898"/>
                    <a:pt x="273" y="1898"/>
                  </a:cubicBezTo>
                  <a:cubicBezTo>
                    <a:pt x="509" y="1898"/>
                    <a:pt x="912" y="1723"/>
                    <a:pt x="912" y="1723"/>
                  </a:cubicBezTo>
                  <a:cubicBezTo>
                    <a:pt x="912" y="1723"/>
                    <a:pt x="1242" y="2317"/>
                    <a:pt x="1443" y="2317"/>
                  </a:cubicBezTo>
                  <a:cubicBezTo>
                    <a:pt x="1451" y="2317"/>
                    <a:pt x="1459" y="2316"/>
                    <a:pt x="1467" y="2313"/>
                  </a:cubicBezTo>
                  <a:cubicBezTo>
                    <a:pt x="1664" y="2242"/>
                    <a:pt x="1592" y="1509"/>
                    <a:pt x="1592" y="1509"/>
                  </a:cubicBezTo>
                  <a:cubicBezTo>
                    <a:pt x="1592" y="1509"/>
                    <a:pt x="2325" y="1365"/>
                    <a:pt x="2325" y="1169"/>
                  </a:cubicBezTo>
                  <a:cubicBezTo>
                    <a:pt x="2325" y="972"/>
                    <a:pt x="1610" y="811"/>
                    <a:pt x="1610" y="811"/>
                  </a:cubicBezTo>
                  <a:cubicBezTo>
                    <a:pt x="1610" y="811"/>
                    <a:pt x="1699" y="78"/>
                    <a:pt x="1503" y="6"/>
                  </a:cubicBezTo>
                  <a:cubicBezTo>
                    <a:pt x="1493" y="2"/>
                    <a:pt x="1483" y="0"/>
                    <a:pt x="14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8" name="Google Shape;3128;p46"/>
            <p:cNvSpPr/>
            <p:nvPr/>
          </p:nvSpPr>
          <p:spPr>
            <a:xfrm>
              <a:off x="7378350" y="2877350"/>
              <a:ext cx="82300" cy="81225"/>
            </a:xfrm>
            <a:custGeom>
              <a:rect b="b" l="l" r="r" t="t"/>
              <a:pathLst>
                <a:path extrusionOk="0" h="3249" w="3292">
                  <a:moveTo>
                    <a:pt x="2009" y="0"/>
                  </a:moveTo>
                  <a:cubicBezTo>
                    <a:pt x="1735" y="0"/>
                    <a:pt x="1271" y="845"/>
                    <a:pt x="1271" y="845"/>
                  </a:cubicBezTo>
                  <a:cubicBezTo>
                    <a:pt x="1271" y="845"/>
                    <a:pt x="725" y="619"/>
                    <a:pt x="391" y="619"/>
                  </a:cubicBezTo>
                  <a:cubicBezTo>
                    <a:pt x="285" y="619"/>
                    <a:pt x="201" y="641"/>
                    <a:pt x="162" y="702"/>
                  </a:cubicBezTo>
                  <a:cubicBezTo>
                    <a:pt x="1" y="934"/>
                    <a:pt x="716" y="1668"/>
                    <a:pt x="716" y="1668"/>
                  </a:cubicBezTo>
                  <a:cubicBezTo>
                    <a:pt x="716" y="1668"/>
                    <a:pt x="37" y="2473"/>
                    <a:pt x="215" y="2687"/>
                  </a:cubicBezTo>
                  <a:cubicBezTo>
                    <a:pt x="252" y="2735"/>
                    <a:pt x="322" y="2754"/>
                    <a:pt x="409" y="2754"/>
                  </a:cubicBezTo>
                  <a:cubicBezTo>
                    <a:pt x="745" y="2754"/>
                    <a:pt x="1342" y="2473"/>
                    <a:pt x="1342" y="2473"/>
                  </a:cubicBezTo>
                  <a:cubicBezTo>
                    <a:pt x="1342" y="2473"/>
                    <a:pt x="1843" y="3248"/>
                    <a:pt x="2108" y="3248"/>
                  </a:cubicBezTo>
                  <a:cubicBezTo>
                    <a:pt x="2122" y="3248"/>
                    <a:pt x="2135" y="3246"/>
                    <a:pt x="2147" y="3242"/>
                  </a:cubicBezTo>
                  <a:cubicBezTo>
                    <a:pt x="2416" y="3152"/>
                    <a:pt x="2272" y="2133"/>
                    <a:pt x="2272" y="2133"/>
                  </a:cubicBezTo>
                  <a:cubicBezTo>
                    <a:pt x="2272" y="2133"/>
                    <a:pt x="3292" y="1865"/>
                    <a:pt x="3274" y="1596"/>
                  </a:cubicBezTo>
                  <a:cubicBezTo>
                    <a:pt x="3274" y="1310"/>
                    <a:pt x="2237" y="1131"/>
                    <a:pt x="2237" y="1131"/>
                  </a:cubicBezTo>
                  <a:cubicBezTo>
                    <a:pt x="2237" y="1131"/>
                    <a:pt x="2308" y="94"/>
                    <a:pt x="2040" y="4"/>
                  </a:cubicBezTo>
                  <a:cubicBezTo>
                    <a:pt x="2030" y="2"/>
                    <a:pt x="2019" y="0"/>
                    <a:pt x="20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9" name="Google Shape;3129;p46"/>
            <p:cNvSpPr/>
            <p:nvPr/>
          </p:nvSpPr>
          <p:spPr>
            <a:xfrm>
              <a:off x="7406975" y="2771325"/>
              <a:ext cx="61725" cy="61050"/>
            </a:xfrm>
            <a:custGeom>
              <a:rect b="b" l="l" r="r" t="t"/>
              <a:pathLst>
                <a:path extrusionOk="0" h="2442" w="2469">
                  <a:moveTo>
                    <a:pt x="1579" y="1"/>
                  </a:moveTo>
                  <a:cubicBezTo>
                    <a:pt x="1373" y="1"/>
                    <a:pt x="1002" y="596"/>
                    <a:pt x="1002" y="596"/>
                  </a:cubicBezTo>
                  <a:cubicBezTo>
                    <a:pt x="1002" y="596"/>
                    <a:pt x="546" y="374"/>
                    <a:pt x="305" y="374"/>
                  </a:cubicBezTo>
                  <a:cubicBezTo>
                    <a:pt x="248" y="374"/>
                    <a:pt x="203" y="387"/>
                    <a:pt x="179" y="417"/>
                  </a:cubicBezTo>
                  <a:cubicBezTo>
                    <a:pt x="54" y="596"/>
                    <a:pt x="537" y="1187"/>
                    <a:pt x="537" y="1187"/>
                  </a:cubicBezTo>
                  <a:cubicBezTo>
                    <a:pt x="537" y="1187"/>
                    <a:pt x="1" y="1741"/>
                    <a:pt x="126" y="1920"/>
                  </a:cubicBezTo>
                  <a:cubicBezTo>
                    <a:pt x="151" y="1963"/>
                    <a:pt x="212" y="1979"/>
                    <a:pt x="291" y="1979"/>
                  </a:cubicBezTo>
                  <a:cubicBezTo>
                    <a:pt x="541" y="1979"/>
                    <a:pt x="966" y="1813"/>
                    <a:pt x="966" y="1813"/>
                  </a:cubicBezTo>
                  <a:cubicBezTo>
                    <a:pt x="966" y="1813"/>
                    <a:pt x="1298" y="2442"/>
                    <a:pt x="1514" y="2442"/>
                  </a:cubicBezTo>
                  <a:cubicBezTo>
                    <a:pt x="1522" y="2442"/>
                    <a:pt x="1531" y="2441"/>
                    <a:pt x="1539" y="2439"/>
                  </a:cubicBezTo>
                  <a:cubicBezTo>
                    <a:pt x="1736" y="2367"/>
                    <a:pt x="1682" y="1598"/>
                    <a:pt x="1682" y="1598"/>
                  </a:cubicBezTo>
                  <a:cubicBezTo>
                    <a:pt x="1682" y="1598"/>
                    <a:pt x="2451" y="1455"/>
                    <a:pt x="2451" y="1240"/>
                  </a:cubicBezTo>
                  <a:cubicBezTo>
                    <a:pt x="2469" y="1026"/>
                    <a:pt x="1718" y="847"/>
                    <a:pt x="1718" y="847"/>
                  </a:cubicBezTo>
                  <a:cubicBezTo>
                    <a:pt x="1718" y="847"/>
                    <a:pt x="1807" y="78"/>
                    <a:pt x="1610" y="6"/>
                  </a:cubicBezTo>
                  <a:cubicBezTo>
                    <a:pt x="1600" y="2"/>
                    <a:pt x="1590" y="1"/>
                    <a:pt x="15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130" name="Google Shape;3130;p46"/>
          <p:cNvPicPr preferRelativeResize="0"/>
          <p:nvPr/>
        </p:nvPicPr>
        <p:blipFill>
          <a:blip r:embed="rId3">
            <a:alphaModFix/>
          </a:blip>
          <a:stretch>
            <a:fillRect/>
          </a:stretch>
        </p:blipFill>
        <p:spPr>
          <a:xfrm rot="2857557">
            <a:off x="7305381" y="2020363"/>
            <a:ext cx="1654161" cy="1102773"/>
          </a:xfrm>
          <a:prstGeom prst="rect">
            <a:avLst/>
          </a:prstGeom>
          <a:noFill/>
          <a:ln>
            <a:noFill/>
          </a:ln>
        </p:spPr>
      </p:pic>
      <p:grpSp>
        <p:nvGrpSpPr>
          <p:cNvPr id="3131" name="Google Shape;3131;p46"/>
          <p:cNvGrpSpPr/>
          <p:nvPr/>
        </p:nvGrpSpPr>
        <p:grpSpPr>
          <a:xfrm rot="5400000">
            <a:off x="7309012" y="3372643"/>
            <a:ext cx="1109575" cy="1473027"/>
            <a:chOff x="1430050" y="1008725"/>
            <a:chExt cx="1681175" cy="2058450"/>
          </a:xfrm>
        </p:grpSpPr>
        <p:sp>
          <p:nvSpPr>
            <p:cNvPr id="3132" name="Google Shape;3132;p46"/>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3" name="Google Shape;3133;p46"/>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4" name="Google Shape;3134;p46"/>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5" name="Google Shape;3135;p46"/>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6" name="Google Shape;3136;p46"/>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7" name="Google Shape;3137;p46"/>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8" name="Google Shape;3138;p46"/>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9" name="Google Shape;3139;p46"/>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0" name="Google Shape;3140;p46"/>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1" name="Google Shape;3141;p46"/>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2" name="Google Shape;3142;p46"/>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3" name="Google Shape;3143;p46"/>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4" name="Google Shape;3144;p46"/>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5" name="Google Shape;3145;p46"/>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6" name="Google Shape;3146;p46"/>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7" name="Google Shape;3147;p46"/>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8" name="Google Shape;3148;p46"/>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9" name="Google Shape;3149;p46"/>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0" name="Google Shape;3150;p46"/>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1" name="Google Shape;3151;p46"/>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2" name="Google Shape;3152;p46"/>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3" name="Google Shape;3153;p46"/>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4" name="Google Shape;3154;p46"/>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5" name="Google Shape;3155;p46"/>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6" name="Google Shape;3156;p46"/>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7" name="Google Shape;3157;p46"/>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8" name="Google Shape;3158;p46"/>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9" name="Google Shape;3159;p46"/>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0" name="Google Shape;3160;p46"/>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1" name="Google Shape;3161;p46"/>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2" name="Google Shape;3162;p46"/>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3" name="Google Shape;3163;p46"/>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7" name="Shape 3167"/>
        <p:cNvGrpSpPr/>
        <p:nvPr/>
      </p:nvGrpSpPr>
      <p:grpSpPr>
        <a:xfrm>
          <a:off x="0" y="0"/>
          <a:ext cx="0" cy="0"/>
          <a:chOff x="0" y="0"/>
          <a:chExt cx="0" cy="0"/>
        </a:xfrm>
      </p:grpSpPr>
      <p:sp>
        <p:nvSpPr>
          <p:cNvPr id="3168" name="Google Shape;3168;p47"/>
          <p:cNvSpPr txBox="1"/>
          <p:nvPr>
            <p:ph type="title"/>
          </p:nvPr>
        </p:nvSpPr>
        <p:spPr>
          <a:xfrm>
            <a:off x="807975" y="86000"/>
            <a:ext cx="50886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WHEN I SAY...</a:t>
            </a:r>
            <a:endParaRPr sz="2800"/>
          </a:p>
        </p:txBody>
      </p:sp>
      <p:sp>
        <p:nvSpPr>
          <p:cNvPr id="3169" name="Google Shape;3169;p47"/>
          <p:cNvSpPr txBox="1"/>
          <p:nvPr>
            <p:ph idx="4294967295" type="subTitle"/>
          </p:nvPr>
        </p:nvSpPr>
        <p:spPr>
          <a:xfrm>
            <a:off x="62500" y="464464"/>
            <a:ext cx="7097700" cy="45660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5 - 15 min. </a:t>
            </a:r>
            <a:r>
              <a:rPr lang="en" sz="1200"/>
              <a:t>(or whichever time amount </a:t>
            </a:r>
            <a:r>
              <a:rPr i="1" lang="en" sz="1200"/>
              <a:t>you</a:t>
            </a:r>
            <a:r>
              <a:rPr lang="en" sz="1200"/>
              <a:t> choose)</a:t>
            </a:r>
            <a:endParaRPr sz="1200"/>
          </a:p>
          <a:p>
            <a:pPr indent="-304800" lvl="0" marL="457200" rtl="0" algn="l">
              <a:spcBef>
                <a:spcPts val="0"/>
              </a:spcBef>
              <a:spcAft>
                <a:spcPts val="0"/>
              </a:spcAft>
              <a:buSzPts val="1200"/>
              <a:buChar char="●"/>
            </a:pPr>
            <a:r>
              <a:rPr b="1" lang="en" sz="1200"/>
              <a:t>Materials Needed:</a:t>
            </a:r>
            <a:r>
              <a:rPr lang="en" sz="1200"/>
              <a:t> none, nothing, nada</a:t>
            </a:r>
            <a:endParaRPr sz="1200"/>
          </a:p>
          <a:p>
            <a:pPr indent="-304800" lvl="0" marL="457200" rtl="0" algn="l">
              <a:spcBef>
                <a:spcPts val="0"/>
              </a:spcBef>
              <a:spcAft>
                <a:spcPts val="0"/>
              </a:spcAft>
              <a:buSzPts val="1200"/>
              <a:buChar char="●"/>
            </a:pPr>
            <a:r>
              <a:rPr b="1" lang="en" sz="1200"/>
              <a:t>Format:</a:t>
            </a:r>
            <a:r>
              <a:rPr lang="en" sz="1200"/>
              <a:t> Whole Group</a:t>
            </a:r>
            <a:endParaRPr sz="1200"/>
          </a:p>
          <a:p>
            <a:pPr indent="-304800" lvl="0" marL="457200" rtl="0" algn="l">
              <a:spcBef>
                <a:spcPts val="0"/>
              </a:spcBef>
              <a:spcAft>
                <a:spcPts val="0"/>
              </a:spcAft>
              <a:buSzPts val="1200"/>
              <a:buChar char="●"/>
            </a:pPr>
            <a:r>
              <a:rPr b="1" lang="en" sz="1200"/>
              <a:t>Directions: </a:t>
            </a:r>
            <a:endParaRPr sz="1200"/>
          </a:p>
          <a:p>
            <a:pPr indent="-304800" lvl="1" marL="800100" rtl="0" algn="l">
              <a:spcBef>
                <a:spcPts val="0"/>
              </a:spcBef>
              <a:spcAft>
                <a:spcPts val="0"/>
              </a:spcAft>
              <a:buSzPts val="1200"/>
              <a:buChar char="○"/>
            </a:pPr>
            <a:r>
              <a:rPr lang="en" sz="1200"/>
              <a:t>This is similar to a “Simon Says” game, but with a fun &amp; challenging twist!</a:t>
            </a:r>
            <a:endParaRPr sz="1200"/>
          </a:p>
          <a:p>
            <a:pPr indent="-190500" lvl="2" marL="1028700" rtl="0" algn="l">
              <a:spcBef>
                <a:spcPts val="0"/>
              </a:spcBef>
              <a:spcAft>
                <a:spcPts val="0"/>
              </a:spcAft>
              <a:buSzPts val="1200"/>
              <a:buChar char="■"/>
            </a:pPr>
            <a:r>
              <a:rPr lang="en" sz="1200"/>
              <a:t>Teacher says: “When I say, ‘clap’ you clap, when I say, ‘stop’ you to stop.” Intermittently say “Clap” and “Stop.” </a:t>
            </a:r>
            <a:r>
              <a:rPr i="1" lang="en" sz="1200"/>
              <a:t>(Starts simple enough, right?)</a:t>
            </a:r>
            <a:endParaRPr i="1" sz="1200"/>
          </a:p>
          <a:p>
            <a:pPr indent="-190500" lvl="2" marL="1028700" rtl="0" algn="l">
              <a:spcBef>
                <a:spcPts val="0"/>
              </a:spcBef>
              <a:spcAft>
                <a:spcPts val="0"/>
              </a:spcAft>
              <a:buSzPts val="1200"/>
              <a:buChar char="■"/>
            </a:pPr>
            <a:r>
              <a:rPr lang="en" sz="1200"/>
              <a:t>Then, </a:t>
            </a:r>
            <a:r>
              <a:rPr i="1" lang="en" sz="1200" u="sng"/>
              <a:t>reverse</a:t>
            </a:r>
            <a:r>
              <a:rPr lang="en" sz="1200"/>
              <a:t> the rule: “When I say ‘Stop’ you clap, when I say, ‘Clap’ you stop.”</a:t>
            </a:r>
            <a:r>
              <a:rPr lang="en" sz="1300"/>
              <a:t> </a:t>
            </a:r>
            <a:r>
              <a:rPr i="1" lang="en" sz="1200"/>
              <a:t>(It gets a little harder, but no one is “out” if they make a mistake.)</a:t>
            </a:r>
            <a:r>
              <a:rPr lang="en" sz="1200"/>
              <a:t> Again, randomly and intermittently call out each of the two commands.</a:t>
            </a:r>
            <a:endParaRPr sz="1200"/>
          </a:p>
          <a:p>
            <a:pPr indent="-190500" lvl="2" marL="1028700" rtl="0" algn="l">
              <a:spcBef>
                <a:spcPts val="0"/>
              </a:spcBef>
              <a:spcAft>
                <a:spcPts val="0"/>
              </a:spcAft>
              <a:buSzPts val="1200"/>
              <a:buChar char="■"/>
            </a:pPr>
            <a:r>
              <a:rPr lang="en" sz="1200"/>
              <a:t>Now, </a:t>
            </a:r>
            <a:r>
              <a:rPr lang="en" sz="1200" u="sng"/>
              <a:t>repeat</a:t>
            </a:r>
            <a:r>
              <a:rPr lang="en" sz="1200"/>
              <a:t> the most recent “reversed” rule </a:t>
            </a:r>
            <a:r>
              <a:rPr i="1" lang="en" sz="1200"/>
              <a:t>AND</a:t>
            </a:r>
            <a:r>
              <a:rPr lang="en" sz="1200"/>
              <a:t> </a:t>
            </a:r>
            <a:r>
              <a:rPr lang="en" sz="1200" u="sng"/>
              <a:t>add</a:t>
            </a:r>
            <a:r>
              <a:rPr lang="en" sz="1200"/>
              <a:t> another new one: “...When I say ‘Name’ say your name, when I say ‘Sit,’ sit down.” Call out “Clap,” “Stop,” “Name,” and “Sit” randomly and intermittently. </a:t>
            </a:r>
            <a:r>
              <a:rPr i="1" lang="en" sz="1200"/>
              <a:t>(Brains will likely feel a bit more stretching here, as one rule is reversed and the other one isn’t.)</a:t>
            </a:r>
            <a:endParaRPr i="1" sz="1200"/>
          </a:p>
          <a:p>
            <a:pPr indent="-190500" lvl="2" marL="1028700" rtl="0" algn="l">
              <a:spcBef>
                <a:spcPts val="0"/>
              </a:spcBef>
              <a:spcAft>
                <a:spcPts val="0"/>
              </a:spcAft>
              <a:buSzPts val="1200"/>
              <a:buChar char="■"/>
            </a:pPr>
            <a:r>
              <a:rPr lang="en" sz="1200"/>
              <a:t>Now repeat the first reversed rule </a:t>
            </a:r>
            <a:r>
              <a:rPr lang="en" sz="1200" u="sng"/>
              <a:t>AND</a:t>
            </a:r>
            <a:r>
              <a:rPr lang="en" sz="1200"/>
              <a:t> reverse the most recent one: “...When I say ‘sit’ say your name, when I say ‘name’ sit down.” Now call out “Clap,” “Stop,” “Name,” and “Sit” again and see how fun and challenging it is!</a:t>
            </a:r>
            <a:endParaRPr sz="1200"/>
          </a:p>
          <a:p>
            <a:pPr indent="-190500" lvl="2" marL="1028700" rtl="0" algn="l">
              <a:spcBef>
                <a:spcPts val="0"/>
              </a:spcBef>
              <a:spcAft>
                <a:spcPts val="0"/>
              </a:spcAft>
              <a:buSzPts val="1200"/>
              <a:buChar char="■"/>
            </a:pPr>
            <a:r>
              <a:rPr lang="en" sz="1200"/>
              <a:t>Continue the cumulative </a:t>
            </a:r>
            <a:r>
              <a:rPr i="1" lang="en" sz="1200"/>
              <a:t>previous rules / new rule / reverse the rule</a:t>
            </a:r>
            <a:r>
              <a:rPr lang="en" sz="1200"/>
              <a:t> pattern as long as you’d like.</a:t>
            </a:r>
            <a:endParaRPr sz="1200"/>
          </a:p>
          <a:p>
            <a:pPr indent="-304800" lvl="0" marL="457200" rtl="0" algn="l">
              <a:spcBef>
                <a:spcPts val="0"/>
              </a:spcBef>
              <a:spcAft>
                <a:spcPts val="0"/>
              </a:spcAft>
              <a:buSzPts val="1200"/>
              <a:buChar char="●"/>
            </a:pPr>
            <a:r>
              <a:rPr b="1" lang="en" sz="1200"/>
              <a:t>Possible Adaptations: </a:t>
            </a:r>
            <a:endParaRPr b="1" sz="1200"/>
          </a:p>
          <a:p>
            <a:pPr indent="-304800" lvl="1" marL="914400" rtl="0" algn="l">
              <a:spcBef>
                <a:spcPts val="0"/>
              </a:spcBef>
              <a:spcAft>
                <a:spcPts val="0"/>
              </a:spcAft>
              <a:buSzPts val="1200"/>
              <a:buChar char="○"/>
            </a:pPr>
            <a:r>
              <a:rPr lang="en" sz="1200"/>
              <a:t>This game can be easily modified whether you’re teaching in an in-person model (even w/ physical spacing limitations) </a:t>
            </a:r>
            <a:r>
              <a:rPr lang="en" sz="1200" u="sng"/>
              <a:t>OR</a:t>
            </a:r>
            <a:r>
              <a:rPr lang="en" sz="1200"/>
              <a:t> via DL in a Google Meet.</a:t>
            </a:r>
            <a:endParaRPr b="1" sz="1200"/>
          </a:p>
          <a:p>
            <a:pPr indent="-304800" lvl="0" marL="457200" rtl="0" algn="l">
              <a:spcBef>
                <a:spcPts val="0"/>
              </a:spcBef>
              <a:spcAft>
                <a:spcPts val="0"/>
              </a:spcAft>
              <a:buSzPts val="1200"/>
              <a:buChar char="●"/>
            </a:pPr>
            <a:r>
              <a:rPr b="1" lang="en" sz="1200"/>
              <a:t>Created By / Credits: </a:t>
            </a:r>
            <a:r>
              <a:rPr lang="en" sz="1200"/>
              <a:t>T</a:t>
            </a:r>
            <a:r>
              <a:rPr lang="en" sz="1200"/>
              <a:t>his game idea is likely from Responsive Classroom, but the creator of this slide has been playing it for so long that the true origin can’t be certain!</a:t>
            </a:r>
            <a:endParaRPr sz="1200"/>
          </a:p>
          <a:p>
            <a:pPr indent="0" lvl="0" marL="457200" rtl="0" algn="l">
              <a:lnSpc>
                <a:spcPct val="100000"/>
              </a:lnSpc>
              <a:spcBef>
                <a:spcPts val="1600"/>
              </a:spcBef>
              <a:spcAft>
                <a:spcPts val="1600"/>
              </a:spcAft>
              <a:buNone/>
            </a:pPr>
            <a:r>
              <a:t/>
            </a:r>
            <a:endParaRPr b="1" sz="1200"/>
          </a:p>
        </p:txBody>
      </p:sp>
      <p:pic>
        <p:nvPicPr>
          <p:cNvPr id="3170" name="Google Shape;3170;p47"/>
          <p:cNvPicPr preferRelativeResize="0"/>
          <p:nvPr/>
        </p:nvPicPr>
        <p:blipFill rotWithShape="1">
          <a:blip r:embed="rId3">
            <a:alphaModFix/>
          </a:blip>
          <a:srcRect b="0" l="33920" r="18815" t="0"/>
          <a:stretch/>
        </p:blipFill>
        <p:spPr>
          <a:xfrm>
            <a:off x="7215750" y="1430600"/>
            <a:ext cx="1745400" cy="251850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4" name="Shape 3174"/>
        <p:cNvGrpSpPr/>
        <p:nvPr/>
      </p:nvGrpSpPr>
      <p:grpSpPr>
        <a:xfrm>
          <a:off x="0" y="0"/>
          <a:ext cx="0" cy="0"/>
          <a:chOff x="0" y="0"/>
          <a:chExt cx="0" cy="0"/>
        </a:xfrm>
      </p:grpSpPr>
      <p:sp>
        <p:nvSpPr>
          <p:cNvPr id="3175" name="Google Shape;3175;p48"/>
          <p:cNvSpPr txBox="1"/>
          <p:nvPr>
            <p:ph type="title"/>
          </p:nvPr>
        </p:nvSpPr>
        <p:spPr>
          <a:xfrm>
            <a:off x="1703825" y="121714"/>
            <a:ext cx="5487900" cy="876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600"/>
              <a:t>“COUNTING CAMERAS”</a:t>
            </a:r>
            <a:endParaRPr i="1" sz="2600"/>
          </a:p>
          <a:p>
            <a:pPr indent="0" lvl="0" marL="0" rtl="0" algn="ctr">
              <a:spcBef>
                <a:spcPts val="0"/>
              </a:spcBef>
              <a:spcAft>
                <a:spcPts val="0"/>
              </a:spcAft>
              <a:buNone/>
            </a:pPr>
            <a:r>
              <a:rPr i="1" lang="en" sz="2600"/>
              <a:t>- OR-</a:t>
            </a:r>
            <a:r>
              <a:rPr lang="en" sz="2600"/>
              <a:t>  “HOW MANY STATUES?”</a:t>
            </a:r>
            <a:endParaRPr sz="2600"/>
          </a:p>
        </p:txBody>
      </p:sp>
      <p:sp>
        <p:nvSpPr>
          <p:cNvPr id="3176" name="Google Shape;3176;p48"/>
          <p:cNvSpPr txBox="1"/>
          <p:nvPr>
            <p:ph idx="4294967295" type="subTitle"/>
          </p:nvPr>
        </p:nvSpPr>
        <p:spPr>
          <a:xfrm>
            <a:off x="1425625" y="938925"/>
            <a:ext cx="6160800" cy="40119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Approx. 10 min., (more or less as you determine)</a:t>
            </a:r>
            <a:endParaRPr sz="1200"/>
          </a:p>
          <a:p>
            <a:pPr indent="-304800" lvl="0" marL="457200" rtl="0" algn="l">
              <a:spcBef>
                <a:spcPts val="0"/>
              </a:spcBef>
              <a:spcAft>
                <a:spcPts val="0"/>
              </a:spcAft>
              <a:buSzPts val="1200"/>
              <a:buChar char="●"/>
            </a:pPr>
            <a:r>
              <a:rPr b="1" lang="en" sz="1200"/>
              <a:t>Materials Needed </a:t>
            </a:r>
            <a:r>
              <a:rPr lang="en" sz="1200"/>
              <a:t>: zilch, zero, zip</a:t>
            </a:r>
            <a:endParaRPr sz="1200"/>
          </a:p>
          <a:p>
            <a:pPr indent="-304800" lvl="0" marL="457200" rtl="0" algn="l">
              <a:spcBef>
                <a:spcPts val="0"/>
              </a:spcBef>
              <a:spcAft>
                <a:spcPts val="0"/>
              </a:spcAft>
              <a:buSzPts val="1200"/>
              <a:buChar char="●"/>
            </a:pPr>
            <a:r>
              <a:rPr b="1" lang="en" sz="1200"/>
              <a:t>Format:</a:t>
            </a:r>
            <a:r>
              <a:rPr lang="en" sz="1200"/>
              <a:t>  Whole Group</a:t>
            </a:r>
            <a:endParaRPr sz="1200"/>
          </a:p>
          <a:p>
            <a:pPr indent="-304800" lvl="0" marL="457200" rtl="0" algn="l">
              <a:spcBef>
                <a:spcPts val="0"/>
              </a:spcBef>
              <a:spcAft>
                <a:spcPts val="0"/>
              </a:spcAft>
              <a:buSzPts val="1200"/>
              <a:buChar char="●"/>
            </a:pPr>
            <a:r>
              <a:rPr b="1" lang="en" sz="1200"/>
              <a:t>Directions: </a:t>
            </a:r>
            <a:endParaRPr b="1" sz="1200"/>
          </a:p>
          <a:p>
            <a:pPr indent="-304800" lvl="1" marL="914400" rtl="0" algn="l">
              <a:spcBef>
                <a:spcPts val="0"/>
              </a:spcBef>
              <a:spcAft>
                <a:spcPts val="0"/>
              </a:spcAft>
              <a:buSzPts val="1200"/>
              <a:buChar char="○"/>
            </a:pPr>
            <a:r>
              <a:rPr lang="en" sz="1200"/>
              <a:t>This collaborative game seeks to have the entire group work </a:t>
            </a:r>
            <a:r>
              <a:rPr i="1" lang="en" sz="1200"/>
              <a:t>silently</a:t>
            </a:r>
            <a:r>
              <a:rPr lang="en" sz="1200"/>
              <a:t> towards a common goal. (Non-verbals allowed)</a:t>
            </a:r>
            <a:endParaRPr sz="1200"/>
          </a:p>
          <a:p>
            <a:pPr indent="-304800" lvl="1" marL="914400" rtl="0" algn="l">
              <a:spcBef>
                <a:spcPts val="0"/>
              </a:spcBef>
              <a:spcAft>
                <a:spcPts val="0"/>
              </a:spcAft>
              <a:buSzPts val="1200"/>
              <a:buChar char="○"/>
            </a:pPr>
            <a:r>
              <a:rPr lang="en" sz="1200"/>
              <a:t>The title of the game simply depends on if you’re in person or doing it via a Google Meet, but the concept is the same for either.</a:t>
            </a:r>
            <a:endParaRPr sz="1200"/>
          </a:p>
          <a:p>
            <a:pPr indent="-304800" lvl="1" marL="914400" rtl="0" algn="l">
              <a:spcBef>
                <a:spcPts val="0"/>
              </a:spcBef>
              <a:spcAft>
                <a:spcPts val="0"/>
              </a:spcAft>
              <a:buSzPts val="1200"/>
              <a:buChar char="○"/>
            </a:pPr>
            <a:r>
              <a:rPr lang="en" sz="1200"/>
              <a:t>The teacher announces a target number. This is the number of:</a:t>
            </a:r>
            <a:endParaRPr sz="1200"/>
          </a:p>
          <a:p>
            <a:pPr indent="-304800" lvl="2" marL="1371600" rtl="0" algn="l">
              <a:spcBef>
                <a:spcPts val="0"/>
              </a:spcBef>
              <a:spcAft>
                <a:spcPts val="0"/>
              </a:spcAft>
              <a:buSzPts val="1200"/>
              <a:buChar char="■"/>
            </a:pPr>
            <a:r>
              <a:rPr lang="en" sz="1200"/>
              <a:t>cameras that need to stay on vs. ones that are turned off</a:t>
            </a:r>
            <a:endParaRPr sz="1200"/>
          </a:p>
          <a:p>
            <a:pPr indent="0" lvl="0" marL="1371600" rtl="0" algn="l">
              <a:spcBef>
                <a:spcPts val="0"/>
              </a:spcBef>
              <a:spcAft>
                <a:spcPts val="0"/>
              </a:spcAft>
              <a:buNone/>
            </a:pPr>
            <a:r>
              <a:rPr i="1" lang="en" sz="1200"/>
              <a:t>-  OR -</a:t>
            </a:r>
            <a:endParaRPr i="1" sz="1200"/>
          </a:p>
          <a:p>
            <a:pPr indent="-304800" lvl="2" marL="1371600" rtl="0" algn="l">
              <a:spcBef>
                <a:spcPts val="0"/>
              </a:spcBef>
              <a:spcAft>
                <a:spcPts val="0"/>
              </a:spcAft>
              <a:buSzPts val="1200"/>
              <a:buChar char="■"/>
            </a:pPr>
            <a:r>
              <a:rPr lang="en" sz="1200"/>
              <a:t> “statues” in the room (students standing up, as opposed to those sitting down in their chairs.)</a:t>
            </a:r>
            <a:endParaRPr sz="1200"/>
          </a:p>
          <a:p>
            <a:pPr indent="-304800" lvl="1" marL="914400" rtl="0" algn="l">
              <a:spcBef>
                <a:spcPts val="0"/>
              </a:spcBef>
              <a:spcAft>
                <a:spcPts val="0"/>
              </a:spcAft>
              <a:buSzPts val="1200"/>
              <a:buChar char="○"/>
            </a:pPr>
            <a:r>
              <a:rPr lang="en" sz="1200"/>
              <a:t>Students must work together to reach the target number, but no verbal communication is allowed. They must accomplish the goal entirely by responding to the actions / reactions of others.</a:t>
            </a:r>
            <a:endParaRPr sz="1200"/>
          </a:p>
          <a:p>
            <a:pPr indent="-304800" lvl="0" marL="457200" rtl="0" algn="l">
              <a:lnSpc>
                <a:spcPct val="100000"/>
              </a:lnSpc>
              <a:spcBef>
                <a:spcPts val="0"/>
              </a:spcBef>
              <a:spcAft>
                <a:spcPts val="0"/>
              </a:spcAft>
              <a:buSzPts val="1200"/>
              <a:buChar char="●"/>
            </a:pPr>
            <a:r>
              <a:rPr b="1" lang="en" sz="1200"/>
              <a:t>Possible Adaptations: </a:t>
            </a:r>
            <a:endParaRPr b="1" sz="1200"/>
          </a:p>
          <a:p>
            <a:pPr indent="-304800" lvl="1" marL="914400" rtl="0" algn="l">
              <a:lnSpc>
                <a:spcPct val="100000"/>
              </a:lnSpc>
              <a:spcBef>
                <a:spcPts val="0"/>
              </a:spcBef>
              <a:spcAft>
                <a:spcPts val="0"/>
              </a:spcAft>
              <a:buSzPts val="1200"/>
              <a:buChar char="○"/>
            </a:pPr>
            <a:r>
              <a:rPr lang="en" sz="1200"/>
              <a:t>Play the first round with a given time limit.</a:t>
            </a:r>
            <a:endParaRPr sz="1200"/>
          </a:p>
          <a:p>
            <a:pPr indent="-304800" lvl="1" marL="914400" rtl="0" algn="l">
              <a:lnSpc>
                <a:spcPct val="100000"/>
              </a:lnSpc>
              <a:spcBef>
                <a:spcPts val="0"/>
              </a:spcBef>
              <a:spcAft>
                <a:spcPts val="0"/>
              </a:spcAft>
              <a:buSzPts val="1200"/>
              <a:buChar char="○"/>
            </a:pPr>
            <a:r>
              <a:rPr lang="en" sz="1200"/>
              <a:t>Gather strategies / tips / feedback from students between rounds.</a:t>
            </a:r>
            <a:endParaRPr sz="1200"/>
          </a:p>
          <a:p>
            <a:pPr indent="-304800" lvl="0" marL="457200" rtl="0" algn="l">
              <a:spcBef>
                <a:spcPts val="0"/>
              </a:spcBef>
              <a:spcAft>
                <a:spcPts val="0"/>
              </a:spcAft>
              <a:buSzPts val="1200"/>
              <a:buChar char="●"/>
            </a:pPr>
            <a:r>
              <a:rPr b="1" lang="en" sz="1200"/>
              <a:t>Created By / Credits:</a:t>
            </a:r>
            <a:endParaRPr b="1" sz="1200"/>
          </a:p>
          <a:p>
            <a:pPr indent="-304800" lvl="1" marL="914400" rtl="0" algn="l">
              <a:spcBef>
                <a:spcPts val="0"/>
              </a:spcBef>
              <a:spcAft>
                <a:spcPts val="0"/>
              </a:spcAft>
              <a:buSzPts val="1200"/>
              <a:buChar char="○"/>
            </a:pPr>
            <a:r>
              <a:rPr lang="en" sz="1200"/>
              <a:t>See 4:56 of </a:t>
            </a:r>
            <a:r>
              <a:rPr lang="en" sz="1200" u="sng">
                <a:solidFill>
                  <a:srgbClr val="0000FF"/>
                </a:solidFill>
                <a:hlinkClick r:id="rId3">
                  <a:extLst>
                    <a:ext uri="{A12FA001-AC4F-418D-AE19-62706E023703}">
                      <ahyp:hlinkClr val="tx"/>
                    </a:ext>
                  </a:extLst>
                </a:hlinkClick>
              </a:rPr>
              <a:t>this “Teacher FYI”</a:t>
            </a:r>
            <a:r>
              <a:rPr lang="en" sz="1200"/>
              <a:t> </a:t>
            </a:r>
            <a:r>
              <a:rPr lang="en" sz="1200"/>
              <a:t>YouTube video</a:t>
            </a:r>
            <a:endParaRPr sz="1200"/>
          </a:p>
          <a:p>
            <a:pPr indent="0" lvl="0" marL="457200" rtl="0" algn="l">
              <a:lnSpc>
                <a:spcPct val="100000"/>
              </a:lnSpc>
              <a:spcBef>
                <a:spcPts val="1600"/>
              </a:spcBef>
              <a:spcAft>
                <a:spcPts val="1600"/>
              </a:spcAft>
              <a:buNone/>
            </a:pPr>
            <a:r>
              <a:t/>
            </a:r>
            <a:endParaRPr b="1" sz="1200"/>
          </a:p>
        </p:txBody>
      </p:sp>
      <p:grpSp>
        <p:nvGrpSpPr>
          <p:cNvPr id="3177" name="Google Shape;3177;p48"/>
          <p:cNvGrpSpPr/>
          <p:nvPr/>
        </p:nvGrpSpPr>
        <p:grpSpPr>
          <a:xfrm rot="5400000">
            <a:off x="7944432" y="1290663"/>
            <a:ext cx="647757" cy="792915"/>
            <a:chOff x="1430050" y="1008725"/>
            <a:chExt cx="1681175" cy="2058450"/>
          </a:xfrm>
        </p:grpSpPr>
        <p:sp>
          <p:nvSpPr>
            <p:cNvPr id="3178" name="Google Shape;3178;p48"/>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9" name="Google Shape;3179;p48"/>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0" name="Google Shape;3180;p48"/>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1" name="Google Shape;3181;p48"/>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2" name="Google Shape;3182;p48"/>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3" name="Google Shape;3183;p48"/>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4" name="Google Shape;3184;p48"/>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5" name="Google Shape;3185;p48"/>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6" name="Google Shape;3186;p48"/>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7" name="Google Shape;3187;p48"/>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8" name="Google Shape;3188;p48"/>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9" name="Google Shape;3189;p48"/>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0" name="Google Shape;3190;p48"/>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1" name="Google Shape;3191;p48"/>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2" name="Google Shape;3192;p48"/>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3" name="Google Shape;3193;p48"/>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4" name="Google Shape;3194;p48"/>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5" name="Google Shape;3195;p48"/>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6" name="Google Shape;3196;p48"/>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7" name="Google Shape;3197;p48"/>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8" name="Google Shape;3198;p48"/>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9" name="Google Shape;3199;p48"/>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0" name="Google Shape;3200;p48"/>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1" name="Google Shape;3201;p48"/>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2" name="Google Shape;3202;p48"/>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3" name="Google Shape;3203;p48"/>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4" name="Google Shape;3204;p48"/>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5" name="Google Shape;3205;p48"/>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6" name="Google Shape;3206;p48"/>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7" name="Google Shape;3207;p48"/>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8" name="Google Shape;3208;p48"/>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9" name="Google Shape;3209;p48"/>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10" name="Google Shape;3210;p48"/>
          <p:cNvGrpSpPr/>
          <p:nvPr/>
        </p:nvGrpSpPr>
        <p:grpSpPr>
          <a:xfrm rot="-5400000">
            <a:off x="451038" y="3885916"/>
            <a:ext cx="616725" cy="651371"/>
            <a:chOff x="1326850" y="2731250"/>
            <a:chExt cx="917200" cy="968725"/>
          </a:xfrm>
        </p:grpSpPr>
        <p:sp>
          <p:nvSpPr>
            <p:cNvPr id="3211" name="Google Shape;3211;p48"/>
            <p:cNvSpPr/>
            <p:nvPr/>
          </p:nvSpPr>
          <p:spPr>
            <a:xfrm>
              <a:off x="1777250" y="2732100"/>
              <a:ext cx="15775" cy="76100"/>
            </a:xfrm>
            <a:custGeom>
              <a:rect b="b" l="l" r="r" t="t"/>
              <a:pathLst>
                <a:path extrusionOk="0" h="3044" w="631">
                  <a:moveTo>
                    <a:pt x="319" y="0"/>
                  </a:moveTo>
                  <a:cubicBezTo>
                    <a:pt x="189" y="0"/>
                    <a:pt x="63" y="76"/>
                    <a:pt x="26" y="227"/>
                  </a:cubicBezTo>
                  <a:cubicBezTo>
                    <a:pt x="0" y="1109"/>
                    <a:pt x="101" y="1991"/>
                    <a:pt x="126" y="2874"/>
                  </a:cubicBezTo>
                  <a:cubicBezTo>
                    <a:pt x="126" y="2987"/>
                    <a:pt x="215" y="3044"/>
                    <a:pt x="303" y="3044"/>
                  </a:cubicBezTo>
                  <a:cubicBezTo>
                    <a:pt x="391" y="3044"/>
                    <a:pt x="479" y="2987"/>
                    <a:pt x="479" y="2874"/>
                  </a:cubicBezTo>
                  <a:cubicBezTo>
                    <a:pt x="504" y="1991"/>
                    <a:pt x="630" y="1109"/>
                    <a:pt x="630" y="227"/>
                  </a:cubicBezTo>
                  <a:cubicBezTo>
                    <a:pt x="580" y="76"/>
                    <a:pt x="448" y="0"/>
                    <a:pt x="31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2" name="Google Shape;3212;p48"/>
            <p:cNvSpPr/>
            <p:nvPr/>
          </p:nvSpPr>
          <p:spPr>
            <a:xfrm>
              <a:off x="1777875" y="3565900"/>
              <a:ext cx="15775" cy="134075"/>
            </a:xfrm>
            <a:custGeom>
              <a:rect b="b" l="l" r="r" t="t"/>
              <a:pathLst>
                <a:path extrusionOk="0" h="5363" w="631">
                  <a:moveTo>
                    <a:pt x="316" y="0"/>
                  </a:moveTo>
                  <a:cubicBezTo>
                    <a:pt x="240" y="0"/>
                    <a:pt x="164" y="57"/>
                    <a:pt x="152" y="170"/>
                  </a:cubicBezTo>
                  <a:cubicBezTo>
                    <a:pt x="101" y="1809"/>
                    <a:pt x="1" y="3472"/>
                    <a:pt x="1" y="5136"/>
                  </a:cubicBezTo>
                  <a:cubicBezTo>
                    <a:pt x="51" y="5287"/>
                    <a:pt x="183" y="5362"/>
                    <a:pt x="312" y="5362"/>
                  </a:cubicBezTo>
                  <a:cubicBezTo>
                    <a:pt x="442" y="5362"/>
                    <a:pt x="568" y="5287"/>
                    <a:pt x="605" y="5136"/>
                  </a:cubicBezTo>
                  <a:cubicBezTo>
                    <a:pt x="631" y="3472"/>
                    <a:pt x="505" y="1809"/>
                    <a:pt x="479" y="170"/>
                  </a:cubicBezTo>
                  <a:cubicBezTo>
                    <a:pt x="467" y="57"/>
                    <a:pt x="391" y="0"/>
                    <a:pt x="31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3" name="Google Shape;3213;p48"/>
            <p:cNvSpPr/>
            <p:nvPr/>
          </p:nvSpPr>
          <p:spPr>
            <a:xfrm>
              <a:off x="2162250" y="3179375"/>
              <a:ext cx="79425" cy="15250"/>
            </a:xfrm>
            <a:custGeom>
              <a:rect b="b" l="l" r="r" t="t"/>
              <a:pathLst>
                <a:path extrusionOk="0" h="610" w="3177">
                  <a:moveTo>
                    <a:pt x="2584" y="0"/>
                  </a:moveTo>
                  <a:cubicBezTo>
                    <a:pt x="1798" y="0"/>
                    <a:pt x="1015" y="83"/>
                    <a:pt x="252" y="105"/>
                  </a:cubicBezTo>
                  <a:cubicBezTo>
                    <a:pt x="0" y="105"/>
                    <a:pt x="0" y="458"/>
                    <a:pt x="252" y="458"/>
                  </a:cubicBezTo>
                  <a:cubicBezTo>
                    <a:pt x="1109" y="483"/>
                    <a:pt x="1991" y="609"/>
                    <a:pt x="2874" y="609"/>
                  </a:cubicBezTo>
                  <a:cubicBezTo>
                    <a:pt x="3176" y="509"/>
                    <a:pt x="3176" y="80"/>
                    <a:pt x="2874" y="4"/>
                  </a:cubicBezTo>
                  <a:cubicBezTo>
                    <a:pt x="2777" y="2"/>
                    <a:pt x="2680" y="0"/>
                    <a:pt x="258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4" name="Google Shape;3214;p48"/>
            <p:cNvSpPr/>
            <p:nvPr/>
          </p:nvSpPr>
          <p:spPr>
            <a:xfrm>
              <a:off x="1329225" y="3178850"/>
              <a:ext cx="78800" cy="15250"/>
            </a:xfrm>
            <a:custGeom>
              <a:rect b="b" l="l" r="r" t="t"/>
              <a:pathLst>
                <a:path extrusionOk="0" h="610" w="3152">
                  <a:moveTo>
                    <a:pt x="303" y="0"/>
                  </a:moveTo>
                  <a:cubicBezTo>
                    <a:pt x="1" y="76"/>
                    <a:pt x="1" y="530"/>
                    <a:pt x="303" y="605"/>
                  </a:cubicBezTo>
                  <a:cubicBezTo>
                    <a:pt x="400" y="608"/>
                    <a:pt x="497" y="609"/>
                    <a:pt x="593" y="609"/>
                  </a:cubicBezTo>
                  <a:cubicBezTo>
                    <a:pt x="1374" y="609"/>
                    <a:pt x="2139" y="527"/>
                    <a:pt x="2925" y="504"/>
                  </a:cubicBezTo>
                  <a:cubicBezTo>
                    <a:pt x="3152" y="504"/>
                    <a:pt x="3152" y="152"/>
                    <a:pt x="2925" y="152"/>
                  </a:cubicBezTo>
                  <a:cubicBezTo>
                    <a:pt x="2043" y="101"/>
                    <a:pt x="1186" y="0"/>
                    <a:pt x="3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5" name="Google Shape;3215;p48"/>
            <p:cNvSpPr/>
            <p:nvPr/>
          </p:nvSpPr>
          <p:spPr>
            <a:xfrm>
              <a:off x="2050175" y="2863175"/>
              <a:ext cx="60950" cy="56700"/>
            </a:xfrm>
            <a:custGeom>
              <a:rect b="b" l="l" r="r" t="t"/>
              <a:pathLst>
                <a:path extrusionOk="0" h="2268" w="2438">
                  <a:moveTo>
                    <a:pt x="2050" y="0"/>
                  </a:moveTo>
                  <a:cubicBezTo>
                    <a:pt x="1997" y="0"/>
                    <a:pt x="1942" y="16"/>
                    <a:pt x="1887" y="50"/>
                  </a:cubicBezTo>
                  <a:cubicBezTo>
                    <a:pt x="1257" y="655"/>
                    <a:pt x="703" y="1336"/>
                    <a:pt x="98" y="1966"/>
                  </a:cubicBezTo>
                  <a:cubicBezTo>
                    <a:pt x="1" y="2102"/>
                    <a:pt x="113" y="2267"/>
                    <a:pt x="239" y="2267"/>
                  </a:cubicBezTo>
                  <a:cubicBezTo>
                    <a:pt x="276" y="2267"/>
                    <a:pt x="315" y="2253"/>
                    <a:pt x="350" y="2218"/>
                  </a:cubicBezTo>
                  <a:cubicBezTo>
                    <a:pt x="980" y="1638"/>
                    <a:pt x="1711" y="1084"/>
                    <a:pt x="2316" y="479"/>
                  </a:cubicBezTo>
                  <a:cubicBezTo>
                    <a:pt x="2437" y="256"/>
                    <a:pt x="2266" y="0"/>
                    <a:pt x="205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6" name="Google Shape;3216;p48"/>
            <p:cNvSpPr/>
            <p:nvPr/>
          </p:nvSpPr>
          <p:spPr>
            <a:xfrm>
              <a:off x="1459225" y="3453275"/>
              <a:ext cx="61450" cy="56775"/>
            </a:xfrm>
            <a:custGeom>
              <a:rect b="b" l="l" r="r" t="t"/>
              <a:pathLst>
                <a:path extrusionOk="0" h="2271" w="2458">
                  <a:moveTo>
                    <a:pt x="2208" y="1"/>
                  </a:moveTo>
                  <a:cubicBezTo>
                    <a:pt x="2175" y="1"/>
                    <a:pt x="2141" y="12"/>
                    <a:pt x="2110" y="38"/>
                  </a:cubicBezTo>
                  <a:cubicBezTo>
                    <a:pt x="1480" y="643"/>
                    <a:pt x="749" y="1172"/>
                    <a:pt x="144" y="1802"/>
                  </a:cubicBezTo>
                  <a:cubicBezTo>
                    <a:pt x="0" y="2028"/>
                    <a:pt x="192" y="2271"/>
                    <a:pt x="418" y="2271"/>
                  </a:cubicBezTo>
                  <a:cubicBezTo>
                    <a:pt x="469" y="2271"/>
                    <a:pt x="522" y="2258"/>
                    <a:pt x="573" y="2230"/>
                  </a:cubicBezTo>
                  <a:cubicBezTo>
                    <a:pt x="1203" y="1626"/>
                    <a:pt x="1757" y="920"/>
                    <a:pt x="2337" y="290"/>
                  </a:cubicBezTo>
                  <a:cubicBezTo>
                    <a:pt x="2458" y="169"/>
                    <a:pt x="2338" y="1"/>
                    <a:pt x="220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7" name="Google Shape;3217;p48"/>
            <p:cNvSpPr/>
            <p:nvPr/>
          </p:nvSpPr>
          <p:spPr>
            <a:xfrm>
              <a:off x="2050325" y="3452975"/>
              <a:ext cx="60800" cy="57325"/>
            </a:xfrm>
            <a:custGeom>
              <a:rect b="b" l="l" r="r" t="t"/>
              <a:pathLst>
                <a:path extrusionOk="0" h="2293" w="2432">
                  <a:moveTo>
                    <a:pt x="244" y="0"/>
                  </a:moveTo>
                  <a:cubicBezTo>
                    <a:pt x="108" y="0"/>
                    <a:pt x="0" y="166"/>
                    <a:pt x="117" y="302"/>
                  </a:cubicBezTo>
                  <a:cubicBezTo>
                    <a:pt x="697" y="932"/>
                    <a:pt x="1251" y="1638"/>
                    <a:pt x="1856" y="2242"/>
                  </a:cubicBezTo>
                  <a:cubicBezTo>
                    <a:pt x="1915" y="2277"/>
                    <a:pt x="1975" y="2292"/>
                    <a:pt x="2031" y="2292"/>
                  </a:cubicBezTo>
                  <a:cubicBezTo>
                    <a:pt x="2260" y="2292"/>
                    <a:pt x="2431" y="2037"/>
                    <a:pt x="2310" y="1814"/>
                  </a:cubicBezTo>
                  <a:cubicBezTo>
                    <a:pt x="1680" y="1184"/>
                    <a:pt x="999" y="655"/>
                    <a:pt x="369" y="50"/>
                  </a:cubicBezTo>
                  <a:cubicBezTo>
                    <a:pt x="328" y="15"/>
                    <a:pt x="285" y="0"/>
                    <a:pt x="24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8" name="Google Shape;3218;p48"/>
            <p:cNvSpPr/>
            <p:nvPr/>
          </p:nvSpPr>
          <p:spPr>
            <a:xfrm>
              <a:off x="1456375" y="2861325"/>
              <a:ext cx="64300" cy="58850"/>
            </a:xfrm>
            <a:custGeom>
              <a:rect b="b" l="l" r="r" t="t"/>
              <a:pathLst>
                <a:path extrusionOk="0" h="2354" w="2572">
                  <a:moveTo>
                    <a:pt x="531" y="1"/>
                  </a:moveTo>
                  <a:cubicBezTo>
                    <a:pt x="304" y="1"/>
                    <a:pt x="1" y="389"/>
                    <a:pt x="258" y="528"/>
                  </a:cubicBezTo>
                  <a:cubicBezTo>
                    <a:pt x="863" y="1158"/>
                    <a:pt x="1569" y="1712"/>
                    <a:pt x="2199" y="2317"/>
                  </a:cubicBezTo>
                  <a:cubicBezTo>
                    <a:pt x="2235" y="2343"/>
                    <a:pt x="2273" y="2354"/>
                    <a:pt x="2310" y="2354"/>
                  </a:cubicBezTo>
                  <a:cubicBezTo>
                    <a:pt x="2452" y="2354"/>
                    <a:pt x="2572" y="2185"/>
                    <a:pt x="2451" y="2065"/>
                  </a:cubicBezTo>
                  <a:cubicBezTo>
                    <a:pt x="1846" y="1435"/>
                    <a:pt x="1317" y="729"/>
                    <a:pt x="687" y="99"/>
                  </a:cubicBezTo>
                  <a:cubicBezTo>
                    <a:pt x="649" y="29"/>
                    <a:pt x="593" y="1"/>
                    <a:pt x="53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9" name="Google Shape;3219;p48"/>
            <p:cNvSpPr/>
            <p:nvPr/>
          </p:nvSpPr>
          <p:spPr>
            <a:xfrm>
              <a:off x="1936050" y="2731250"/>
              <a:ext cx="42400" cy="77350"/>
            </a:xfrm>
            <a:custGeom>
              <a:rect b="b" l="l" r="r" t="t"/>
              <a:pathLst>
                <a:path extrusionOk="0" h="3094" w="1696">
                  <a:moveTo>
                    <a:pt x="1295" y="1"/>
                  </a:moveTo>
                  <a:cubicBezTo>
                    <a:pt x="1196" y="1"/>
                    <a:pt x="1102" y="48"/>
                    <a:pt x="1058" y="160"/>
                  </a:cubicBezTo>
                  <a:cubicBezTo>
                    <a:pt x="655" y="1042"/>
                    <a:pt x="403" y="1975"/>
                    <a:pt x="50" y="2882"/>
                  </a:cubicBezTo>
                  <a:cubicBezTo>
                    <a:pt x="0" y="2999"/>
                    <a:pt x="126" y="3093"/>
                    <a:pt x="239" y="3093"/>
                  </a:cubicBezTo>
                  <a:cubicBezTo>
                    <a:pt x="297" y="3093"/>
                    <a:pt x="352" y="3068"/>
                    <a:pt x="378" y="3008"/>
                  </a:cubicBezTo>
                  <a:cubicBezTo>
                    <a:pt x="781" y="2126"/>
                    <a:pt x="1235" y="1269"/>
                    <a:pt x="1613" y="387"/>
                  </a:cubicBezTo>
                  <a:cubicBezTo>
                    <a:pt x="1696" y="172"/>
                    <a:pt x="1485" y="1"/>
                    <a:pt x="129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0" name="Google Shape;3220;p48"/>
            <p:cNvSpPr/>
            <p:nvPr/>
          </p:nvSpPr>
          <p:spPr>
            <a:xfrm>
              <a:off x="1592425" y="3564600"/>
              <a:ext cx="42425" cy="77200"/>
            </a:xfrm>
            <a:custGeom>
              <a:rect b="b" l="l" r="r" t="t"/>
              <a:pathLst>
                <a:path extrusionOk="0" h="3088" w="1697">
                  <a:moveTo>
                    <a:pt x="1457" y="0"/>
                  </a:moveTo>
                  <a:cubicBezTo>
                    <a:pt x="1399" y="0"/>
                    <a:pt x="1345" y="28"/>
                    <a:pt x="1319" y="96"/>
                  </a:cubicBezTo>
                  <a:cubicBezTo>
                    <a:pt x="916" y="953"/>
                    <a:pt x="462" y="1810"/>
                    <a:pt x="84" y="2718"/>
                  </a:cubicBezTo>
                  <a:cubicBezTo>
                    <a:pt x="0" y="2919"/>
                    <a:pt x="218" y="3087"/>
                    <a:pt x="411" y="3087"/>
                  </a:cubicBezTo>
                  <a:cubicBezTo>
                    <a:pt x="507" y="3087"/>
                    <a:pt x="597" y="3045"/>
                    <a:pt x="639" y="2944"/>
                  </a:cubicBezTo>
                  <a:cubicBezTo>
                    <a:pt x="1017" y="2062"/>
                    <a:pt x="1294" y="1130"/>
                    <a:pt x="1647" y="222"/>
                  </a:cubicBezTo>
                  <a:cubicBezTo>
                    <a:pt x="1697" y="106"/>
                    <a:pt x="1571" y="0"/>
                    <a:pt x="145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1" name="Google Shape;3221;p48"/>
            <p:cNvSpPr/>
            <p:nvPr/>
          </p:nvSpPr>
          <p:spPr>
            <a:xfrm>
              <a:off x="2161425" y="3337975"/>
              <a:ext cx="82625" cy="39850"/>
            </a:xfrm>
            <a:custGeom>
              <a:rect b="b" l="l" r="r" t="t"/>
              <a:pathLst>
                <a:path extrusionOk="0" h="1594" w="3305">
                  <a:moveTo>
                    <a:pt x="251" y="1"/>
                  </a:moveTo>
                  <a:cubicBezTo>
                    <a:pt x="86" y="1"/>
                    <a:pt x="1" y="272"/>
                    <a:pt x="159" y="340"/>
                  </a:cubicBezTo>
                  <a:cubicBezTo>
                    <a:pt x="1041" y="743"/>
                    <a:pt x="1898" y="1222"/>
                    <a:pt x="2781" y="1575"/>
                  </a:cubicBezTo>
                  <a:cubicBezTo>
                    <a:pt x="2814" y="1587"/>
                    <a:pt x="2846" y="1593"/>
                    <a:pt x="2876" y="1593"/>
                  </a:cubicBezTo>
                  <a:cubicBezTo>
                    <a:pt x="3149" y="1593"/>
                    <a:pt x="3305" y="1134"/>
                    <a:pt x="3033" y="1020"/>
                  </a:cubicBezTo>
                  <a:cubicBezTo>
                    <a:pt x="2125" y="642"/>
                    <a:pt x="1193" y="365"/>
                    <a:pt x="311" y="12"/>
                  </a:cubicBezTo>
                  <a:cubicBezTo>
                    <a:pt x="290" y="4"/>
                    <a:pt x="270" y="1"/>
                    <a:pt x="2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2" name="Google Shape;3222;p48"/>
            <p:cNvSpPr/>
            <p:nvPr/>
          </p:nvSpPr>
          <p:spPr>
            <a:xfrm>
              <a:off x="1326850" y="2995025"/>
              <a:ext cx="82575" cy="39850"/>
            </a:xfrm>
            <a:custGeom>
              <a:rect b="b" l="l" r="r" t="t"/>
              <a:pathLst>
                <a:path extrusionOk="0" h="1594" w="3303">
                  <a:moveTo>
                    <a:pt x="429" y="0"/>
                  </a:moveTo>
                  <a:cubicBezTo>
                    <a:pt x="156" y="0"/>
                    <a:pt x="0" y="460"/>
                    <a:pt x="272" y="573"/>
                  </a:cubicBezTo>
                  <a:cubicBezTo>
                    <a:pt x="1180" y="977"/>
                    <a:pt x="2112" y="1254"/>
                    <a:pt x="2995" y="1581"/>
                  </a:cubicBezTo>
                  <a:cubicBezTo>
                    <a:pt x="3017" y="1590"/>
                    <a:pt x="3038" y="1593"/>
                    <a:pt x="3058" y="1593"/>
                  </a:cubicBezTo>
                  <a:cubicBezTo>
                    <a:pt x="3220" y="1593"/>
                    <a:pt x="3303" y="1346"/>
                    <a:pt x="3146" y="1279"/>
                  </a:cubicBezTo>
                  <a:lnTo>
                    <a:pt x="3146" y="1254"/>
                  </a:lnTo>
                  <a:cubicBezTo>
                    <a:pt x="2264" y="851"/>
                    <a:pt x="1407" y="397"/>
                    <a:pt x="524" y="19"/>
                  </a:cubicBezTo>
                  <a:cubicBezTo>
                    <a:pt x="491" y="6"/>
                    <a:pt x="459" y="0"/>
                    <a:pt x="4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3" name="Google Shape;3223;p48"/>
            <p:cNvSpPr/>
            <p:nvPr/>
          </p:nvSpPr>
          <p:spPr>
            <a:xfrm>
              <a:off x="2160200" y="2992200"/>
              <a:ext cx="79575" cy="38900"/>
            </a:xfrm>
            <a:custGeom>
              <a:rect b="b" l="l" r="r" t="t"/>
              <a:pathLst>
                <a:path extrusionOk="0" h="1556" w="3183">
                  <a:moveTo>
                    <a:pt x="2838" y="1"/>
                  </a:moveTo>
                  <a:cubicBezTo>
                    <a:pt x="2818" y="1"/>
                    <a:pt x="2799" y="3"/>
                    <a:pt x="2779" y="6"/>
                  </a:cubicBezTo>
                  <a:cubicBezTo>
                    <a:pt x="1872" y="359"/>
                    <a:pt x="1040" y="838"/>
                    <a:pt x="158" y="1216"/>
                  </a:cubicBezTo>
                  <a:cubicBezTo>
                    <a:pt x="1" y="1305"/>
                    <a:pt x="84" y="1555"/>
                    <a:pt x="228" y="1555"/>
                  </a:cubicBezTo>
                  <a:cubicBezTo>
                    <a:pt x="246" y="1555"/>
                    <a:pt x="265" y="1551"/>
                    <a:pt x="284" y="1543"/>
                  </a:cubicBezTo>
                  <a:cubicBezTo>
                    <a:pt x="1191" y="1216"/>
                    <a:pt x="2124" y="938"/>
                    <a:pt x="3006" y="560"/>
                  </a:cubicBezTo>
                  <a:cubicBezTo>
                    <a:pt x="3132" y="485"/>
                    <a:pt x="3182" y="333"/>
                    <a:pt x="3132" y="182"/>
                  </a:cubicBezTo>
                  <a:cubicBezTo>
                    <a:pt x="3088" y="72"/>
                    <a:pt x="2968" y="1"/>
                    <a:pt x="283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4" name="Google Shape;3224;p48"/>
            <p:cNvSpPr/>
            <p:nvPr/>
          </p:nvSpPr>
          <p:spPr>
            <a:xfrm>
              <a:off x="1329575" y="3342050"/>
              <a:ext cx="81125" cy="38575"/>
            </a:xfrm>
            <a:custGeom>
              <a:rect b="b" l="l" r="r" t="t"/>
              <a:pathLst>
                <a:path extrusionOk="0" h="1543" w="3245">
                  <a:moveTo>
                    <a:pt x="2961" y="0"/>
                  </a:moveTo>
                  <a:cubicBezTo>
                    <a:pt x="2054" y="353"/>
                    <a:pt x="1121" y="605"/>
                    <a:pt x="214" y="983"/>
                  </a:cubicBezTo>
                  <a:cubicBezTo>
                    <a:pt x="0" y="1173"/>
                    <a:pt x="122" y="1542"/>
                    <a:pt x="411" y="1542"/>
                  </a:cubicBezTo>
                  <a:cubicBezTo>
                    <a:pt x="428" y="1542"/>
                    <a:pt x="447" y="1541"/>
                    <a:pt x="466" y="1538"/>
                  </a:cubicBezTo>
                  <a:cubicBezTo>
                    <a:pt x="1348" y="1185"/>
                    <a:pt x="2205" y="731"/>
                    <a:pt x="3087" y="328"/>
                  </a:cubicBezTo>
                  <a:cubicBezTo>
                    <a:pt x="3244" y="261"/>
                    <a:pt x="3162" y="13"/>
                    <a:pt x="3017" y="13"/>
                  </a:cubicBezTo>
                  <a:cubicBezTo>
                    <a:pt x="2999" y="13"/>
                    <a:pt x="2980" y="17"/>
                    <a:pt x="2961" y="25"/>
                  </a:cubicBezTo>
                  <a:lnTo>
                    <a:pt x="2961"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5" name="Google Shape;3225;p48"/>
            <p:cNvSpPr/>
            <p:nvPr/>
          </p:nvSpPr>
          <p:spPr>
            <a:xfrm>
              <a:off x="1939825" y="3562975"/>
              <a:ext cx="40125" cy="76375"/>
            </a:xfrm>
            <a:custGeom>
              <a:rect b="b" l="l" r="r" t="t"/>
              <a:pathLst>
                <a:path extrusionOk="0" h="3055" w="1605">
                  <a:moveTo>
                    <a:pt x="240" y="1"/>
                  </a:moveTo>
                  <a:cubicBezTo>
                    <a:pt x="126" y="1"/>
                    <a:pt x="1" y="95"/>
                    <a:pt x="51" y="212"/>
                  </a:cubicBezTo>
                  <a:cubicBezTo>
                    <a:pt x="378" y="1119"/>
                    <a:pt x="655" y="2052"/>
                    <a:pt x="1034" y="2934"/>
                  </a:cubicBezTo>
                  <a:cubicBezTo>
                    <a:pt x="1101" y="3018"/>
                    <a:pt x="1188" y="3054"/>
                    <a:pt x="1272" y="3054"/>
                  </a:cubicBezTo>
                  <a:cubicBezTo>
                    <a:pt x="1442" y="3054"/>
                    <a:pt x="1605" y="2909"/>
                    <a:pt x="1588" y="2707"/>
                  </a:cubicBezTo>
                  <a:cubicBezTo>
                    <a:pt x="1235" y="1800"/>
                    <a:pt x="756" y="968"/>
                    <a:pt x="378" y="86"/>
                  </a:cubicBezTo>
                  <a:cubicBezTo>
                    <a:pt x="353" y="26"/>
                    <a:pt x="298" y="1"/>
                    <a:pt x="240"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6" name="Google Shape;3226;p48"/>
            <p:cNvSpPr/>
            <p:nvPr/>
          </p:nvSpPr>
          <p:spPr>
            <a:xfrm>
              <a:off x="1590525" y="2733775"/>
              <a:ext cx="40500" cy="76225"/>
            </a:xfrm>
            <a:custGeom>
              <a:rect b="b" l="l" r="r" t="t"/>
              <a:pathLst>
                <a:path extrusionOk="0" h="3049" w="1620">
                  <a:moveTo>
                    <a:pt x="344" y="1"/>
                  </a:moveTo>
                  <a:cubicBezTo>
                    <a:pt x="168" y="1"/>
                    <a:pt x="0" y="135"/>
                    <a:pt x="34" y="337"/>
                  </a:cubicBezTo>
                  <a:cubicBezTo>
                    <a:pt x="387" y="1244"/>
                    <a:pt x="841" y="2101"/>
                    <a:pt x="1244" y="2958"/>
                  </a:cubicBezTo>
                  <a:cubicBezTo>
                    <a:pt x="1271" y="3021"/>
                    <a:pt x="1331" y="3049"/>
                    <a:pt x="1393" y="3049"/>
                  </a:cubicBezTo>
                  <a:cubicBezTo>
                    <a:pt x="1503" y="3049"/>
                    <a:pt x="1620" y="2961"/>
                    <a:pt x="1572" y="2832"/>
                  </a:cubicBezTo>
                  <a:cubicBezTo>
                    <a:pt x="1219" y="1924"/>
                    <a:pt x="967" y="992"/>
                    <a:pt x="589" y="110"/>
                  </a:cubicBezTo>
                  <a:cubicBezTo>
                    <a:pt x="521" y="34"/>
                    <a:pt x="432" y="1"/>
                    <a:pt x="34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7" name="Google Shape;3227;p48"/>
            <p:cNvSpPr/>
            <p:nvPr/>
          </p:nvSpPr>
          <p:spPr>
            <a:xfrm>
              <a:off x="1694750" y="2824650"/>
              <a:ext cx="26575" cy="63200"/>
            </a:xfrm>
            <a:custGeom>
              <a:rect b="b" l="l" r="r" t="t"/>
              <a:pathLst>
                <a:path extrusionOk="0" h="2528" w="1063">
                  <a:moveTo>
                    <a:pt x="459" y="0"/>
                  </a:moveTo>
                  <a:cubicBezTo>
                    <a:pt x="249" y="0"/>
                    <a:pt x="0" y="154"/>
                    <a:pt x="125" y="356"/>
                  </a:cubicBezTo>
                  <a:cubicBezTo>
                    <a:pt x="276" y="1062"/>
                    <a:pt x="528" y="1717"/>
                    <a:pt x="704" y="2398"/>
                  </a:cubicBezTo>
                  <a:cubicBezTo>
                    <a:pt x="725" y="2489"/>
                    <a:pt x="790" y="2527"/>
                    <a:pt x="857" y="2527"/>
                  </a:cubicBezTo>
                  <a:cubicBezTo>
                    <a:pt x="957" y="2527"/>
                    <a:pt x="1062" y="2443"/>
                    <a:pt x="1032" y="2322"/>
                  </a:cubicBezTo>
                  <a:cubicBezTo>
                    <a:pt x="931" y="1616"/>
                    <a:pt x="881" y="886"/>
                    <a:pt x="704" y="205"/>
                  </a:cubicBezTo>
                  <a:cubicBezTo>
                    <a:pt x="704" y="60"/>
                    <a:pt x="589" y="0"/>
                    <a:pt x="45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8" name="Google Shape;3228;p48"/>
            <p:cNvSpPr/>
            <p:nvPr/>
          </p:nvSpPr>
          <p:spPr>
            <a:xfrm>
              <a:off x="1849325" y="3485025"/>
              <a:ext cx="24350" cy="63850"/>
            </a:xfrm>
            <a:custGeom>
              <a:rect b="b" l="l" r="r" t="t"/>
              <a:pathLst>
                <a:path extrusionOk="0" h="2554" w="974">
                  <a:moveTo>
                    <a:pt x="219" y="1"/>
                  </a:moveTo>
                  <a:cubicBezTo>
                    <a:pt x="115" y="1"/>
                    <a:pt x="1" y="92"/>
                    <a:pt x="16" y="230"/>
                  </a:cubicBezTo>
                  <a:cubicBezTo>
                    <a:pt x="142" y="935"/>
                    <a:pt x="192" y="1641"/>
                    <a:pt x="369" y="2347"/>
                  </a:cubicBezTo>
                  <a:cubicBezTo>
                    <a:pt x="413" y="2479"/>
                    <a:pt x="534" y="2553"/>
                    <a:pt x="664" y="2553"/>
                  </a:cubicBezTo>
                  <a:cubicBezTo>
                    <a:pt x="683" y="2553"/>
                    <a:pt x="702" y="2552"/>
                    <a:pt x="722" y="2548"/>
                  </a:cubicBezTo>
                  <a:cubicBezTo>
                    <a:pt x="898" y="2498"/>
                    <a:pt x="974" y="2347"/>
                    <a:pt x="948" y="2170"/>
                  </a:cubicBezTo>
                  <a:cubicBezTo>
                    <a:pt x="797" y="1490"/>
                    <a:pt x="545" y="809"/>
                    <a:pt x="369" y="129"/>
                  </a:cubicBezTo>
                  <a:cubicBezTo>
                    <a:pt x="349" y="39"/>
                    <a:pt x="286" y="1"/>
                    <a:pt x="219"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9" name="Google Shape;3229;p48"/>
            <p:cNvSpPr/>
            <p:nvPr/>
          </p:nvSpPr>
          <p:spPr>
            <a:xfrm>
              <a:off x="2081825" y="3098825"/>
              <a:ext cx="67225" cy="23375"/>
            </a:xfrm>
            <a:custGeom>
              <a:rect b="b" l="l" r="r" t="t"/>
              <a:pathLst>
                <a:path extrusionOk="0" h="935" w="2689">
                  <a:moveTo>
                    <a:pt x="2260" y="0"/>
                  </a:moveTo>
                  <a:cubicBezTo>
                    <a:pt x="1554" y="152"/>
                    <a:pt x="898" y="404"/>
                    <a:pt x="218" y="580"/>
                  </a:cubicBezTo>
                  <a:cubicBezTo>
                    <a:pt x="0" y="653"/>
                    <a:pt x="84" y="934"/>
                    <a:pt x="270" y="934"/>
                  </a:cubicBezTo>
                  <a:cubicBezTo>
                    <a:pt x="278" y="934"/>
                    <a:pt x="286" y="934"/>
                    <a:pt x="294" y="933"/>
                  </a:cubicBezTo>
                  <a:cubicBezTo>
                    <a:pt x="999" y="807"/>
                    <a:pt x="1730" y="756"/>
                    <a:pt x="2411" y="605"/>
                  </a:cubicBezTo>
                  <a:cubicBezTo>
                    <a:pt x="2688" y="429"/>
                    <a:pt x="2587" y="0"/>
                    <a:pt x="22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0" name="Google Shape;3230;p48"/>
            <p:cNvSpPr/>
            <p:nvPr/>
          </p:nvSpPr>
          <p:spPr>
            <a:xfrm>
              <a:off x="1422500" y="3251175"/>
              <a:ext cx="66400" cy="23175"/>
            </a:xfrm>
            <a:custGeom>
              <a:rect b="b" l="l" r="r" t="t"/>
              <a:pathLst>
                <a:path extrusionOk="0" h="927" w="2656">
                  <a:moveTo>
                    <a:pt x="2391" y="1"/>
                  </a:moveTo>
                  <a:cubicBezTo>
                    <a:pt x="2376" y="1"/>
                    <a:pt x="2360" y="2"/>
                    <a:pt x="2344" y="6"/>
                  </a:cubicBezTo>
                  <a:cubicBezTo>
                    <a:pt x="1664" y="132"/>
                    <a:pt x="933" y="157"/>
                    <a:pt x="227" y="333"/>
                  </a:cubicBezTo>
                  <a:cubicBezTo>
                    <a:pt x="76" y="384"/>
                    <a:pt x="0" y="535"/>
                    <a:pt x="25" y="712"/>
                  </a:cubicBezTo>
                  <a:cubicBezTo>
                    <a:pt x="67" y="836"/>
                    <a:pt x="177" y="926"/>
                    <a:pt x="313" y="926"/>
                  </a:cubicBezTo>
                  <a:cubicBezTo>
                    <a:pt x="342" y="926"/>
                    <a:pt x="372" y="922"/>
                    <a:pt x="404" y="913"/>
                  </a:cubicBezTo>
                  <a:cubicBezTo>
                    <a:pt x="1084" y="787"/>
                    <a:pt x="1765" y="510"/>
                    <a:pt x="2445" y="333"/>
                  </a:cubicBezTo>
                  <a:cubicBezTo>
                    <a:pt x="2656" y="287"/>
                    <a:pt x="2584" y="1"/>
                    <a:pt x="239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1" name="Google Shape;3231;p48"/>
            <p:cNvSpPr/>
            <p:nvPr/>
          </p:nvSpPr>
          <p:spPr>
            <a:xfrm>
              <a:off x="1945200" y="2871300"/>
              <a:ext cx="43150" cy="56850"/>
            </a:xfrm>
            <a:custGeom>
              <a:rect b="b" l="l" r="r" t="t"/>
              <a:pathLst>
                <a:path extrusionOk="0" h="2274" w="1726">
                  <a:moveTo>
                    <a:pt x="1360" y="0"/>
                  </a:moveTo>
                  <a:cubicBezTo>
                    <a:pt x="1261" y="0"/>
                    <a:pt x="1170" y="56"/>
                    <a:pt x="1121" y="154"/>
                  </a:cubicBezTo>
                  <a:cubicBezTo>
                    <a:pt x="718" y="733"/>
                    <a:pt x="440" y="1389"/>
                    <a:pt x="88" y="2019"/>
                  </a:cubicBezTo>
                  <a:cubicBezTo>
                    <a:pt x="1" y="2158"/>
                    <a:pt x="118" y="2273"/>
                    <a:pt x="240" y="2273"/>
                  </a:cubicBezTo>
                  <a:cubicBezTo>
                    <a:pt x="295" y="2273"/>
                    <a:pt x="351" y="2250"/>
                    <a:pt x="390" y="2195"/>
                  </a:cubicBezTo>
                  <a:cubicBezTo>
                    <a:pt x="793" y="1616"/>
                    <a:pt x="1272" y="1061"/>
                    <a:pt x="1650" y="456"/>
                  </a:cubicBezTo>
                  <a:cubicBezTo>
                    <a:pt x="1726" y="305"/>
                    <a:pt x="1675" y="129"/>
                    <a:pt x="1524" y="53"/>
                  </a:cubicBezTo>
                  <a:cubicBezTo>
                    <a:pt x="1471" y="17"/>
                    <a:pt x="1414" y="0"/>
                    <a:pt x="136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2" name="Google Shape;3232;p48"/>
            <p:cNvSpPr/>
            <p:nvPr/>
          </p:nvSpPr>
          <p:spPr>
            <a:xfrm>
              <a:off x="1582625" y="3445325"/>
              <a:ext cx="43075" cy="55300"/>
            </a:xfrm>
            <a:custGeom>
              <a:rect b="b" l="l" r="r" t="t"/>
              <a:pathLst>
                <a:path extrusionOk="0" h="2212" w="1723">
                  <a:moveTo>
                    <a:pt x="1483" y="1"/>
                  </a:moveTo>
                  <a:cubicBezTo>
                    <a:pt x="1428" y="1"/>
                    <a:pt x="1372" y="24"/>
                    <a:pt x="1333" y="78"/>
                  </a:cubicBezTo>
                  <a:cubicBezTo>
                    <a:pt x="930" y="658"/>
                    <a:pt x="451" y="1187"/>
                    <a:pt x="73" y="1792"/>
                  </a:cubicBezTo>
                  <a:cubicBezTo>
                    <a:pt x="0" y="2028"/>
                    <a:pt x="189" y="2212"/>
                    <a:pt x="384" y="2212"/>
                  </a:cubicBezTo>
                  <a:cubicBezTo>
                    <a:pt x="461" y="2212"/>
                    <a:pt x="538" y="2184"/>
                    <a:pt x="602" y="2120"/>
                  </a:cubicBezTo>
                  <a:cubicBezTo>
                    <a:pt x="980" y="1515"/>
                    <a:pt x="1283" y="860"/>
                    <a:pt x="1635" y="255"/>
                  </a:cubicBezTo>
                  <a:cubicBezTo>
                    <a:pt x="1722" y="116"/>
                    <a:pt x="1605" y="1"/>
                    <a:pt x="148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3" name="Google Shape;3233;p48"/>
            <p:cNvSpPr/>
            <p:nvPr/>
          </p:nvSpPr>
          <p:spPr>
            <a:xfrm>
              <a:off x="2041525" y="3347625"/>
              <a:ext cx="63225" cy="41425"/>
            </a:xfrm>
            <a:custGeom>
              <a:rect b="b" l="l" r="r" t="t"/>
              <a:pathLst>
                <a:path extrusionOk="0" h="1657" w="2529">
                  <a:moveTo>
                    <a:pt x="266" y="1"/>
                  </a:moveTo>
                  <a:cubicBezTo>
                    <a:pt x="96" y="1"/>
                    <a:pt x="1" y="247"/>
                    <a:pt x="192" y="332"/>
                  </a:cubicBezTo>
                  <a:lnTo>
                    <a:pt x="166" y="332"/>
                  </a:lnTo>
                  <a:cubicBezTo>
                    <a:pt x="771" y="735"/>
                    <a:pt x="1301" y="1214"/>
                    <a:pt x="1906" y="1592"/>
                  </a:cubicBezTo>
                  <a:cubicBezTo>
                    <a:pt x="1951" y="1637"/>
                    <a:pt x="1999" y="1656"/>
                    <a:pt x="2047" y="1656"/>
                  </a:cubicBezTo>
                  <a:cubicBezTo>
                    <a:pt x="2294" y="1656"/>
                    <a:pt x="2529" y="1147"/>
                    <a:pt x="2233" y="1063"/>
                  </a:cubicBezTo>
                  <a:cubicBezTo>
                    <a:pt x="1628" y="659"/>
                    <a:pt x="973" y="382"/>
                    <a:pt x="368" y="29"/>
                  </a:cubicBezTo>
                  <a:cubicBezTo>
                    <a:pt x="332" y="9"/>
                    <a:pt x="298" y="1"/>
                    <a:pt x="26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4" name="Google Shape;3234;p48"/>
            <p:cNvSpPr/>
            <p:nvPr/>
          </p:nvSpPr>
          <p:spPr>
            <a:xfrm>
              <a:off x="1469125" y="2984725"/>
              <a:ext cx="59775" cy="40925"/>
            </a:xfrm>
            <a:custGeom>
              <a:rect b="b" l="l" r="r" t="t"/>
              <a:pathLst>
                <a:path extrusionOk="0" h="1637" w="2391">
                  <a:moveTo>
                    <a:pt x="339" y="0"/>
                  </a:moveTo>
                  <a:cubicBezTo>
                    <a:pt x="238" y="0"/>
                    <a:pt x="141" y="56"/>
                    <a:pt x="76" y="154"/>
                  </a:cubicBezTo>
                  <a:cubicBezTo>
                    <a:pt x="0" y="305"/>
                    <a:pt x="51" y="481"/>
                    <a:pt x="202" y="557"/>
                  </a:cubicBezTo>
                  <a:cubicBezTo>
                    <a:pt x="782" y="960"/>
                    <a:pt x="1437" y="1237"/>
                    <a:pt x="2042" y="1615"/>
                  </a:cubicBezTo>
                  <a:cubicBezTo>
                    <a:pt x="2072" y="1630"/>
                    <a:pt x="2101" y="1637"/>
                    <a:pt x="2129" y="1637"/>
                  </a:cubicBezTo>
                  <a:cubicBezTo>
                    <a:pt x="2288" y="1637"/>
                    <a:pt x="2390" y="1417"/>
                    <a:pt x="2218" y="1288"/>
                  </a:cubicBezTo>
                  <a:lnTo>
                    <a:pt x="2218" y="1288"/>
                  </a:lnTo>
                  <a:lnTo>
                    <a:pt x="2218" y="1313"/>
                  </a:lnTo>
                  <a:cubicBezTo>
                    <a:pt x="1639" y="884"/>
                    <a:pt x="1109" y="431"/>
                    <a:pt x="504" y="53"/>
                  </a:cubicBezTo>
                  <a:cubicBezTo>
                    <a:pt x="451" y="17"/>
                    <a:pt x="394" y="0"/>
                    <a:pt x="33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5" name="Google Shape;3235;p48"/>
            <p:cNvSpPr/>
            <p:nvPr/>
          </p:nvSpPr>
          <p:spPr>
            <a:xfrm>
              <a:off x="1831725" y="2820200"/>
              <a:ext cx="21800" cy="64475"/>
            </a:xfrm>
            <a:custGeom>
              <a:rect b="b" l="l" r="r" t="t"/>
              <a:pathLst>
                <a:path extrusionOk="0" h="2579" w="872">
                  <a:moveTo>
                    <a:pt x="563" y="0"/>
                  </a:moveTo>
                  <a:cubicBezTo>
                    <a:pt x="432" y="0"/>
                    <a:pt x="310" y="77"/>
                    <a:pt x="266" y="232"/>
                  </a:cubicBezTo>
                  <a:cubicBezTo>
                    <a:pt x="115" y="938"/>
                    <a:pt x="90" y="1668"/>
                    <a:pt x="14" y="2399"/>
                  </a:cubicBezTo>
                  <a:cubicBezTo>
                    <a:pt x="0" y="2513"/>
                    <a:pt x="97" y="2578"/>
                    <a:pt x="194" y="2578"/>
                  </a:cubicBezTo>
                  <a:cubicBezTo>
                    <a:pt x="270" y="2578"/>
                    <a:pt x="345" y="2538"/>
                    <a:pt x="367" y="2450"/>
                  </a:cubicBezTo>
                  <a:cubicBezTo>
                    <a:pt x="518" y="1744"/>
                    <a:pt x="745" y="1089"/>
                    <a:pt x="846" y="383"/>
                  </a:cubicBezTo>
                  <a:cubicBezTo>
                    <a:pt x="871" y="207"/>
                    <a:pt x="795" y="55"/>
                    <a:pt x="619" y="5"/>
                  </a:cubicBezTo>
                  <a:cubicBezTo>
                    <a:pt x="600" y="2"/>
                    <a:pt x="581" y="0"/>
                    <a:pt x="56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6" name="Google Shape;3236;p48"/>
            <p:cNvSpPr/>
            <p:nvPr/>
          </p:nvSpPr>
          <p:spPr>
            <a:xfrm>
              <a:off x="1718025" y="3488750"/>
              <a:ext cx="21150" cy="62575"/>
            </a:xfrm>
            <a:custGeom>
              <a:rect b="b" l="l" r="r" t="t"/>
              <a:pathLst>
                <a:path extrusionOk="0" h="2503" w="846">
                  <a:moveTo>
                    <a:pt x="648" y="0"/>
                  </a:moveTo>
                  <a:cubicBezTo>
                    <a:pt x="568" y="0"/>
                    <a:pt x="490" y="40"/>
                    <a:pt x="479" y="131"/>
                  </a:cubicBezTo>
                  <a:cubicBezTo>
                    <a:pt x="328" y="811"/>
                    <a:pt x="101" y="1492"/>
                    <a:pt x="0" y="2198"/>
                  </a:cubicBezTo>
                  <a:cubicBezTo>
                    <a:pt x="0" y="2384"/>
                    <a:pt x="162" y="2503"/>
                    <a:pt x="322" y="2503"/>
                  </a:cubicBezTo>
                  <a:cubicBezTo>
                    <a:pt x="422" y="2503"/>
                    <a:pt x="522" y="2456"/>
                    <a:pt x="580" y="2349"/>
                  </a:cubicBezTo>
                  <a:cubicBezTo>
                    <a:pt x="731" y="1618"/>
                    <a:pt x="731" y="887"/>
                    <a:pt x="832" y="156"/>
                  </a:cubicBezTo>
                  <a:cubicBezTo>
                    <a:pt x="846" y="59"/>
                    <a:pt x="746" y="0"/>
                    <a:pt x="64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7" name="Google Shape;3237;p48"/>
            <p:cNvSpPr/>
            <p:nvPr/>
          </p:nvSpPr>
          <p:spPr>
            <a:xfrm>
              <a:off x="2086150" y="3233000"/>
              <a:ext cx="66675" cy="21175"/>
            </a:xfrm>
            <a:custGeom>
              <a:rect b="b" l="l" r="r" t="t"/>
              <a:pathLst>
                <a:path extrusionOk="0" h="847" w="2667">
                  <a:moveTo>
                    <a:pt x="201" y="1"/>
                  </a:moveTo>
                  <a:cubicBezTo>
                    <a:pt x="18" y="1"/>
                    <a:pt x="1" y="330"/>
                    <a:pt x="171" y="355"/>
                  </a:cubicBezTo>
                  <a:cubicBezTo>
                    <a:pt x="877" y="506"/>
                    <a:pt x="1532" y="733"/>
                    <a:pt x="2238" y="834"/>
                  </a:cubicBezTo>
                  <a:cubicBezTo>
                    <a:pt x="2269" y="843"/>
                    <a:pt x="2299" y="847"/>
                    <a:pt x="2329" y="847"/>
                  </a:cubicBezTo>
                  <a:cubicBezTo>
                    <a:pt x="2465" y="847"/>
                    <a:pt x="2574" y="756"/>
                    <a:pt x="2616" y="632"/>
                  </a:cubicBezTo>
                  <a:cubicBezTo>
                    <a:pt x="2666" y="456"/>
                    <a:pt x="2565" y="304"/>
                    <a:pt x="2414" y="254"/>
                  </a:cubicBezTo>
                  <a:cubicBezTo>
                    <a:pt x="1683" y="128"/>
                    <a:pt x="952" y="103"/>
                    <a:pt x="221" y="2"/>
                  </a:cubicBezTo>
                  <a:cubicBezTo>
                    <a:pt x="214" y="1"/>
                    <a:pt x="208" y="1"/>
                    <a:pt x="20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8" name="Google Shape;3238;p48"/>
            <p:cNvSpPr/>
            <p:nvPr/>
          </p:nvSpPr>
          <p:spPr>
            <a:xfrm>
              <a:off x="1418075" y="3118875"/>
              <a:ext cx="66650" cy="20950"/>
            </a:xfrm>
            <a:custGeom>
              <a:rect b="b" l="l" r="r" t="t"/>
              <a:pathLst>
                <a:path extrusionOk="0" h="838" w="2666">
                  <a:moveTo>
                    <a:pt x="364" y="0"/>
                  </a:moveTo>
                  <a:cubicBezTo>
                    <a:pt x="217" y="0"/>
                    <a:pt x="95" y="77"/>
                    <a:pt x="51" y="232"/>
                  </a:cubicBezTo>
                  <a:cubicBezTo>
                    <a:pt x="1" y="383"/>
                    <a:pt x="102" y="559"/>
                    <a:pt x="253" y="610"/>
                  </a:cubicBezTo>
                  <a:cubicBezTo>
                    <a:pt x="984" y="736"/>
                    <a:pt x="1715" y="761"/>
                    <a:pt x="2446" y="837"/>
                  </a:cubicBezTo>
                  <a:cubicBezTo>
                    <a:pt x="2452" y="838"/>
                    <a:pt x="2459" y="838"/>
                    <a:pt x="2465" y="838"/>
                  </a:cubicBezTo>
                  <a:cubicBezTo>
                    <a:pt x="2626" y="838"/>
                    <a:pt x="2666" y="533"/>
                    <a:pt x="2496" y="509"/>
                  </a:cubicBezTo>
                  <a:cubicBezTo>
                    <a:pt x="1790" y="358"/>
                    <a:pt x="1110" y="131"/>
                    <a:pt x="429" y="5"/>
                  </a:cubicBezTo>
                  <a:cubicBezTo>
                    <a:pt x="407" y="2"/>
                    <a:pt x="386" y="0"/>
                    <a:pt x="36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39" name="Google Shape;3239;p48"/>
            <p:cNvSpPr/>
            <p:nvPr/>
          </p:nvSpPr>
          <p:spPr>
            <a:xfrm>
              <a:off x="2031875" y="2967525"/>
              <a:ext cx="58550" cy="42975"/>
            </a:xfrm>
            <a:custGeom>
              <a:rect b="b" l="l" r="r" t="t"/>
              <a:pathLst>
                <a:path extrusionOk="0" h="1719" w="2342">
                  <a:moveTo>
                    <a:pt x="1996" y="0"/>
                  </a:moveTo>
                  <a:cubicBezTo>
                    <a:pt x="1948" y="0"/>
                    <a:pt x="1902" y="12"/>
                    <a:pt x="1863" y="35"/>
                  </a:cubicBezTo>
                  <a:cubicBezTo>
                    <a:pt x="1258" y="438"/>
                    <a:pt x="754" y="942"/>
                    <a:pt x="174" y="1371"/>
                  </a:cubicBezTo>
                  <a:cubicBezTo>
                    <a:pt x="1" y="1479"/>
                    <a:pt x="107" y="1719"/>
                    <a:pt x="269" y="1719"/>
                  </a:cubicBezTo>
                  <a:cubicBezTo>
                    <a:pt x="295" y="1719"/>
                    <a:pt x="323" y="1712"/>
                    <a:pt x="351" y="1698"/>
                  </a:cubicBezTo>
                  <a:lnTo>
                    <a:pt x="326" y="1698"/>
                  </a:lnTo>
                  <a:cubicBezTo>
                    <a:pt x="931" y="1320"/>
                    <a:pt x="1561" y="993"/>
                    <a:pt x="2140" y="564"/>
                  </a:cubicBezTo>
                  <a:cubicBezTo>
                    <a:pt x="2292" y="489"/>
                    <a:pt x="2342" y="312"/>
                    <a:pt x="2266" y="161"/>
                  </a:cubicBezTo>
                  <a:cubicBezTo>
                    <a:pt x="2214" y="57"/>
                    <a:pt x="2102" y="0"/>
                    <a:pt x="199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0" name="Google Shape;3240;p48"/>
            <p:cNvSpPr/>
            <p:nvPr/>
          </p:nvSpPr>
          <p:spPr>
            <a:xfrm>
              <a:off x="1480475" y="3362800"/>
              <a:ext cx="57350" cy="42550"/>
            </a:xfrm>
            <a:custGeom>
              <a:rect b="b" l="l" r="r" t="t"/>
              <a:pathLst>
                <a:path extrusionOk="0" h="1702" w="2294">
                  <a:moveTo>
                    <a:pt x="2096" y="1"/>
                  </a:moveTo>
                  <a:cubicBezTo>
                    <a:pt x="2063" y="1"/>
                    <a:pt x="2027" y="9"/>
                    <a:pt x="1991" y="27"/>
                  </a:cubicBezTo>
                  <a:cubicBezTo>
                    <a:pt x="1412" y="405"/>
                    <a:pt x="756" y="733"/>
                    <a:pt x="202" y="1136"/>
                  </a:cubicBezTo>
                  <a:cubicBezTo>
                    <a:pt x="50" y="1237"/>
                    <a:pt x="0" y="1413"/>
                    <a:pt x="76" y="1565"/>
                  </a:cubicBezTo>
                  <a:cubicBezTo>
                    <a:pt x="144" y="1650"/>
                    <a:pt x="248" y="1701"/>
                    <a:pt x="354" y="1701"/>
                  </a:cubicBezTo>
                  <a:cubicBezTo>
                    <a:pt x="405" y="1701"/>
                    <a:pt x="456" y="1690"/>
                    <a:pt x="504" y="1665"/>
                  </a:cubicBezTo>
                  <a:cubicBezTo>
                    <a:pt x="1084" y="1262"/>
                    <a:pt x="1613" y="758"/>
                    <a:pt x="2168" y="330"/>
                  </a:cubicBezTo>
                  <a:cubicBezTo>
                    <a:pt x="2268" y="279"/>
                    <a:pt x="2294" y="178"/>
                    <a:pt x="2243" y="78"/>
                  </a:cubicBezTo>
                  <a:cubicBezTo>
                    <a:pt x="2211" y="29"/>
                    <a:pt x="2157" y="1"/>
                    <a:pt x="209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1" name="Google Shape;3241;p48"/>
            <p:cNvSpPr/>
            <p:nvPr/>
          </p:nvSpPr>
          <p:spPr>
            <a:xfrm>
              <a:off x="1961250" y="3434800"/>
              <a:ext cx="44125" cy="55575"/>
            </a:xfrm>
            <a:custGeom>
              <a:rect b="b" l="l" r="r" t="t"/>
              <a:pathLst>
                <a:path extrusionOk="0" h="2223" w="1765">
                  <a:moveTo>
                    <a:pt x="194" y="0"/>
                  </a:moveTo>
                  <a:cubicBezTo>
                    <a:pt x="170" y="0"/>
                    <a:pt x="147" y="6"/>
                    <a:pt x="126" y="21"/>
                  </a:cubicBezTo>
                  <a:cubicBezTo>
                    <a:pt x="25" y="71"/>
                    <a:pt x="0" y="172"/>
                    <a:pt x="50" y="273"/>
                  </a:cubicBezTo>
                  <a:cubicBezTo>
                    <a:pt x="429" y="852"/>
                    <a:pt x="756" y="1508"/>
                    <a:pt x="1159" y="2062"/>
                  </a:cubicBezTo>
                  <a:cubicBezTo>
                    <a:pt x="1229" y="2166"/>
                    <a:pt x="1335" y="2223"/>
                    <a:pt x="1443" y="2223"/>
                  </a:cubicBezTo>
                  <a:cubicBezTo>
                    <a:pt x="1492" y="2223"/>
                    <a:pt x="1541" y="2212"/>
                    <a:pt x="1588" y="2188"/>
                  </a:cubicBezTo>
                  <a:cubicBezTo>
                    <a:pt x="1714" y="2087"/>
                    <a:pt x="1764" y="1911"/>
                    <a:pt x="1689" y="1760"/>
                  </a:cubicBezTo>
                  <a:cubicBezTo>
                    <a:pt x="1286" y="1180"/>
                    <a:pt x="781" y="651"/>
                    <a:pt x="353" y="96"/>
                  </a:cubicBezTo>
                  <a:cubicBezTo>
                    <a:pt x="317" y="42"/>
                    <a:pt x="254" y="0"/>
                    <a:pt x="19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2" name="Google Shape;3242;p48"/>
            <p:cNvSpPr/>
            <p:nvPr/>
          </p:nvSpPr>
          <p:spPr>
            <a:xfrm>
              <a:off x="1562875" y="2883025"/>
              <a:ext cx="46775" cy="55800"/>
            </a:xfrm>
            <a:custGeom>
              <a:rect b="b" l="l" r="r" t="t"/>
              <a:pathLst>
                <a:path extrusionOk="0" h="2232" w="1871">
                  <a:moveTo>
                    <a:pt x="514" y="0"/>
                  </a:moveTo>
                  <a:cubicBezTo>
                    <a:pt x="291" y="0"/>
                    <a:pt x="0" y="266"/>
                    <a:pt x="182" y="466"/>
                  </a:cubicBezTo>
                  <a:cubicBezTo>
                    <a:pt x="586" y="1071"/>
                    <a:pt x="1090" y="1575"/>
                    <a:pt x="1518" y="2155"/>
                  </a:cubicBezTo>
                  <a:cubicBezTo>
                    <a:pt x="1551" y="2204"/>
                    <a:pt x="1604" y="2231"/>
                    <a:pt x="1665" y="2231"/>
                  </a:cubicBezTo>
                  <a:cubicBezTo>
                    <a:pt x="1699" y="2231"/>
                    <a:pt x="1734" y="2223"/>
                    <a:pt x="1770" y="2205"/>
                  </a:cubicBezTo>
                  <a:cubicBezTo>
                    <a:pt x="1846" y="2155"/>
                    <a:pt x="1871" y="2054"/>
                    <a:pt x="1821" y="1953"/>
                  </a:cubicBezTo>
                  <a:cubicBezTo>
                    <a:pt x="1443" y="1348"/>
                    <a:pt x="1140" y="718"/>
                    <a:pt x="712" y="138"/>
                  </a:cubicBezTo>
                  <a:cubicBezTo>
                    <a:pt x="676" y="40"/>
                    <a:pt x="600" y="0"/>
                    <a:pt x="51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3" name="Google Shape;3243;p48"/>
            <p:cNvSpPr/>
            <p:nvPr/>
          </p:nvSpPr>
          <p:spPr>
            <a:xfrm>
              <a:off x="1682100" y="2950250"/>
              <a:ext cx="26500" cy="44775"/>
            </a:xfrm>
            <a:custGeom>
              <a:rect b="b" l="l" r="r" t="t"/>
              <a:pathLst>
                <a:path extrusionOk="0" h="1791" w="1060">
                  <a:moveTo>
                    <a:pt x="318" y="1"/>
                  </a:moveTo>
                  <a:cubicBezTo>
                    <a:pt x="280" y="1"/>
                    <a:pt x="241" y="7"/>
                    <a:pt x="202" y="20"/>
                  </a:cubicBezTo>
                  <a:cubicBezTo>
                    <a:pt x="76" y="96"/>
                    <a:pt x="0" y="247"/>
                    <a:pt x="26" y="398"/>
                  </a:cubicBezTo>
                  <a:cubicBezTo>
                    <a:pt x="127" y="625"/>
                    <a:pt x="253" y="877"/>
                    <a:pt x="379" y="1104"/>
                  </a:cubicBezTo>
                  <a:cubicBezTo>
                    <a:pt x="505" y="1306"/>
                    <a:pt x="631" y="1507"/>
                    <a:pt x="731" y="1734"/>
                  </a:cubicBezTo>
                  <a:cubicBezTo>
                    <a:pt x="763" y="1773"/>
                    <a:pt x="806" y="1790"/>
                    <a:pt x="850" y="1790"/>
                  </a:cubicBezTo>
                  <a:cubicBezTo>
                    <a:pt x="949" y="1790"/>
                    <a:pt x="1051" y="1705"/>
                    <a:pt x="1034" y="1583"/>
                  </a:cubicBezTo>
                  <a:lnTo>
                    <a:pt x="1034" y="1583"/>
                  </a:lnTo>
                  <a:lnTo>
                    <a:pt x="1059" y="1608"/>
                  </a:lnTo>
                  <a:cubicBezTo>
                    <a:pt x="958" y="1381"/>
                    <a:pt x="908" y="1129"/>
                    <a:pt x="857" y="902"/>
                  </a:cubicBezTo>
                  <a:cubicBezTo>
                    <a:pt x="807" y="776"/>
                    <a:pt x="782" y="650"/>
                    <a:pt x="757" y="550"/>
                  </a:cubicBezTo>
                  <a:cubicBezTo>
                    <a:pt x="706" y="424"/>
                    <a:pt x="656" y="272"/>
                    <a:pt x="580" y="146"/>
                  </a:cubicBezTo>
                  <a:cubicBezTo>
                    <a:pt x="524" y="53"/>
                    <a:pt x="426" y="1"/>
                    <a:pt x="3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4" name="Google Shape;3244;p48"/>
            <p:cNvSpPr/>
            <p:nvPr/>
          </p:nvSpPr>
          <p:spPr>
            <a:xfrm>
              <a:off x="1861700" y="3377450"/>
              <a:ext cx="27100" cy="45125"/>
            </a:xfrm>
            <a:custGeom>
              <a:rect b="b" l="l" r="r" t="t"/>
              <a:pathLst>
                <a:path extrusionOk="0" h="1805" w="1084">
                  <a:moveTo>
                    <a:pt x="210" y="0"/>
                  </a:moveTo>
                  <a:cubicBezTo>
                    <a:pt x="104" y="0"/>
                    <a:pt x="0" y="106"/>
                    <a:pt x="50" y="223"/>
                  </a:cubicBezTo>
                  <a:lnTo>
                    <a:pt x="25" y="223"/>
                  </a:lnTo>
                  <a:cubicBezTo>
                    <a:pt x="101" y="449"/>
                    <a:pt x="176" y="676"/>
                    <a:pt x="227" y="928"/>
                  </a:cubicBezTo>
                  <a:cubicBezTo>
                    <a:pt x="277" y="1029"/>
                    <a:pt x="302" y="1155"/>
                    <a:pt x="327" y="1281"/>
                  </a:cubicBezTo>
                  <a:cubicBezTo>
                    <a:pt x="378" y="1382"/>
                    <a:pt x="428" y="1533"/>
                    <a:pt x="479" y="1659"/>
                  </a:cubicBezTo>
                  <a:cubicBezTo>
                    <a:pt x="535" y="1753"/>
                    <a:pt x="646" y="1805"/>
                    <a:pt x="752" y="1805"/>
                  </a:cubicBezTo>
                  <a:cubicBezTo>
                    <a:pt x="788" y="1805"/>
                    <a:pt x="824" y="1798"/>
                    <a:pt x="857" y="1785"/>
                  </a:cubicBezTo>
                  <a:cubicBezTo>
                    <a:pt x="1008" y="1735"/>
                    <a:pt x="1084" y="1584"/>
                    <a:pt x="1033" y="1432"/>
                  </a:cubicBezTo>
                  <a:cubicBezTo>
                    <a:pt x="958" y="1180"/>
                    <a:pt x="832" y="953"/>
                    <a:pt x="705" y="727"/>
                  </a:cubicBezTo>
                  <a:cubicBezTo>
                    <a:pt x="579" y="500"/>
                    <a:pt x="453" y="298"/>
                    <a:pt x="353" y="97"/>
                  </a:cubicBezTo>
                  <a:cubicBezTo>
                    <a:pt x="318" y="28"/>
                    <a:pt x="264" y="0"/>
                    <a:pt x="2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5" name="Google Shape;3245;p48"/>
            <p:cNvSpPr/>
            <p:nvPr/>
          </p:nvSpPr>
          <p:spPr>
            <a:xfrm>
              <a:off x="1975275" y="3083950"/>
              <a:ext cx="46475" cy="25650"/>
            </a:xfrm>
            <a:custGeom>
              <a:rect b="b" l="l" r="r" t="t"/>
              <a:pathLst>
                <a:path extrusionOk="0" h="1026" w="1859">
                  <a:moveTo>
                    <a:pt x="1574" y="0"/>
                  </a:moveTo>
                  <a:cubicBezTo>
                    <a:pt x="1544" y="0"/>
                    <a:pt x="1512" y="5"/>
                    <a:pt x="1481" y="16"/>
                  </a:cubicBezTo>
                  <a:cubicBezTo>
                    <a:pt x="1229" y="91"/>
                    <a:pt x="1002" y="217"/>
                    <a:pt x="775" y="343"/>
                  </a:cubicBezTo>
                  <a:cubicBezTo>
                    <a:pt x="573" y="469"/>
                    <a:pt x="346" y="595"/>
                    <a:pt x="145" y="696"/>
                  </a:cubicBezTo>
                  <a:cubicBezTo>
                    <a:pt x="1" y="792"/>
                    <a:pt x="85" y="1026"/>
                    <a:pt x="246" y="1026"/>
                  </a:cubicBezTo>
                  <a:cubicBezTo>
                    <a:pt x="254" y="1026"/>
                    <a:pt x="263" y="1025"/>
                    <a:pt x="271" y="1024"/>
                  </a:cubicBezTo>
                  <a:lnTo>
                    <a:pt x="246" y="1024"/>
                  </a:lnTo>
                  <a:cubicBezTo>
                    <a:pt x="498" y="948"/>
                    <a:pt x="725" y="873"/>
                    <a:pt x="951" y="822"/>
                  </a:cubicBezTo>
                  <a:cubicBezTo>
                    <a:pt x="1077" y="797"/>
                    <a:pt x="1203" y="772"/>
                    <a:pt x="1304" y="721"/>
                  </a:cubicBezTo>
                  <a:cubicBezTo>
                    <a:pt x="1430" y="671"/>
                    <a:pt x="1581" y="621"/>
                    <a:pt x="1707" y="570"/>
                  </a:cubicBezTo>
                  <a:cubicBezTo>
                    <a:pt x="1758" y="520"/>
                    <a:pt x="1808" y="469"/>
                    <a:pt x="1834" y="394"/>
                  </a:cubicBezTo>
                  <a:cubicBezTo>
                    <a:pt x="1859" y="318"/>
                    <a:pt x="1859" y="242"/>
                    <a:pt x="1834" y="192"/>
                  </a:cubicBezTo>
                  <a:cubicBezTo>
                    <a:pt x="1794" y="72"/>
                    <a:pt x="1691" y="0"/>
                    <a:pt x="157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6" name="Google Shape;3246;p48"/>
            <p:cNvSpPr/>
            <p:nvPr/>
          </p:nvSpPr>
          <p:spPr>
            <a:xfrm>
              <a:off x="1549150" y="3263575"/>
              <a:ext cx="47950" cy="25675"/>
            </a:xfrm>
            <a:custGeom>
              <a:rect b="b" l="l" r="r" t="t"/>
              <a:pathLst>
                <a:path extrusionOk="0" h="1027" w="1918">
                  <a:moveTo>
                    <a:pt x="1657" y="1"/>
                  </a:moveTo>
                  <a:cubicBezTo>
                    <a:pt x="1635" y="1"/>
                    <a:pt x="1612" y="5"/>
                    <a:pt x="1588" y="14"/>
                  </a:cubicBezTo>
                  <a:lnTo>
                    <a:pt x="1613" y="14"/>
                  </a:lnTo>
                  <a:cubicBezTo>
                    <a:pt x="1361" y="90"/>
                    <a:pt x="1135" y="140"/>
                    <a:pt x="908" y="216"/>
                  </a:cubicBezTo>
                  <a:cubicBezTo>
                    <a:pt x="782" y="241"/>
                    <a:pt x="656" y="266"/>
                    <a:pt x="555" y="316"/>
                  </a:cubicBezTo>
                  <a:cubicBezTo>
                    <a:pt x="429" y="342"/>
                    <a:pt x="278" y="417"/>
                    <a:pt x="152" y="468"/>
                  </a:cubicBezTo>
                  <a:cubicBezTo>
                    <a:pt x="76" y="493"/>
                    <a:pt x="26" y="568"/>
                    <a:pt x="26" y="644"/>
                  </a:cubicBezTo>
                  <a:cubicBezTo>
                    <a:pt x="0" y="694"/>
                    <a:pt x="0" y="770"/>
                    <a:pt x="26" y="846"/>
                  </a:cubicBezTo>
                  <a:cubicBezTo>
                    <a:pt x="69" y="955"/>
                    <a:pt x="190" y="1027"/>
                    <a:pt x="320" y="1027"/>
                  </a:cubicBezTo>
                  <a:cubicBezTo>
                    <a:pt x="339" y="1027"/>
                    <a:pt x="359" y="1025"/>
                    <a:pt x="378" y="1022"/>
                  </a:cubicBezTo>
                  <a:cubicBezTo>
                    <a:pt x="630" y="921"/>
                    <a:pt x="857" y="795"/>
                    <a:pt x="1109" y="669"/>
                  </a:cubicBezTo>
                  <a:cubicBezTo>
                    <a:pt x="1311" y="568"/>
                    <a:pt x="1513" y="442"/>
                    <a:pt x="1739" y="316"/>
                  </a:cubicBezTo>
                  <a:cubicBezTo>
                    <a:pt x="1917" y="227"/>
                    <a:pt x="1821" y="1"/>
                    <a:pt x="165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7" name="Google Shape;3247;p48"/>
            <p:cNvSpPr/>
            <p:nvPr/>
          </p:nvSpPr>
          <p:spPr>
            <a:xfrm>
              <a:off x="1861275" y="2950250"/>
              <a:ext cx="26900" cy="45200"/>
            </a:xfrm>
            <a:custGeom>
              <a:rect b="b" l="l" r="r" t="t"/>
              <a:pathLst>
                <a:path extrusionOk="0" h="1808" w="1076">
                  <a:moveTo>
                    <a:pt x="743" y="1"/>
                  </a:moveTo>
                  <a:cubicBezTo>
                    <a:pt x="638" y="1"/>
                    <a:pt x="527" y="53"/>
                    <a:pt x="470" y="146"/>
                  </a:cubicBezTo>
                  <a:cubicBezTo>
                    <a:pt x="370" y="398"/>
                    <a:pt x="294" y="650"/>
                    <a:pt x="218" y="902"/>
                  </a:cubicBezTo>
                  <a:cubicBezTo>
                    <a:pt x="143" y="1129"/>
                    <a:pt x="92" y="1356"/>
                    <a:pt x="17" y="1608"/>
                  </a:cubicBezTo>
                  <a:cubicBezTo>
                    <a:pt x="0" y="1724"/>
                    <a:pt x="93" y="1808"/>
                    <a:pt x="187" y="1808"/>
                  </a:cubicBezTo>
                  <a:cubicBezTo>
                    <a:pt x="236" y="1808"/>
                    <a:pt x="285" y="1786"/>
                    <a:pt x="319" y="1734"/>
                  </a:cubicBezTo>
                  <a:lnTo>
                    <a:pt x="344" y="1734"/>
                  </a:lnTo>
                  <a:cubicBezTo>
                    <a:pt x="445" y="1507"/>
                    <a:pt x="571" y="1306"/>
                    <a:pt x="697" y="1104"/>
                  </a:cubicBezTo>
                  <a:cubicBezTo>
                    <a:pt x="823" y="877"/>
                    <a:pt x="924" y="625"/>
                    <a:pt x="1025" y="398"/>
                  </a:cubicBezTo>
                  <a:cubicBezTo>
                    <a:pt x="1075" y="247"/>
                    <a:pt x="1000" y="96"/>
                    <a:pt x="849" y="20"/>
                  </a:cubicBezTo>
                  <a:cubicBezTo>
                    <a:pt x="816" y="7"/>
                    <a:pt x="780" y="1"/>
                    <a:pt x="7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8" name="Google Shape;3248;p48"/>
            <p:cNvSpPr/>
            <p:nvPr/>
          </p:nvSpPr>
          <p:spPr>
            <a:xfrm>
              <a:off x="1682950" y="3378000"/>
              <a:ext cx="26675" cy="43950"/>
            </a:xfrm>
            <a:custGeom>
              <a:rect b="b" l="l" r="r" t="t"/>
              <a:pathLst>
                <a:path extrusionOk="0" h="1758" w="1067">
                  <a:moveTo>
                    <a:pt x="873" y="1"/>
                  </a:moveTo>
                  <a:cubicBezTo>
                    <a:pt x="820" y="1"/>
                    <a:pt x="766" y="23"/>
                    <a:pt x="723" y="75"/>
                  </a:cubicBezTo>
                  <a:cubicBezTo>
                    <a:pt x="622" y="301"/>
                    <a:pt x="496" y="503"/>
                    <a:pt x="370" y="705"/>
                  </a:cubicBezTo>
                  <a:cubicBezTo>
                    <a:pt x="244" y="931"/>
                    <a:pt x="118" y="1158"/>
                    <a:pt x="17" y="1410"/>
                  </a:cubicBezTo>
                  <a:cubicBezTo>
                    <a:pt x="0" y="1612"/>
                    <a:pt x="174" y="1758"/>
                    <a:pt x="344" y="1758"/>
                  </a:cubicBezTo>
                  <a:cubicBezTo>
                    <a:pt x="429" y="1758"/>
                    <a:pt x="513" y="1721"/>
                    <a:pt x="571" y="1637"/>
                  </a:cubicBezTo>
                  <a:cubicBezTo>
                    <a:pt x="697" y="1410"/>
                    <a:pt x="773" y="1158"/>
                    <a:pt x="849" y="906"/>
                  </a:cubicBezTo>
                  <a:cubicBezTo>
                    <a:pt x="899" y="654"/>
                    <a:pt x="975" y="427"/>
                    <a:pt x="1050" y="201"/>
                  </a:cubicBezTo>
                  <a:cubicBezTo>
                    <a:pt x="1067" y="84"/>
                    <a:pt x="974" y="1"/>
                    <a:pt x="87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9" name="Google Shape;3249;p48"/>
            <p:cNvSpPr/>
            <p:nvPr/>
          </p:nvSpPr>
          <p:spPr>
            <a:xfrm>
              <a:off x="1974675" y="3262600"/>
              <a:ext cx="48600" cy="25375"/>
            </a:xfrm>
            <a:custGeom>
              <a:rect b="b" l="l" r="r" t="t"/>
              <a:pathLst>
                <a:path extrusionOk="0" h="1015" w="1944">
                  <a:moveTo>
                    <a:pt x="243" y="1"/>
                  </a:moveTo>
                  <a:cubicBezTo>
                    <a:pt x="83" y="1"/>
                    <a:pt x="0" y="209"/>
                    <a:pt x="144" y="305"/>
                  </a:cubicBezTo>
                  <a:lnTo>
                    <a:pt x="144" y="330"/>
                  </a:lnTo>
                  <a:cubicBezTo>
                    <a:pt x="370" y="431"/>
                    <a:pt x="572" y="557"/>
                    <a:pt x="774" y="683"/>
                  </a:cubicBezTo>
                  <a:cubicBezTo>
                    <a:pt x="1001" y="809"/>
                    <a:pt x="1227" y="935"/>
                    <a:pt x="1479" y="1011"/>
                  </a:cubicBezTo>
                  <a:cubicBezTo>
                    <a:pt x="1497" y="1014"/>
                    <a:pt x="1514" y="1015"/>
                    <a:pt x="1531" y="1015"/>
                  </a:cubicBezTo>
                  <a:cubicBezTo>
                    <a:pt x="1801" y="1015"/>
                    <a:pt x="1944" y="646"/>
                    <a:pt x="1706" y="456"/>
                  </a:cubicBezTo>
                  <a:cubicBezTo>
                    <a:pt x="1479" y="355"/>
                    <a:pt x="1227" y="280"/>
                    <a:pt x="975" y="204"/>
                  </a:cubicBezTo>
                  <a:cubicBezTo>
                    <a:pt x="749" y="129"/>
                    <a:pt x="496" y="78"/>
                    <a:pt x="270" y="2"/>
                  </a:cubicBezTo>
                  <a:cubicBezTo>
                    <a:pt x="260" y="1"/>
                    <a:pt x="251" y="1"/>
                    <a:pt x="24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0" name="Google Shape;3250;p48"/>
            <p:cNvSpPr/>
            <p:nvPr/>
          </p:nvSpPr>
          <p:spPr>
            <a:xfrm>
              <a:off x="1548525" y="3084575"/>
              <a:ext cx="47575" cy="25775"/>
            </a:xfrm>
            <a:custGeom>
              <a:rect b="b" l="l" r="r" t="t"/>
              <a:pathLst>
                <a:path extrusionOk="0" h="1031" w="1903">
                  <a:moveTo>
                    <a:pt x="335" y="0"/>
                  </a:moveTo>
                  <a:cubicBezTo>
                    <a:pt x="218" y="0"/>
                    <a:pt x="110" y="73"/>
                    <a:pt x="51" y="192"/>
                  </a:cubicBezTo>
                  <a:cubicBezTo>
                    <a:pt x="0" y="318"/>
                    <a:pt x="51" y="495"/>
                    <a:pt x="177" y="570"/>
                  </a:cubicBezTo>
                  <a:cubicBezTo>
                    <a:pt x="429" y="671"/>
                    <a:pt x="681" y="747"/>
                    <a:pt x="933" y="822"/>
                  </a:cubicBezTo>
                  <a:cubicBezTo>
                    <a:pt x="1160" y="898"/>
                    <a:pt x="1386" y="948"/>
                    <a:pt x="1638" y="1024"/>
                  </a:cubicBezTo>
                  <a:cubicBezTo>
                    <a:pt x="1654" y="1029"/>
                    <a:pt x="1669" y="1031"/>
                    <a:pt x="1684" y="1031"/>
                  </a:cubicBezTo>
                  <a:cubicBezTo>
                    <a:pt x="1831" y="1031"/>
                    <a:pt x="1902" y="813"/>
                    <a:pt x="1764" y="722"/>
                  </a:cubicBezTo>
                  <a:cubicBezTo>
                    <a:pt x="1538" y="596"/>
                    <a:pt x="1336" y="469"/>
                    <a:pt x="1134" y="369"/>
                  </a:cubicBezTo>
                  <a:cubicBezTo>
                    <a:pt x="908" y="217"/>
                    <a:pt x="655" y="117"/>
                    <a:pt x="429" y="16"/>
                  </a:cubicBezTo>
                  <a:cubicBezTo>
                    <a:pt x="397" y="5"/>
                    <a:pt x="365" y="0"/>
                    <a:pt x="335"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1" name="Google Shape;3251;p48"/>
            <p:cNvSpPr/>
            <p:nvPr/>
          </p:nvSpPr>
          <p:spPr>
            <a:xfrm>
              <a:off x="1775975" y="2933100"/>
              <a:ext cx="15800" cy="46500"/>
            </a:xfrm>
            <a:custGeom>
              <a:rect b="b" l="l" r="r" t="t"/>
              <a:pathLst>
                <a:path extrusionOk="0" h="1860" w="632">
                  <a:moveTo>
                    <a:pt x="316" y="1"/>
                  </a:moveTo>
                  <a:cubicBezTo>
                    <a:pt x="184" y="1"/>
                    <a:pt x="51" y="76"/>
                    <a:pt x="1" y="227"/>
                  </a:cubicBezTo>
                  <a:cubicBezTo>
                    <a:pt x="1" y="731"/>
                    <a:pt x="102" y="1210"/>
                    <a:pt x="127" y="1689"/>
                  </a:cubicBezTo>
                  <a:cubicBezTo>
                    <a:pt x="127" y="1803"/>
                    <a:pt x="221" y="1859"/>
                    <a:pt x="316" y="1859"/>
                  </a:cubicBezTo>
                  <a:cubicBezTo>
                    <a:pt x="411" y="1859"/>
                    <a:pt x="505" y="1803"/>
                    <a:pt x="505" y="1689"/>
                  </a:cubicBezTo>
                  <a:cubicBezTo>
                    <a:pt x="530" y="1210"/>
                    <a:pt x="631" y="731"/>
                    <a:pt x="631" y="227"/>
                  </a:cubicBezTo>
                  <a:cubicBezTo>
                    <a:pt x="581" y="76"/>
                    <a:pt x="448" y="1"/>
                    <a:pt x="31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2" name="Google Shape;3252;p48"/>
            <p:cNvSpPr/>
            <p:nvPr/>
          </p:nvSpPr>
          <p:spPr>
            <a:xfrm>
              <a:off x="1779125" y="3393400"/>
              <a:ext cx="15800" cy="48850"/>
            </a:xfrm>
            <a:custGeom>
              <a:rect b="b" l="l" r="r" t="t"/>
              <a:pathLst>
                <a:path extrusionOk="0" h="1954" w="632">
                  <a:moveTo>
                    <a:pt x="329" y="0"/>
                  </a:moveTo>
                  <a:cubicBezTo>
                    <a:pt x="240" y="0"/>
                    <a:pt x="152" y="63"/>
                    <a:pt x="152" y="189"/>
                  </a:cubicBezTo>
                  <a:lnTo>
                    <a:pt x="127" y="189"/>
                  </a:lnTo>
                  <a:cubicBezTo>
                    <a:pt x="102" y="668"/>
                    <a:pt x="1" y="1147"/>
                    <a:pt x="1" y="1626"/>
                  </a:cubicBezTo>
                  <a:cubicBezTo>
                    <a:pt x="1" y="1803"/>
                    <a:pt x="152" y="1954"/>
                    <a:pt x="329" y="1954"/>
                  </a:cubicBezTo>
                  <a:cubicBezTo>
                    <a:pt x="505" y="1954"/>
                    <a:pt x="631" y="1803"/>
                    <a:pt x="631" y="1626"/>
                  </a:cubicBezTo>
                  <a:cubicBezTo>
                    <a:pt x="631" y="1147"/>
                    <a:pt x="530" y="668"/>
                    <a:pt x="505" y="189"/>
                  </a:cubicBezTo>
                  <a:cubicBezTo>
                    <a:pt x="505" y="63"/>
                    <a:pt x="417" y="0"/>
                    <a:pt x="3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3" name="Google Shape;3253;p48"/>
            <p:cNvSpPr/>
            <p:nvPr/>
          </p:nvSpPr>
          <p:spPr>
            <a:xfrm>
              <a:off x="1990850" y="3177375"/>
              <a:ext cx="51175" cy="15575"/>
            </a:xfrm>
            <a:custGeom>
              <a:rect b="b" l="l" r="r" t="t"/>
              <a:pathLst>
                <a:path extrusionOk="0" h="623" w="2047">
                  <a:moveTo>
                    <a:pt x="1752" y="0"/>
                  </a:moveTo>
                  <a:cubicBezTo>
                    <a:pt x="1733" y="0"/>
                    <a:pt x="1712" y="3"/>
                    <a:pt x="1689" y="9"/>
                  </a:cubicBezTo>
                  <a:cubicBezTo>
                    <a:pt x="1211" y="9"/>
                    <a:pt x="732" y="110"/>
                    <a:pt x="228" y="135"/>
                  </a:cubicBezTo>
                  <a:cubicBezTo>
                    <a:pt x="1" y="135"/>
                    <a:pt x="1" y="488"/>
                    <a:pt x="228" y="488"/>
                  </a:cubicBezTo>
                  <a:cubicBezTo>
                    <a:pt x="732" y="513"/>
                    <a:pt x="1211" y="614"/>
                    <a:pt x="1689" y="614"/>
                  </a:cubicBezTo>
                  <a:cubicBezTo>
                    <a:pt x="1712" y="620"/>
                    <a:pt x="1733" y="623"/>
                    <a:pt x="1752" y="623"/>
                  </a:cubicBezTo>
                  <a:cubicBezTo>
                    <a:pt x="2046" y="623"/>
                    <a:pt x="2046" y="0"/>
                    <a:pt x="175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4" name="Google Shape;3254;p48"/>
            <p:cNvSpPr/>
            <p:nvPr/>
          </p:nvSpPr>
          <p:spPr>
            <a:xfrm>
              <a:off x="1530250" y="3180725"/>
              <a:ext cx="49800" cy="15800"/>
            </a:xfrm>
            <a:custGeom>
              <a:rect b="b" l="l" r="r" t="t"/>
              <a:pathLst>
                <a:path extrusionOk="0" h="632" w="1992">
                  <a:moveTo>
                    <a:pt x="303" y="1"/>
                  </a:moveTo>
                  <a:cubicBezTo>
                    <a:pt x="126" y="1"/>
                    <a:pt x="0" y="127"/>
                    <a:pt x="0" y="303"/>
                  </a:cubicBezTo>
                  <a:cubicBezTo>
                    <a:pt x="0" y="480"/>
                    <a:pt x="126" y="631"/>
                    <a:pt x="303" y="631"/>
                  </a:cubicBezTo>
                  <a:cubicBezTo>
                    <a:pt x="782" y="631"/>
                    <a:pt x="1260" y="530"/>
                    <a:pt x="1765" y="505"/>
                  </a:cubicBezTo>
                  <a:cubicBezTo>
                    <a:pt x="1991" y="505"/>
                    <a:pt x="1991" y="152"/>
                    <a:pt x="1765" y="152"/>
                  </a:cubicBezTo>
                  <a:lnTo>
                    <a:pt x="1765" y="127"/>
                  </a:lnTo>
                  <a:cubicBezTo>
                    <a:pt x="1260" y="102"/>
                    <a:pt x="782" y="1"/>
                    <a:pt x="30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5" name="Google Shape;3255;p48"/>
            <p:cNvSpPr/>
            <p:nvPr/>
          </p:nvSpPr>
          <p:spPr>
            <a:xfrm>
              <a:off x="1929100" y="3003050"/>
              <a:ext cx="38475" cy="37350"/>
            </a:xfrm>
            <a:custGeom>
              <a:rect b="b" l="l" r="r" t="t"/>
              <a:pathLst>
                <a:path extrusionOk="0" h="1494" w="1539">
                  <a:moveTo>
                    <a:pt x="1210" y="0"/>
                  </a:moveTo>
                  <a:cubicBezTo>
                    <a:pt x="1129" y="0"/>
                    <a:pt x="1047" y="25"/>
                    <a:pt x="984" y="76"/>
                  </a:cubicBezTo>
                  <a:cubicBezTo>
                    <a:pt x="908" y="177"/>
                    <a:pt x="832" y="252"/>
                    <a:pt x="757" y="328"/>
                  </a:cubicBezTo>
                  <a:cubicBezTo>
                    <a:pt x="656" y="429"/>
                    <a:pt x="606" y="530"/>
                    <a:pt x="530" y="630"/>
                  </a:cubicBezTo>
                  <a:lnTo>
                    <a:pt x="278" y="933"/>
                  </a:lnTo>
                  <a:lnTo>
                    <a:pt x="227" y="1008"/>
                  </a:lnTo>
                  <a:lnTo>
                    <a:pt x="202" y="1059"/>
                  </a:lnTo>
                  <a:cubicBezTo>
                    <a:pt x="202" y="1053"/>
                    <a:pt x="201" y="1052"/>
                    <a:pt x="200" y="1052"/>
                  </a:cubicBezTo>
                  <a:cubicBezTo>
                    <a:pt x="195" y="1052"/>
                    <a:pt x="188" y="1066"/>
                    <a:pt x="192" y="1066"/>
                  </a:cubicBezTo>
                  <a:cubicBezTo>
                    <a:pt x="194" y="1066"/>
                    <a:pt x="197" y="1064"/>
                    <a:pt x="202" y="1059"/>
                  </a:cubicBezTo>
                  <a:lnTo>
                    <a:pt x="202" y="1059"/>
                  </a:lnTo>
                  <a:lnTo>
                    <a:pt x="76" y="1185"/>
                  </a:lnTo>
                  <a:cubicBezTo>
                    <a:pt x="1" y="1260"/>
                    <a:pt x="1" y="1386"/>
                    <a:pt x="76" y="1437"/>
                  </a:cubicBezTo>
                  <a:cubicBezTo>
                    <a:pt x="114" y="1475"/>
                    <a:pt x="158" y="1494"/>
                    <a:pt x="202" y="1494"/>
                  </a:cubicBezTo>
                  <a:cubicBezTo>
                    <a:pt x="246" y="1494"/>
                    <a:pt x="290" y="1475"/>
                    <a:pt x="328" y="1437"/>
                  </a:cubicBezTo>
                  <a:lnTo>
                    <a:pt x="303" y="1437"/>
                  </a:lnTo>
                  <a:cubicBezTo>
                    <a:pt x="404" y="1361"/>
                    <a:pt x="480" y="1311"/>
                    <a:pt x="555" y="1235"/>
                  </a:cubicBezTo>
                  <a:lnTo>
                    <a:pt x="883" y="983"/>
                  </a:lnTo>
                  <a:cubicBezTo>
                    <a:pt x="984" y="908"/>
                    <a:pt x="1059" y="857"/>
                    <a:pt x="1160" y="756"/>
                  </a:cubicBezTo>
                  <a:cubicBezTo>
                    <a:pt x="1261" y="681"/>
                    <a:pt x="1336" y="605"/>
                    <a:pt x="1437" y="504"/>
                  </a:cubicBezTo>
                  <a:cubicBezTo>
                    <a:pt x="1538" y="378"/>
                    <a:pt x="1538" y="202"/>
                    <a:pt x="1437" y="76"/>
                  </a:cubicBezTo>
                  <a:cubicBezTo>
                    <a:pt x="1374" y="25"/>
                    <a:pt x="1292" y="0"/>
                    <a:pt x="1210"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6" name="Google Shape;3256;p48"/>
            <p:cNvSpPr/>
            <p:nvPr/>
          </p:nvSpPr>
          <p:spPr>
            <a:xfrm>
              <a:off x="1599425" y="3332425"/>
              <a:ext cx="42375" cy="37950"/>
            </a:xfrm>
            <a:custGeom>
              <a:rect b="b" l="l" r="r" t="t"/>
              <a:pathLst>
                <a:path extrusionOk="0" h="1518" w="1695">
                  <a:moveTo>
                    <a:pt x="1493" y="1"/>
                  </a:moveTo>
                  <a:cubicBezTo>
                    <a:pt x="1449" y="1"/>
                    <a:pt x="1405" y="20"/>
                    <a:pt x="1367" y="58"/>
                  </a:cubicBezTo>
                  <a:cubicBezTo>
                    <a:pt x="1291" y="133"/>
                    <a:pt x="1216" y="184"/>
                    <a:pt x="1140" y="259"/>
                  </a:cubicBezTo>
                  <a:lnTo>
                    <a:pt x="812" y="511"/>
                  </a:lnTo>
                  <a:cubicBezTo>
                    <a:pt x="711" y="587"/>
                    <a:pt x="611" y="662"/>
                    <a:pt x="535" y="738"/>
                  </a:cubicBezTo>
                  <a:cubicBezTo>
                    <a:pt x="434" y="814"/>
                    <a:pt x="359" y="889"/>
                    <a:pt x="258" y="990"/>
                  </a:cubicBezTo>
                  <a:cubicBezTo>
                    <a:pt x="0" y="1129"/>
                    <a:pt x="304" y="1517"/>
                    <a:pt x="531" y="1517"/>
                  </a:cubicBezTo>
                  <a:cubicBezTo>
                    <a:pt x="593" y="1517"/>
                    <a:pt x="649" y="1489"/>
                    <a:pt x="686" y="1419"/>
                  </a:cubicBezTo>
                  <a:cubicBezTo>
                    <a:pt x="787" y="1318"/>
                    <a:pt x="863" y="1242"/>
                    <a:pt x="938" y="1167"/>
                  </a:cubicBezTo>
                  <a:cubicBezTo>
                    <a:pt x="1014" y="1066"/>
                    <a:pt x="1089" y="965"/>
                    <a:pt x="1165" y="864"/>
                  </a:cubicBezTo>
                  <a:lnTo>
                    <a:pt x="1417" y="562"/>
                  </a:lnTo>
                  <a:lnTo>
                    <a:pt x="1468" y="486"/>
                  </a:lnTo>
                  <a:lnTo>
                    <a:pt x="1493" y="436"/>
                  </a:lnTo>
                  <a:cubicBezTo>
                    <a:pt x="1518" y="436"/>
                    <a:pt x="1568" y="335"/>
                    <a:pt x="1619" y="284"/>
                  </a:cubicBezTo>
                  <a:cubicBezTo>
                    <a:pt x="1694" y="234"/>
                    <a:pt x="1694" y="108"/>
                    <a:pt x="1619" y="58"/>
                  </a:cubicBezTo>
                  <a:cubicBezTo>
                    <a:pt x="1581" y="20"/>
                    <a:pt x="1537" y="1"/>
                    <a:pt x="149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7" name="Google Shape;3257;p48"/>
            <p:cNvSpPr/>
            <p:nvPr/>
          </p:nvSpPr>
          <p:spPr>
            <a:xfrm>
              <a:off x="1931000" y="3330550"/>
              <a:ext cx="42375" cy="37925"/>
            </a:xfrm>
            <a:custGeom>
              <a:rect b="b" l="l" r="r" t="t"/>
              <a:pathLst>
                <a:path extrusionOk="0" h="1517" w="1695">
                  <a:moveTo>
                    <a:pt x="202" y="0"/>
                  </a:moveTo>
                  <a:cubicBezTo>
                    <a:pt x="158" y="0"/>
                    <a:pt x="114" y="19"/>
                    <a:pt x="76" y="57"/>
                  </a:cubicBezTo>
                  <a:cubicBezTo>
                    <a:pt x="0" y="133"/>
                    <a:pt x="0" y="233"/>
                    <a:pt x="76" y="309"/>
                  </a:cubicBezTo>
                  <a:cubicBezTo>
                    <a:pt x="151" y="410"/>
                    <a:pt x="202" y="460"/>
                    <a:pt x="278" y="561"/>
                  </a:cubicBezTo>
                  <a:lnTo>
                    <a:pt x="530" y="864"/>
                  </a:lnTo>
                  <a:cubicBezTo>
                    <a:pt x="605" y="964"/>
                    <a:pt x="681" y="1065"/>
                    <a:pt x="756" y="1141"/>
                  </a:cubicBezTo>
                  <a:cubicBezTo>
                    <a:pt x="832" y="1242"/>
                    <a:pt x="908" y="1317"/>
                    <a:pt x="1008" y="1418"/>
                  </a:cubicBezTo>
                  <a:cubicBezTo>
                    <a:pt x="1046" y="1488"/>
                    <a:pt x="1102" y="1517"/>
                    <a:pt x="1164" y="1517"/>
                  </a:cubicBezTo>
                  <a:cubicBezTo>
                    <a:pt x="1391" y="1517"/>
                    <a:pt x="1695" y="1128"/>
                    <a:pt x="1437" y="990"/>
                  </a:cubicBezTo>
                  <a:cubicBezTo>
                    <a:pt x="1361" y="889"/>
                    <a:pt x="1260" y="813"/>
                    <a:pt x="1185" y="737"/>
                  </a:cubicBezTo>
                  <a:cubicBezTo>
                    <a:pt x="1084" y="662"/>
                    <a:pt x="983" y="586"/>
                    <a:pt x="882" y="511"/>
                  </a:cubicBezTo>
                  <a:lnTo>
                    <a:pt x="580" y="259"/>
                  </a:lnTo>
                  <a:lnTo>
                    <a:pt x="504" y="208"/>
                  </a:lnTo>
                  <a:lnTo>
                    <a:pt x="479" y="183"/>
                  </a:lnTo>
                  <a:lnTo>
                    <a:pt x="328" y="57"/>
                  </a:lnTo>
                  <a:cubicBezTo>
                    <a:pt x="290" y="19"/>
                    <a:pt x="246" y="0"/>
                    <a:pt x="202"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8" name="Google Shape;3258;p48"/>
            <p:cNvSpPr/>
            <p:nvPr/>
          </p:nvSpPr>
          <p:spPr>
            <a:xfrm>
              <a:off x="1597125" y="3004675"/>
              <a:ext cx="44300" cy="38250"/>
            </a:xfrm>
            <a:custGeom>
              <a:rect b="b" l="l" r="r" t="t"/>
              <a:pathLst>
                <a:path extrusionOk="0" h="1530" w="1772">
                  <a:moveTo>
                    <a:pt x="524" y="0"/>
                  </a:moveTo>
                  <a:cubicBezTo>
                    <a:pt x="288" y="0"/>
                    <a:pt x="1" y="384"/>
                    <a:pt x="274" y="540"/>
                  </a:cubicBezTo>
                  <a:cubicBezTo>
                    <a:pt x="350" y="616"/>
                    <a:pt x="425" y="717"/>
                    <a:pt x="526" y="792"/>
                  </a:cubicBezTo>
                  <a:cubicBezTo>
                    <a:pt x="627" y="868"/>
                    <a:pt x="728" y="943"/>
                    <a:pt x="829" y="1019"/>
                  </a:cubicBezTo>
                  <a:cubicBezTo>
                    <a:pt x="929" y="1095"/>
                    <a:pt x="1030" y="1170"/>
                    <a:pt x="1131" y="1246"/>
                  </a:cubicBezTo>
                  <a:lnTo>
                    <a:pt x="1207" y="1321"/>
                  </a:lnTo>
                  <a:lnTo>
                    <a:pt x="1232" y="1321"/>
                  </a:lnTo>
                  <a:lnTo>
                    <a:pt x="1383" y="1473"/>
                  </a:lnTo>
                  <a:cubicBezTo>
                    <a:pt x="1423" y="1513"/>
                    <a:pt x="1467" y="1530"/>
                    <a:pt x="1509" y="1530"/>
                  </a:cubicBezTo>
                  <a:cubicBezTo>
                    <a:pt x="1652" y="1530"/>
                    <a:pt x="1771" y="1337"/>
                    <a:pt x="1635" y="1221"/>
                  </a:cubicBezTo>
                  <a:cubicBezTo>
                    <a:pt x="1560" y="1120"/>
                    <a:pt x="1509" y="1069"/>
                    <a:pt x="1434" y="969"/>
                  </a:cubicBezTo>
                  <a:lnTo>
                    <a:pt x="1181" y="641"/>
                  </a:lnTo>
                  <a:cubicBezTo>
                    <a:pt x="1106" y="565"/>
                    <a:pt x="1030" y="465"/>
                    <a:pt x="955" y="364"/>
                  </a:cubicBezTo>
                  <a:cubicBezTo>
                    <a:pt x="879" y="288"/>
                    <a:pt x="778" y="187"/>
                    <a:pt x="703" y="112"/>
                  </a:cubicBezTo>
                  <a:cubicBezTo>
                    <a:pt x="657" y="32"/>
                    <a:pt x="593" y="0"/>
                    <a:pt x="52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9" name="Google Shape;3259;p48"/>
            <p:cNvSpPr/>
            <p:nvPr/>
          </p:nvSpPr>
          <p:spPr>
            <a:xfrm>
              <a:off x="1775350" y="3019900"/>
              <a:ext cx="17675" cy="34675"/>
            </a:xfrm>
            <a:custGeom>
              <a:rect b="b" l="l" r="r" t="t"/>
              <a:pathLst>
                <a:path extrusionOk="0" h="1387" w="707">
                  <a:moveTo>
                    <a:pt x="354" y="0"/>
                  </a:moveTo>
                  <a:cubicBezTo>
                    <a:pt x="177" y="0"/>
                    <a:pt x="1" y="95"/>
                    <a:pt x="51" y="284"/>
                  </a:cubicBezTo>
                  <a:cubicBezTo>
                    <a:pt x="51" y="460"/>
                    <a:pt x="51" y="637"/>
                    <a:pt x="102" y="788"/>
                  </a:cubicBezTo>
                  <a:cubicBezTo>
                    <a:pt x="102" y="864"/>
                    <a:pt x="127" y="939"/>
                    <a:pt x="152" y="1015"/>
                  </a:cubicBezTo>
                  <a:lnTo>
                    <a:pt x="152" y="1065"/>
                  </a:lnTo>
                  <a:lnTo>
                    <a:pt x="152" y="1091"/>
                  </a:lnTo>
                  <a:lnTo>
                    <a:pt x="152" y="1217"/>
                  </a:lnTo>
                  <a:cubicBezTo>
                    <a:pt x="152" y="1330"/>
                    <a:pt x="240" y="1387"/>
                    <a:pt x="328" y="1387"/>
                  </a:cubicBezTo>
                  <a:cubicBezTo>
                    <a:pt x="417" y="1387"/>
                    <a:pt x="505" y="1330"/>
                    <a:pt x="505" y="1217"/>
                  </a:cubicBezTo>
                  <a:lnTo>
                    <a:pt x="555" y="1217"/>
                  </a:lnTo>
                  <a:lnTo>
                    <a:pt x="555" y="1091"/>
                  </a:lnTo>
                  <a:lnTo>
                    <a:pt x="555" y="1065"/>
                  </a:lnTo>
                  <a:lnTo>
                    <a:pt x="555" y="1015"/>
                  </a:lnTo>
                  <a:cubicBezTo>
                    <a:pt x="555" y="939"/>
                    <a:pt x="580" y="864"/>
                    <a:pt x="606" y="788"/>
                  </a:cubicBezTo>
                  <a:cubicBezTo>
                    <a:pt x="631" y="637"/>
                    <a:pt x="656" y="460"/>
                    <a:pt x="656" y="284"/>
                  </a:cubicBezTo>
                  <a:cubicBezTo>
                    <a:pt x="706" y="95"/>
                    <a:pt x="530" y="0"/>
                    <a:pt x="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0" name="Google Shape;3260;p48"/>
            <p:cNvSpPr/>
            <p:nvPr/>
          </p:nvSpPr>
          <p:spPr>
            <a:xfrm>
              <a:off x="1779125" y="3318425"/>
              <a:ext cx="15800" cy="33725"/>
            </a:xfrm>
            <a:custGeom>
              <a:rect b="b" l="l" r="r" t="t"/>
              <a:pathLst>
                <a:path extrusionOk="0" h="1349" w="632">
                  <a:moveTo>
                    <a:pt x="354" y="0"/>
                  </a:moveTo>
                  <a:cubicBezTo>
                    <a:pt x="266" y="0"/>
                    <a:pt x="177" y="63"/>
                    <a:pt x="177" y="189"/>
                  </a:cubicBezTo>
                  <a:lnTo>
                    <a:pt x="102" y="164"/>
                  </a:lnTo>
                  <a:lnTo>
                    <a:pt x="102" y="290"/>
                  </a:lnTo>
                  <a:lnTo>
                    <a:pt x="102" y="315"/>
                  </a:lnTo>
                  <a:lnTo>
                    <a:pt x="102" y="391"/>
                  </a:lnTo>
                  <a:cubicBezTo>
                    <a:pt x="102" y="441"/>
                    <a:pt x="77" y="517"/>
                    <a:pt x="77" y="592"/>
                  </a:cubicBezTo>
                  <a:cubicBezTo>
                    <a:pt x="26" y="769"/>
                    <a:pt x="1" y="945"/>
                    <a:pt x="1" y="1122"/>
                  </a:cubicBezTo>
                  <a:cubicBezTo>
                    <a:pt x="51" y="1273"/>
                    <a:pt x="184" y="1349"/>
                    <a:pt x="313" y="1349"/>
                  </a:cubicBezTo>
                  <a:cubicBezTo>
                    <a:pt x="442" y="1349"/>
                    <a:pt x="568" y="1273"/>
                    <a:pt x="606" y="1122"/>
                  </a:cubicBezTo>
                  <a:cubicBezTo>
                    <a:pt x="631" y="945"/>
                    <a:pt x="606" y="769"/>
                    <a:pt x="555" y="592"/>
                  </a:cubicBezTo>
                  <a:cubicBezTo>
                    <a:pt x="555" y="517"/>
                    <a:pt x="530" y="441"/>
                    <a:pt x="530" y="391"/>
                  </a:cubicBezTo>
                  <a:lnTo>
                    <a:pt x="530" y="315"/>
                  </a:lnTo>
                  <a:cubicBezTo>
                    <a:pt x="505" y="265"/>
                    <a:pt x="505" y="214"/>
                    <a:pt x="530" y="189"/>
                  </a:cubicBezTo>
                  <a:cubicBezTo>
                    <a:pt x="530" y="63"/>
                    <a:pt x="442" y="0"/>
                    <a:pt x="354"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1" name="Google Shape;3261;p48"/>
            <p:cNvSpPr/>
            <p:nvPr/>
          </p:nvSpPr>
          <p:spPr>
            <a:xfrm>
              <a:off x="1915875" y="3177325"/>
              <a:ext cx="37200" cy="15400"/>
            </a:xfrm>
            <a:custGeom>
              <a:rect b="b" l="l" r="r" t="t"/>
              <a:pathLst>
                <a:path extrusionOk="0" h="616" w="1488">
                  <a:moveTo>
                    <a:pt x="1018" y="1"/>
                  </a:moveTo>
                  <a:cubicBezTo>
                    <a:pt x="891" y="1"/>
                    <a:pt x="766" y="24"/>
                    <a:pt x="656" y="61"/>
                  </a:cubicBezTo>
                  <a:lnTo>
                    <a:pt x="429" y="86"/>
                  </a:lnTo>
                  <a:lnTo>
                    <a:pt x="227" y="86"/>
                  </a:lnTo>
                  <a:cubicBezTo>
                    <a:pt x="0" y="86"/>
                    <a:pt x="0" y="465"/>
                    <a:pt x="227" y="465"/>
                  </a:cubicBezTo>
                  <a:lnTo>
                    <a:pt x="227" y="515"/>
                  </a:lnTo>
                  <a:lnTo>
                    <a:pt x="429" y="515"/>
                  </a:lnTo>
                  <a:lnTo>
                    <a:pt x="656" y="540"/>
                  </a:lnTo>
                  <a:cubicBezTo>
                    <a:pt x="807" y="591"/>
                    <a:pt x="983" y="616"/>
                    <a:pt x="1160" y="616"/>
                  </a:cubicBezTo>
                  <a:cubicBezTo>
                    <a:pt x="1487" y="515"/>
                    <a:pt x="1487" y="86"/>
                    <a:pt x="1160" y="11"/>
                  </a:cubicBezTo>
                  <a:cubicBezTo>
                    <a:pt x="1112" y="4"/>
                    <a:pt x="1065" y="1"/>
                    <a:pt x="101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2" name="Google Shape;3262;p48"/>
            <p:cNvSpPr/>
            <p:nvPr/>
          </p:nvSpPr>
          <p:spPr>
            <a:xfrm>
              <a:off x="1617825" y="3180725"/>
              <a:ext cx="35825" cy="15800"/>
            </a:xfrm>
            <a:custGeom>
              <a:rect b="b" l="l" r="r" t="t"/>
              <a:pathLst>
                <a:path extrusionOk="0" h="632" w="1433">
                  <a:moveTo>
                    <a:pt x="328" y="1"/>
                  </a:moveTo>
                  <a:cubicBezTo>
                    <a:pt x="152" y="1"/>
                    <a:pt x="1" y="127"/>
                    <a:pt x="1" y="303"/>
                  </a:cubicBezTo>
                  <a:cubicBezTo>
                    <a:pt x="1" y="480"/>
                    <a:pt x="152" y="631"/>
                    <a:pt x="328" y="631"/>
                  </a:cubicBezTo>
                  <a:cubicBezTo>
                    <a:pt x="480" y="631"/>
                    <a:pt x="656" y="606"/>
                    <a:pt x="832" y="581"/>
                  </a:cubicBezTo>
                  <a:lnTo>
                    <a:pt x="1059" y="530"/>
                  </a:lnTo>
                  <a:lnTo>
                    <a:pt x="1261" y="530"/>
                  </a:lnTo>
                  <a:cubicBezTo>
                    <a:pt x="1266" y="531"/>
                    <a:pt x="1271" y="531"/>
                    <a:pt x="1276" y="531"/>
                  </a:cubicBezTo>
                  <a:cubicBezTo>
                    <a:pt x="1432" y="531"/>
                    <a:pt x="1432" y="176"/>
                    <a:pt x="1276" y="176"/>
                  </a:cubicBezTo>
                  <a:cubicBezTo>
                    <a:pt x="1271" y="176"/>
                    <a:pt x="1266" y="177"/>
                    <a:pt x="1261" y="177"/>
                  </a:cubicBezTo>
                  <a:lnTo>
                    <a:pt x="1261" y="102"/>
                  </a:lnTo>
                  <a:lnTo>
                    <a:pt x="1059" y="102"/>
                  </a:lnTo>
                  <a:lnTo>
                    <a:pt x="832" y="51"/>
                  </a:lnTo>
                  <a:cubicBezTo>
                    <a:pt x="656" y="26"/>
                    <a:pt x="480" y="1"/>
                    <a:pt x="3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3" name="Google Shape;3263;p48"/>
            <p:cNvSpPr/>
            <p:nvPr/>
          </p:nvSpPr>
          <p:spPr>
            <a:xfrm>
              <a:off x="1877425" y="3065575"/>
              <a:ext cx="27750" cy="28525"/>
            </a:xfrm>
            <a:custGeom>
              <a:rect b="b" l="l" r="r" t="t"/>
              <a:pathLst>
                <a:path extrusionOk="0" h="1141" w="1110">
                  <a:moveTo>
                    <a:pt x="795" y="1"/>
                  </a:moveTo>
                  <a:cubicBezTo>
                    <a:pt x="719" y="1"/>
                    <a:pt x="644" y="32"/>
                    <a:pt x="581" y="95"/>
                  </a:cubicBezTo>
                  <a:cubicBezTo>
                    <a:pt x="530" y="146"/>
                    <a:pt x="480" y="196"/>
                    <a:pt x="429" y="272"/>
                  </a:cubicBezTo>
                  <a:cubicBezTo>
                    <a:pt x="354" y="347"/>
                    <a:pt x="303" y="423"/>
                    <a:pt x="253" y="499"/>
                  </a:cubicBezTo>
                  <a:lnTo>
                    <a:pt x="127" y="675"/>
                  </a:lnTo>
                  <a:lnTo>
                    <a:pt x="102" y="725"/>
                  </a:lnTo>
                  <a:lnTo>
                    <a:pt x="102" y="751"/>
                  </a:lnTo>
                  <a:lnTo>
                    <a:pt x="102" y="776"/>
                  </a:lnTo>
                  <a:lnTo>
                    <a:pt x="51" y="826"/>
                  </a:lnTo>
                  <a:cubicBezTo>
                    <a:pt x="26" y="851"/>
                    <a:pt x="1" y="902"/>
                    <a:pt x="1" y="952"/>
                  </a:cubicBezTo>
                  <a:cubicBezTo>
                    <a:pt x="1" y="1068"/>
                    <a:pt x="88" y="1141"/>
                    <a:pt x="184" y="1141"/>
                  </a:cubicBezTo>
                  <a:cubicBezTo>
                    <a:pt x="234" y="1141"/>
                    <a:pt x="285" y="1121"/>
                    <a:pt x="329" y="1078"/>
                  </a:cubicBezTo>
                  <a:lnTo>
                    <a:pt x="253" y="1078"/>
                  </a:lnTo>
                  <a:cubicBezTo>
                    <a:pt x="278" y="1053"/>
                    <a:pt x="329" y="1028"/>
                    <a:pt x="354" y="1003"/>
                  </a:cubicBezTo>
                  <a:lnTo>
                    <a:pt x="379" y="1003"/>
                  </a:lnTo>
                  <a:lnTo>
                    <a:pt x="404" y="977"/>
                  </a:lnTo>
                  <a:lnTo>
                    <a:pt x="606" y="851"/>
                  </a:lnTo>
                  <a:cubicBezTo>
                    <a:pt x="681" y="801"/>
                    <a:pt x="757" y="751"/>
                    <a:pt x="833" y="675"/>
                  </a:cubicBezTo>
                  <a:cubicBezTo>
                    <a:pt x="908" y="625"/>
                    <a:pt x="959" y="574"/>
                    <a:pt x="1009" y="524"/>
                  </a:cubicBezTo>
                  <a:cubicBezTo>
                    <a:pt x="1059" y="473"/>
                    <a:pt x="1110" y="398"/>
                    <a:pt x="1110" y="297"/>
                  </a:cubicBezTo>
                  <a:cubicBezTo>
                    <a:pt x="1110" y="221"/>
                    <a:pt x="1059" y="146"/>
                    <a:pt x="1009" y="95"/>
                  </a:cubicBezTo>
                  <a:cubicBezTo>
                    <a:pt x="946" y="32"/>
                    <a:pt x="870" y="1"/>
                    <a:pt x="795"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4" name="Google Shape;3264;p48"/>
            <p:cNvSpPr/>
            <p:nvPr/>
          </p:nvSpPr>
          <p:spPr>
            <a:xfrm>
              <a:off x="1665725" y="3279500"/>
              <a:ext cx="27750" cy="27900"/>
            </a:xfrm>
            <a:custGeom>
              <a:rect b="b" l="l" r="r" t="t"/>
              <a:pathLst>
                <a:path extrusionOk="0" h="1116" w="1110">
                  <a:moveTo>
                    <a:pt x="933" y="1"/>
                  </a:moveTo>
                  <a:cubicBezTo>
                    <a:pt x="889" y="1"/>
                    <a:pt x="845" y="20"/>
                    <a:pt x="807" y="57"/>
                  </a:cubicBezTo>
                  <a:lnTo>
                    <a:pt x="857" y="32"/>
                  </a:lnTo>
                  <a:lnTo>
                    <a:pt x="857" y="32"/>
                  </a:lnTo>
                  <a:cubicBezTo>
                    <a:pt x="807" y="57"/>
                    <a:pt x="782" y="83"/>
                    <a:pt x="756" y="108"/>
                  </a:cubicBezTo>
                  <a:lnTo>
                    <a:pt x="731" y="108"/>
                  </a:lnTo>
                  <a:lnTo>
                    <a:pt x="681" y="133"/>
                  </a:lnTo>
                  <a:lnTo>
                    <a:pt x="504" y="259"/>
                  </a:lnTo>
                  <a:cubicBezTo>
                    <a:pt x="403" y="335"/>
                    <a:pt x="328" y="385"/>
                    <a:pt x="252" y="435"/>
                  </a:cubicBezTo>
                  <a:cubicBezTo>
                    <a:pt x="202" y="486"/>
                    <a:pt x="126" y="536"/>
                    <a:pt x="76" y="612"/>
                  </a:cubicBezTo>
                  <a:cubicBezTo>
                    <a:pt x="25" y="662"/>
                    <a:pt x="0" y="738"/>
                    <a:pt x="0" y="814"/>
                  </a:cubicBezTo>
                  <a:cubicBezTo>
                    <a:pt x="0" y="889"/>
                    <a:pt x="25" y="965"/>
                    <a:pt x="76" y="1040"/>
                  </a:cubicBezTo>
                  <a:cubicBezTo>
                    <a:pt x="139" y="1091"/>
                    <a:pt x="221" y="1116"/>
                    <a:pt x="303" y="1116"/>
                  </a:cubicBezTo>
                  <a:cubicBezTo>
                    <a:pt x="385" y="1116"/>
                    <a:pt x="466" y="1091"/>
                    <a:pt x="529" y="1040"/>
                  </a:cubicBezTo>
                  <a:cubicBezTo>
                    <a:pt x="580" y="965"/>
                    <a:pt x="630" y="914"/>
                    <a:pt x="681" y="864"/>
                  </a:cubicBezTo>
                  <a:cubicBezTo>
                    <a:pt x="731" y="788"/>
                    <a:pt x="782" y="713"/>
                    <a:pt x="857" y="612"/>
                  </a:cubicBezTo>
                  <a:lnTo>
                    <a:pt x="958" y="435"/>
                  </a:lnTo>
                  <a:lnTo>
                    <a:pt x="1008" y="385"/>
                  </a:lnTo>
                  <a:lnTo>
                    <a:pt x="1008" y="360"/>
                  </a:lnTo>
                  <a:lnTo>
                    <a:pt x="1008" y="335"/>
                  </a:lnTo>
                  <a:lnTo>
                    <a:pt x="1059" y="284"/>
                  </a:lnTo>
                  <a:cubicBezTo>
                    <a:pt x="1084" y="259"/>
                    <a:pt x="1109" y="209"/>
                    <a:pt x="1109" y="158"/>
                  </a:cubicBezTo>
                  <a:cubicBezTo>
                    <a:pt x="1109" y="133"/>
                    <a:pt x="1084" y="83"/>
                    <a:pt x="1059" y="57"/>
                  </a:cubicBezTo>
                  <a:cubicBezTo>
                    <a:pt x="1021" y="20"/>
                    <a:pt x="977" y="1"/>
                    <a:pt x="933"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5" name="Google Shape;3265;p48"/>
            <p:cNvSpPr/>
            <p:nvPr/>
          </p:nvSpPr>
          <p:spPr>
            <a:xfrm>
              <a:off x="1877425" y="3278250"/>
              <a:ext cx="29025" cy="28375"/>
            </a:xfrm>
            <a:custGeom>
              <a:rect b="b" l="l" r="r" t="t"/>
              <a:pathLst>
                <a:path extrusionOk="0" h="1135" w="1161">
                  <a:moveTo>
                    <a:pt x="203" y="0"/>
                  </a:moveTo>
                  <a:cubicBezTo>
                    <a:pt x="158" y="0"/>
                    <a:pt x="114" y="19"/>
                    <a:pt x="76" y="57"/>
                  </a:cubicBezTo>
                  <a:cubicBezTo>
                    <a:pt x="1" y="133"/>
                    <a:pt x="1" y="233"/>
                    <a:pt x="76" y="309"/>
                  </a:cubicBezTo>
                  <a:lnTo>
                    <a:pt x="76" y="284"/>
                  </a:lnTo>
                  <a:cubicBezTo>
                    <a:pt x="102" y="309"/>
                    <a:pt x="127" y="334"/>
                    <a:pt x="152" y="385"/>
                  </a:cubicBezTo>
                  <a:lnTo>
                    <a:pt x="177" y="435"/>
                  </a:lnTo>
                  <a:cubicBezTo>
                    <a:pt x="228" y="511"/>
                    <a:pt x="253" y="561"/>
                    <a:pt x="303" y="637"/>
                  </a:cubicBezTo>
                  <a:cubicBezTo>
                    <a:pt x="354" y="687"/>
                    <a:pt x="404" y="788"/>
                    <a:pt x="480" y="864"/>
                  </a:cubicBezTo>
                  <a:cubicBezTo>
                    <a:pt x="530" y="914"/>
                    <a:pt x="581" y="990"/>
                    <a:pt x="631" y="1040"/>
                  </a:cubicBezTo>
                  <a:cubicBezTo>
                    <a:pt x="694" y="1103"/>
                    <a:pt x="770" y="1134"/>
                    <a:pt x="845" y="1134"/>
                  </a:cubicBezTo>
                  <a:cubicBezTo>
                    <a:pt x="921" y="1134"/>
                    <a:pt x="996" y="1103"/>
                    <a:pt x="1059" y="1040"/>
                  </a:cubicBezTo>
                  <a:cubicBezTo>
                    <a:pt x="1160" y="914"/>
                    <a:pt x="1160" y="738"/>
                    <a:pt x="1059" y="612"/>
                  </a:cubicBezTo>
                  <a:cubicBezTo>
                    <a:pt x="1009" y="561"/>
                    <a:pt x="959" y="511"/>
                    <a:pt x="883" y="460"/>
                  </a:cubicBezTo>
                  <a:cubicBezTo>
                    <a:pt x="807" y="385"/>
                    <a:pt x="732" y="334"/>
                    <a:pt x="656" y="284"/>
                  </a:cubicBezTo>
                  <a:lnTo>
                    <a:pt x="480" y="158"/>
                  </a:lnTo>
                  <a:lnTo>
                    <a:pt x="429" y="133"/>
                  </a:lnTo>
                  <a:lnTo>
                    <a:pt x="404" y="107"/>
                  </a:lnTo>
                  <a:lnTo>
                    <a:pt x="379" y="82"/>
                  </a:lnTo>
                  <a:lnTo>
                    <a:pt x="329" y="57"/>
                  </a:lnTo>
                  <a:cubicBezTo>
                    <a:pt x="291" y="19"/>
                    <a:pt x="247" y="0"/>
                    <a:pt x="203"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6" name="Google Shape;3266;p48"/>
            <p:cNvSpPr/>
            <p:nvPr/>
          </p:nvSpPr>
          <p:spPr>
            <a:xfrm>
              <a:off x="1661925" y="3066675"/>
              <a:ext cx="30900" cy="27750"/>
            </a:xfrm>
            <a:custGeom>
              <a:rect b="b" l="l" r="r" t="t"/>
              <a:pathLst>
                <a:path extrusionOk="0" h="1110" w="1236">
                  <a:moveTo>
                    <a:pt x="404" y="1"/>
                  </a:moveTo>
                  <a:cubicBezTo>
                    <a:pt x="127" y="26"/>
                    <a:pt x="1" y="329"/>
                    <a:pt x="177" y="505"/>
                  </a:cubicBezTo>
                  <a:cubicBezTo>
                    <a:pt x="228" y="581"/>
                    <a:pt x="278" y="631"/>
                    <a:pt x="354" y="681"/>
                  </a:cubicBezTo>
                  <a:cubicBezTo>
                    <a:pt x="404" y="732"/>
                    <a:pt x="505" y="782"/>
                    <a:pt x="581" y="833"/>
                  </a:cubicBezTo>
                  <a:cubicBezTo>
                    <a:pt x="656" y="908"/>
                    <a:pt x="707" y="933"/>
                    <a:pt x="782" y="959"/>
                  </a:cubicBezTo>
                  <a:lnTo>
                    <a:pt x="807" y="1009"/>
                  </a:lnTo>
                  <a:lnTo>
                    <a:pt x="858" y="1009"/>
                  </a:lnTo>
                  <a:lnTo>
                    <a:pt x="908" y="1059"/>
                  </a:lnTo>
                  <a:cubicBezTo>
                    <a:pt x="934" y="1085"/>
                    <a:pt x="984" y="1110"/>
                    <a:pt x="1034" y="1110"/>
                  </a:cubicBezTo>
                  <a:cubicBezTo>
                    <a:pt x="1085" y="1110"/>
                    <a:pt x="1135" y="1085"/>
                    <a:pt x="1160" y="1059"/>
                  </a:cubicBezTo>
                  <a:cubicBezTo>
                    <a:pt x="1236" y="984"/>
                    <a:pt x="1236" y="883"/>
                    <a:pt x="1160" y="807"/>
                  </a:cubicBezTo>
                  <a:lnTo>
                    <a:pt x="1160" y="807"/>
                  </a:lnTo>
                  <a:lnTo>
                    <a:pt x="1186" y="858"/>
                  </a:lnTo>
                  <a:cubicBezTo>
                    <a:pt x="1160" y="807"/>
                    <a:pt x="1135" y="782"/>
                    <a:pt x="1110" y="757"/>
                  </a:cubicBezTo>
                  <a:lnTo>
                    <a:pt x="1085" y="732"/>
                  </a:lnTo>
                  <a:lnTo>
                    <a:pt x="1060" y="681"/>
                  </a:lnTo>
                  <a:lnTo>
                    <a:pt x="934" y="505"/>
                  </a:lnTo>
                  <a:cubicBezTo>
                    <a:pt x="883" y="404"/>
                    <a:pt x="833" y="329"/>
                    <a:pt x="782" y="253"/>
                  </a:cubicBezTo>
                  <a:cubicBezTo>
                    <a:pt x="732" y="203"/>
                    <a:pt x="656" y="152"/>
                    <a:pt x="606" y="77"/>
                  </a:cubicBezTo>
                  <a:cubicBezTo>
                    <a:pt x="555" y="26"/>
                    <a:pt x="480" y="1"/>
                    <a:pt x="40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7" name="Google Shape;3267;p48"/>
            <p:cNvSpPr/>
            <p:nvPr/>
          </p:nvSpPr>
          <p:spPr>
            <a:xfrm>
              <a:off x="1776625" y="3098200"/>
              <a:ext cx="15775" cy="23950"/>
            </a:xfrm>
            <a:custGeom>
              <a:rect b="b" l="l" r="r" t="t"/>
              <a:pathLst>
                <a:path extrusionOk="0" h="958" w="631">
                  <a:moveTo>
                    <a:pt x="328" y="0"/>
                  </a:moveTo>
                  <a:cubicBezTo>
                    <a:pt x="227" y="0"/>
                    <a:pt x="151" y="25"/>
                    <a:pt x="101" y="76"/>
                  </a:cubicBezTo>
                  <a:lnTo>
                    <a:pt x="51" y="151"/>
                  </a:lnTo>
                  <a:cubicBezTo>
                    <a:pt x="25" y="202"/>
                    <a:pt x="25" y="252"/>
                    <a:pt x="0" y="303"/>
                  </a:cubicBezTo>
                  <a:lnTo>
                    <a:pt x="0" y="403"/>
                  </a:lnTo>
                  <a:cubicBezTo>
                    <a:pt x="25" y="454"/>
                    <a:pt x="25" y="479"/>
                    <a:pt x="25" y="529"/>
                  </a:cubicBezTo>
                  <a:lnTo>
                    <a:pt x="51" y="580"/>
                  </a:lnTo>
                  <a:cubicBezTo>
                    <a:pt x="71" y="642"/>
                    <a:pt x="92" y="703"/>
                    <a:pt x="126" y="765"/>
                  </a:cubicBezTo>
                  <a:lnTo>
                    <a:pt x="126" y="765"/>
                  </a:lnTo>
                  <a:cubicBezTo>
                    <a:pt x="126" y="787"/>
                    <a:pt x="126" y="810"/>
                    <a:pt x="126" y="832"/>
                  </a:cubicBezTo>
                  <a:cubicBezTo>
                    <a:pt x="126" y="857"/>
                    <a:pt x="151" y="882"/>
                    <a:pt x="177" y="907"/>
                  </a:cubicBezTo>
                  <a:cubicBezTo>
                    <a:pt x="227" y="933"/>
                    <a:pt x="252" y="958"/>
                    <a:pt x="303" y="958"/>
                  </a:cubicBezTo>
                  <a:cubicBezTo>
                    <a:pt x="328" y="958"/>
                    <a:pt x="353" y="933"/>
                    <a:pt x="378" y="933"/>
                  </a:cubicBezTo>
                  <a:cubicBezTo>
                    <a:pt x="429" y="907"/>
                    <a:pt x="454" y="857"/>
                    <a:pt x="454" y="832"/>
                  </a:cubicBezTo>
                  <a:lnTo>
                    <a:pt x="504" y="832"/>
                  </a:lnTo>
                  <a:cubicBezTo>
                    <a:pt x="504" y="807"/>
                    <a:pt x="504" y="781"/>
                    <a:pt x="504" y="756"/>
                  </a:cubicBezTo>
                  <a:lnTo>
                    <a:pt x="479" y="807"/>
                  </a:lnTo>
                  <a:cubicBezTo>
                    <a:pt x="504" y="731"/>
                    <a:pt x="555" y="655"/>
                    <a:pt x="580" y="580"/>
                  </a:cubicBezTo>
                  <a:lnTo>
                    <a:pt x="605" y="529"/>
                  </a:lnTo>
                  <a:cubicBezTo>
                    <a:pt x="605" y="479"/>
                    <a:pt x="605" y="454"/>
                    <a:pt x="630" y="403"/>
                  </a:cubicBezTo>
                  <a:cubicBezTo>
                    <a:pt x="630" y="378"/>
                    <a:pt x="630" y="328"/>
                    <a:pt x="630" y="303"/>
                  </a:cubicBezTo>
                  <a:cubicBezTo>
                    <a:pt x="630" y="252"/>
                    <a:pt x="605" y="227"/>
                    <a:pt x="605" y="177"/>
                  </a:cubicBezTo>
                  <a:cubicBezTo>
                    <a:pt x="580" y="151"/>
                    <a:pt x="555" y="101"/>
                    <a:pt x="529" y="76"/>
                  </a:cubicBezTo>
                  <a:cubicBezTo>
                    <a:pt x="479" y="25"/>
                    <a:pt x="403" y="0"/>
                    <a:pt x="328"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8" name="Google Shape;3268;p48"/>
            <p:cNvSpPr/>
            <p:nvPr/>
          </p:nvSpPr>
          <p:spPr>
            <a:xfrm>
              <a:off x="1778500" y="3251300"/>
              <a:ext cx="15150" cy="23975"/>
            </a:xfrm>
            <a:custGeom>
              <a:rect b="b" l="l" r="r" t="t"/>
              <a:pathLst>
                <a:path extrusionOk="0" h="959" w="606">
                  <a:moveTo>
                    <a:pt x="486" y="172"/>
                  </a:moveTo>
                  <a:cubicBezTo>
                    <a:pt x="487" y="175"/>
                    <a:pt x="489" y="179"/>
                    <a:pt x="490" y="182"/>
                  </a:cubicBezTo>
                  <a:lnTo>
                    <a:pt x="490" y="182"/>
                  </a:lnTo>
                  <a:cubicBezTo>
                    <a:pt x="488" y="179"/>
                    <a:pt x="487" y="175"/>
                    <a:pt x="486" y="172"/>
                  </a:cubicBezTo>
                  <a:close/>
                  <a:moveTo>
                    <a:pt x="328" y="1"/>
                  </a:moveTo>
                  <a:cubicBezTo>
                    <a:pt x="303" y="1"/>
                    <a:pt x="253" y="26"/>
                    <a:pt x="228" y="26"/>
                  </a:cubicBezTo>
                  <a:cubicBezTo>
                    <a:pt x="177" y="51"/>
                    <a:pt x="127" y="76"/>
                    <a:pt x="127" y="152"/>
                  </a:cubicBezTo>
                  <a:cubicBezTo>
                    <a:pt x="102" y="228"/>
                    <a:pt x="76" y="303"/>
                    <a:pt x="51" y="379"/>
                  </a:cubicBezTo>
                  <a:lnTo>
                    <a:pt x="26" y="429"/>
                  </a:lnTo>
                  <a:cubicBezTo>
                    <a:pt x="1" y="480"/>
                    <a:pt x="1" y="505"/>
                    <a:pt x="1" y="555"/>
                  </a:cubicBezTo>
                  <a:lnTo>
                    <a:pt x="1" y="656"/>
                  </a:lnTo>
                  <a:cubicBezTo>
                    <a:pt x="1" y="707"/>
                    <a:pt x="1" y="732"/>
                    <a:pt x="26" y="782"/>
                  </a:cubicBezTo>
                  <a:cubicBezTo>
                    <a:pt x="51" y="807"/>
                    <a:pt x="51" y="858"/>
                    <a:pt x="102" y="883"/>
                  </a:cubicBezTo>
                  <a:cubicBezTo>
                    <a:pt x="152" y="933"/>
                    <a:pt x="228" y="959"/>
                    <a:pt x="306" y="959"/>
                  </a:cubicBezTo>
                  <a:cubicBezTo>
                    <a:pt x="385" y="959"/>
                    <a:pt x="467" y="933"/>
                    <a:pt x="530" y="883"/>
                  </a:cubicBezTo>
                  <a:lnTo>
                    <a:pt x="580" y="807"/>
                  </a:lnTo>
                  <a:cubicBezTo>
                    <a:pt x="606" y="757"/>
                    <a:pt x="606" y="707"/>
                    <a:pt x="606" y="656"/>
                  </a:cubicBezTo>
                  <a:cubicBezTo>
                    <a:pt x="606" y="631"/>
                    <a:pt x="606" y="581"/>
                    <a:pt x="606" y="555"/>
                  </a:cubicBezTo>
                  <a:cubicBezTo>
                    <a:pt x="606" y="505"/>
                    <a:pt x="606" y="480"/>
                    <a:pt x="580" y="429"/>
                  </a:cubicBezTo>
                  <a:lnTo>
                    <a:pt x="580" y="379"/>
                  </a:lnTo>
                  <a:cubicBezTo>
                    <a:pt x="537" y="313"/>
                    <a:pt x="512" y="248"/>
                    <a:pt x="490" y="182"/>
                  </a:cubicBezTo>
                  <a:lnTo>
                    <a:pt x="490" y="182"/>
                  </a:lnTo>
                  <a:cubicBezTo>
                    <a:pt x="493" y="188"/>
                    <a:pt x="498" y="195"/>
                    <a:pt x="505" y="202"/>
                  </a:cubicBezTo>
                  <a:lnTo>
                    <a:pt x="486" y="165"/>
                  </a:lnTo>
                  <a:lnTo>
                    <a:pt x="486" y="165"/>
                  </a:lnTo>
                  <a:cubicBezTo>
                    <a:pt x="486" y="167"/>
                    <a:pt x="486" y="170"/>
                    <a:pt x="486" y="172"/>
                  </a:cubicBezTo>
                  <a:lnTo>
                    <a:pt x="486" y="172"/>
                  </a:lnTo>
                  <a:cubicBezTo>
                    <a:pt x="484" y="165"/>
                    <a:pt x="482" y="159"/>
                    <a:pt x="480" y="152"/>
                  </a:cubicBezTo>
                  <a:lnTo>
                    <a:pt x="480" y="152"/>
                  </a:lnTo>
                  <a:lnTo>
                    <a:pt x="486" y="165"/>
                  </a:lnTo>
                  <a:lnTo>
                    <a:pt x="486" y="165"/>
                  </a:lnTo>
                  <a:cubicBezTo>
                    <a:pt x="487" y="157"/>
                    <a:pt x="494" y="152"/>
                    <a:pt x="505" y="152"/>
                  </a:cubicBezTo>
                  <a:lnTo>
                    <a:pt x="480" y="102"/>
                  </a:lnTo>
                  <a:cubicBezTo>
                    <a:pt x="454" y="76"/>
                    <a:pt x="454" y="51"/>
                    <a:pt x="429" y="51"/>
                  </a:cubicBezTo>
                  <a:cubicBezTo>
                    <a:pt x="404" y="26"/>
                    <a:pt x="354" y="1"/>
                    <a:pt x="328"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69" name="Google Shape;3269;p48"/>
            <p:cNvSpPr/>
            <p:nvPr/>
          </p:nvSpPr>
          <p:spPr>
            <a:xfrm>
              <a:off x="1849700" y="3177750"/>
              <a:ext cx="23975" cy="15600"/>
            </a:xfrm>
            <a:custGeom>
              <a:rect b="b" l="l" r="r" t="t"/>
              <a:pathLst>
                <a:path extrusionOk="0" h="624" w="959">
                  <a:moveTo>
                    <a:pt x="606" y="0"/>
                  </a:moveTo>
                  <a:cubicBezTo>
                    <a:pt x="587" y="0"/>
                    <a:pt x="568" y="6"/>
                    <a:pt x="555" y="19"/>
                  </a:cubicBezTo>
                  <a:lnTo>
                    <a:pt x="429" y="19"/>
                  </a:lnTo>
                  <a:lnTo>
                    <a:pt x="379" y="44"/>
                  </a:lnTo>
                  <a:lnTo>
                    <a:pt x="177" y="145"/>
                  </a:lnTo>
                  <a:lnTo>
                    <a:pt x="203" y="120"/>
                  </a:lnTo>
                  <a:lnTo>
                    <a:pt x="203" y="120"/>
                  </a:lnTo>
                  <a:lnTo>
                    <a:pt x="152" y="145"/>
                  </a:lnTo>
                  <a:cubicBezTo>
                    <a:pt x="102" y="145"/>
                    <a:pt x="76" y="170"/>
                    <a:pt x="51" y="196"/>
                  </a:cubicBezTo>
                  <a:cubicBezTo>
                    <a:pt x="26" y="221"/>
                    <a:pt x="1" y="271"/>
                    <a:pt x="1" y="296"/>
                  </a:cubicBezTo>
                  <a:cubicBezTo>
                    <a:pt x="1" y="347"/>
                    <a:pt x="26" y="372"/>
                    <a:pt x="26" y="397"/>
                  </a:cubicBezTo>
                  <a:cubicBezTo>
                    <a:pt x="51" y="422"/>
                    <a:pt x="102" y="473"/>
                    <a:pt x="152" y="473"/>
                  </a:cubicBezTo>
                  <a:lnTo>
                    <a:pt x="152" y="498"/>
                  </a:lnTo>
                  <a:lnTo>
                    <a:pt x="203" y="523"/>
                  </a:lnTo>
                  <a:lnTo>
                    <a:pt x="203" y="523"/>
                  </a:lnTo>
                  <a:lnTo>
                    <a:pt x="177" y="498"/>
                  </a:lnTo>
                  <a:lnTo>
                    <a:pt x="177" y="498"/>
                  </a:lnTo>
                  <a:cubicBezTo>
                    <a:pt x="228" y="523"/>
                    <a:pt x="303" y="574"/>
                    <a:pt x="379" y="599"/>
                  </a:cubicBezTo>
                  <a:lnTo>
                    <a:pt x="429" y="599"/>
                  </a:lnTo>
                  <a:cubicBezTo>
                    <a:pt x="480" y="599"/>
                    <a:pt x="505" y="624"/>
                    <a:pt x="555" y="624"/>
                  </a:cubicBezTo>
                  <a:lnTo>
                    <a:pt x="656" y="624"/>
                  </a:lnTo>
                  <a:cubicBezTo>
                    <a:pt x="707" y="624"/>
                    <a:pt x="732" y="599"/>
                    <a:pt x="782" y="599"/>
                  </a:cubicBezTo>
                  <a:cubicBezTo>
                    <a:pt x="807" y="574"/>
                    <a:pt x="858" y="548"/>
                    <a:pt x="883" y="523"/>
                  </a:cubicBezTo>
                  <a:cubicBezTo>
                    <a:pt x="933" y="473"/>
                    <a:pt x="959" y="397"/>
                    <a:pt x="959" y="322"/>
                  </a:cubicBezTo>
                  <a:cubicBezTo>
                    <a:pt x="959" y="221"/>
                    <a:pt x="933" y="145"/>
                    <a:pt x="883" y="95"/>
                  </a:cubicBezTo>
                  <a:lnTo>
                    <a:pt x="807" y="44"/>
                  </a:lnTo>
                  <a:cubicBezTo>
                    <a:pt x="757" y="19"/>
                    <a:pt x="707" y="19"/>
                    <a:pt x="656" y="19"/>
                  </a:cubicBezTo>
                  <a:cubicBezTo>
                    <a:pt x="644" y="6"/>
                    <a:pt x="625" y="0"/>
                    <a:pt x="606"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0" name="Google Shape;3270;p48"/>
            <p:cNvSpPr/>
            <p:nvPr/>
          </p:nvSpPr>
          <p:spPr>
            <a:xfrm>
              <a:off x="1696600" y="3179475"/>
              <a:ext cx="23950" cy="15150"/>
            </a:xfrm>
            <a:custGeom>
              <a:rect b="b" l="l" r="r" t="t"/>
              <a:pathLst>
                <a:path extrusionOk="0" h="606" w="958">
                  <a:moveTo>
                    <a:pt x="328" y="0"/>
                  </a:moveTo>
                  <a:cubicBezTo>
                    <a:pt x="277" y="0"/>
                    <a:pt x="227" y="0"/>
                    <a:pt x="202" y="26"/>
                  </a:cubicBezTo>
                  <a:cubicBezTo>
                    <a:pt x="177" y="51"/>
                    <a:pt x="126" y="51"/>
                    <a:pt x="101" y="101"/>
                  </a:cubicBezTo>
                  <a:cubicBezTo>
                    <a:pt x="51" y="152"/>
                    <a:pt x="25" y="227"/>
                    <a:pt x="0" y="303"/>
                  </a:cubicBezTo>
                  <a:cubicBezTo>
                    <a:pt x="25" y="379"/>
                    <a:pt x="51" y="454"/>
                    <a:pt x="101" y="530"/>
                  </a:cubicBezTo>
                  <a:lnTo>
                    <a:pt x="151" y="580"/>
                  </a:lnTo>
                  <a:cubicBezTo>
                    <a:pt x="202" y="605"/>
                    <a:pt x="252" y="605"/>
                    <a:pt x="328" y="605"/>
                  </a:cubicBezTo>
                  <a:lnTo>
                    <a:pt x="429" y="605"/>
                  </a:lnTo>
                  <a:cubicBezTo>
                    <a:pt x="454" y="605"/>
                    <a:pt x="504" y="605"/>
                    <a:pt x="529" y="580"/>
                  </a:cubicBezTo>
                  <a:lnTo>
                    <a:pt x="580" y="580"/>
                  </a:lnTo>
                  <a:cubicBezTo>
                    <a:pt x="642" y="560"/>
                    <a:pt x="704" y="539"/>
                    <a:pt x="765" y="505"/>
                  </a:cubicBezTo>
                  <a:lnTo>
                    <a:pt x="832" y="505"/>
                  </a:lnTo>
                  <a:cubicBezTo>
                    <a:pt x="882" y="479"/>
                    <a:pt x="908" y="454"/>
                    <a:pt x="933" y="429"/>
                  </a:cubicBezTo>
                  <a:cubicBezTo>
                    <a:pt x="958" y="404"/>
                    <a:pt x="958" y="379"/>
                    <a:pt x="958" y="328"/>
                  </a:cubicBezTo>
                  <a:cubicBezTo>
                    <a:pt x="958" y="303"/>
                    <a:pt x="958" y="278"/>
                    <a:pt x="933" y="227"/>
                  </a:cubicBezTo>
                  <a:cubicBezTo>
                    <a:pt x="908" y="202"/>
                    <a:pt x="882" y="177"/>
                    <a:pt x="832" y="152"/>
                  </a:cubicBezTo>
                  <a:lnTo>
                    <a:pt x="832" y="127"/>
                  </a:lnTo>
                  <a:lnTo>
                    <a:pt x="807" y="127"/>
                  </a:lnTo>
                  <a:lnTo>
                    <a:pt x="580" y="51"/>
                  </a:lnTo>
                  <a:lnTo>
                    <a:pt x="555" y="26"/>
                  </a:lnTo>
                  <a:cubicBezTo>
                    <a:pt x="504" y="0"/>
                    <a:pt x="454" y="0"/>
                    <a:pt x="429"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1" name="Google Shape;3271;p48"/>
            <p:cNvSpPr/>
            <p:nvPr/>
          </p:nvSpPr>
          <p:spPr>
            <a:xfrm>
              <a:off x="1829550" y="3121500"/>
              <a:ext cx="20175" cy="20025"/>
            </a:xfrm>
            <a:custGeom>
              <a:rect b="b" l="l" r="r" t="t"/>
              <a:pathLst>
                <a:path extrusionOk="0" h="801" w="807">
                  <a:moveTo>
                    <a:pt x="429" y="1"/>
                  </a:moveTo>
                  <a:cubicBezTo>
                    <a:pt x="378" y="1"/>
                    <a:pt x="328" y="26"/>
                    <a:pt x="278" y="76"/>
                  </a:cubicBezTo>
                  <a:lnTo>
                    <a:pt x="252" y="101"/>
                  </a:lnTo>
                  <a:lnTo>
                    <a:pt x="227" y="152"/>
                  </a:lnTo>
                  <a:cubicBezTo>
                    <a:pt x="202" y="177"/>
                    <a:pt x="177" y="228"/>
                    <a:pt x="152" y="253"/>
                  </a:cubicBezTo>
                  <a:lnTo>
                    <a:pt x="126" y="303"/>
                  </a:lnTo>
                  <a:cubicBezTo>
                    <a:pt x="101" y="379"/>
                    <a:pt x="76" y="454"/>
                    <a:pt x="26" y="530"/>
                  </a:cubicBezTo>
                  <a:lnTo>
                    <a:pt x="0" y="580"/>
                  </a:lnTo>
                  <a:cubicBezTo>
                    <a:pt x="0" y="606"/>
                    <a:pt x="0" y="631"/>
                    <a:pt x="0" y="656"/>
                  </a:cubicBezTo>
                  <a:cubicBezTo>
                    <a:pt x="0" y="681"/>
                    <a:pt x="26" y="732"/>
                    <a:pt x="51" y="757"/>
                  </a:cubicBezTo>
                  <a:cubicBezTo>
                    <a:pt x="76" y="757"/>
                    <a:pt x="101" y="782"/>
                    <a:pt x="126" y="782"/>
                  </a:cubicBezTo>
                  <a:cubicBezTo>
                    <a:pt x="152" y="795"/>
                    <a:pt x="177" y="801"/>
                    <a:pt x="199" y="801"/>
                  </a:cubicBezTo>
                  <a:cubicBezTo>
                    <a:pt x="221" y="801"/>
                    <a:pt x="240" y="795"/>
                    <a:pt x="252" y="782"/>
                  </a:cubicBezTo>
                  <a:cubicBezTo>
                    <a:pt x="274" y="782"/>
                    <a:pt x="295" y="764"/>
                    <a:pt x="316" y="759"/>
                  </a:cubicBezTo>
                  <a:lnTo>
                    <a:pt x="316" y="759"/>
                  </a:lnTo>
                  <a:cubicBezTo>
                    <a:pt x="303" y="766"/>
                    <a:pt x="290" y="774"/>
                    <a:pt x="278" y="782"/>
                  </a:cubicBezTo>
                  <a:lnTo>
                    <a:pt x="328" y="757"/>
                  </a:lnTo>
                  <a:cubicBezTo>
                    <a:pt x="324" y="757"/>
                    <a:pt x="320" y="757"/>
                    <a:pt x="316" y="759"/>
                  </a:cubicBezTo>
                  <a:lnTo>
                    <a:pt x="316" y="759"/>
                  </a:lnTo>
                  <a:cubicBezTo>
                    <a:pt x="379" y="723"/>
                    <a:pt x="442" y="702"/>
                    <a:pt x="504" y="681"/>
                  </a:cubicBezTo>
                  <a:lnTo>
                    <a:pt x="555" y="656"/>
                  </a:lnTo>
                  <a:cubicBezTo>
                    <a:pt x="580" y="631"/>
                    <a:pt x="605" y="606"/>
                    <a:pt x="630" y="580"/>
                  </a:cubicBezTo>
                  <a:lnTo>
                    <a:pt x="681" y="555"/>
                  </a:lnTo>
                  <a:lnTo>
                    <a:pt x="731" y="530"/>
                  </a:lnTo>
                  <a:cubicBezTo>
                    <a:pt x="756" y="480"/>
                    <a:pt x="782" y="454"/>
                    <a:pt x="782" y="429"/>
                  </a:cubicBezTo>
                  <a:cubicBezTo>
                    <a:pt x="807" y="379"/>
                    <a:pt x="807" y="354"/>
                    <a:pt x="807" y="303"/>
                  </a:cubicBezTo>
                  <a:cubicBezTo>
                    <a:pt x="807" y="253"/>
                    <a:pt x="807" y="228"/>
                    <a:pt x="782" y="177"/>
                  </a:cubicBezTo>
                  <a:cubicBezTo>
                    <a:pt x="782" y="152"/>
                    <a:pt x="756" y="127"/>
                    <a:pt x="731" y="76"/>
                  </a:cubicBezTo>
                  <a:cubicBezTo>
                    <a:pt x="656" y="26"/>
                    <a:pt x="580" y="1"/>
                    <a:pt x="504"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2" name="Google Shape;3272;p48"/>
            <p:cNvSpPr/>
            <p:nvPr/>
          </p:nvSpPr>
          <p:spPr>
            <a:xfrm>
              <a:off x="1721175" y="3231525"/>
              <a:ext cx="20175" cy="20425"/>
            </a:xfrm>
            <a:custGeom>
              <a:rect b="b" l="l" r="r" t="t"/>
              <a:pathLst>
                <a:path extrusionOk="0" h="817" w="807">
                  <a:moveTo>
                    <a:pt x="637" y="0"/>
                  </a:moveTo>
                  <a:cubicBezTo>
                    <a:pt x="603" y="0"/>
                    <a:pt x="572" y="18"/>
                    <a:pt x="555" y="36"/>
                  </a:cubicBezTo>
                  <a:lnTo>
                    <a:pt x="555" y="10"/>
                  </a:lnTo>
                  <a:lnTo>
                    <a:pt x="492" y="52"/>
                  </a:lnTo>
                  <a:lnTo>
                    <a:pt x="492" y="52"/>
                  </a:lnTo>
                  <a:lnTo>
                    <a:pt x="303" y="136"/>
                  </a:lnTo>
                  <a:lnTo>
                    <a:pt x="252" y="162"/>
                  </a:lnTo>
                  <a:cubicBezTo>
                    <a:pt x="227" y="162"/>
                    <a:pt x="177" y="187"/>
                    <a:pt x="151" y="212"/>
                  </a:cubicBezTo>
                  <a:lnTo>
                    <a:pt x="126" y="237"/>
                  </a:lnTo>
                  <a:lnTo>
                    <a:pt x="76" y="288"/>
                  </a:lnTo>
                  <a:cubicBezTo>
                    <a:pt x="51" y="313"/>
                    <a:pt x="25" y="338"/>
                    <a:pt x="25" y="389"/>
                  </a:cubicBezTo>
                  <a:cubicBezTo>
                    <a:pt x="0" y="414"/>
                    <a:pt x="0" y="464"/>
                    <a:pt x="0" y="489"/>
                  </a:cubicBezTo>
                  <a:cubicBezTo>
                    <a:pt x="0" y="540"/>
                    <a:pt x="0" y="590"/>
                    <a:pt x="25" y="615"/>
                  </a:cubicBezTo>
                  <a:cubicBezTo>
                    <a:pt x="25" y="666"/>
                    <a:pt x="51" y="691"/>
                    <a:pt x="76" y="716"/>
                  </a:cubicBezTo>
                  <a:cubicBezTo>
                    <a:pt x="126" y="767"/>
                    <a:pt x="227" y="792"/>
                    <a:pt x="303" y="817"/>
                  </a:cubicBezTo>
                  <a:lnTo>
                    <a:pt x="378" y="817"/>
                  </a:lnTo>
                  <a:cubicBezTo>
                    <a:pt x="429" y="792"/>
                    <a:pt x="479" y="767"/>
                    <a:pt x="504" y="716"/>
                  </a:cubicBezTo>
                  <a:lnTo>
                    <a:pt x="555" y="691"/>
                  </a:lnTo>
                  <a:lnTo>
                    <a:pt x="580" y="641"/>
                  </a:lnTo>
                  <a:cubicBezTo>
                    <a:pt x="605" y="615"/>
                    <a:pt x="630" y="590"/>
                    <a:pt x="655" y="565"/>
                  </a:cubicBezTo>
                  <a:cubicBezTo>
                    <a:pt x="655" y="540"/>
                    <a:pt x="655" y="515"/>
                    <a:pt x="681" y="515"/>
                  </a:cubicBezTo>
                  <a:cubicBezTo>
                    <a:pt x="706" y="439"/>
                    <a:pt x="731" y="363"/>
                    <a:pt x="756" y="288"/>
                  </a:cubicBezTo>
                  <a:lnTo>
                    <a:pt x="756" y="313"/>
                  </a:lnTo>
                  <a:cubicBezTo>
                    <a:pt x="756" y="313"/>
                    <a:pt x="782" y="288"/>
                    <a:pt x="782" y="263"/>
                  </a:cubicBezTo>
                  <a:lnTo>
                    <a:pt x="807" y="212"/>
                  </a:lnTo>
                  <a:cubicBezTo>
                    <a:pt x="807" y="162"/>
                    <a:pt x="807" y="111"/>
                    <a:pt x="756" y="61"/>
                  </a:cubicBezTo>
                  <a:cubicBezTo>
                    <a:pt x="731" y="36"/>
                    <a:pt x="706" y="10"/>
                    <a:pt x="681" y="10"/>
                  </a:cubicBezTo>
                  <a:cubicBezTo>
                    <a:pt x="666" y="3"/>
                    <a:pt x="651" y="0"/>
                    <a:pt x="63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3" name="Google Shape;3273;p48"/>
            <p:cNvSpPr/>
            <p:nvPr/>
          </p:nvSpPr>
          <p:spPr>
            <a:xfrm>
              <a:off x="1829550" y="3230525"/>
              <a:ext cx="20825" cy="20175"/>
            </a:xfrm>
            <a:custGeom>
              <a:rect b="b" l="l" r="r" t="t"/>
              <a:pathLst>
                <a:path extrusionOk="0" h="807" w="833">
                  <a:moveTo>
                    <a:pt x="177" y="0"/>
                  </a:moveTo>
                  <a:cubicBezTo>
                    <a:pt x="126" y="0"/>
                    <a:pt x="101" y="25"/>
                    <a:pt x="76" y="50"/>
                  </a:cubicBezTo>
                  <a:cubicBezTo>
                    <a:pt x="51" y="76"/>
                    <a:pt x="26" y="101"/>
                    <a:pt x="26" y="126"/>
                  </a:cubicBezTo>
                  <a:cubicBezTo>
                    <a:pt x="0" y="176"/>
                    <a:pt x="0" y="227"/>
                    <a:pt x="26" y="277"/>
                  </a:cubicBezTo>
                  <a:lnTo>
                    <a:pt x="51" y="277"/>
                  </a:lnTo>
                  <a:cubicBezTo>
                    <a:pt x="51" y="277"/>
                    <a:pt x="76" y="303"/>
                    <a:pt x="76" y="328"/>
                  </a:cubicBezTo>
                  <a:lnTo>
                    <a:pt x="76" y="277"/>
                  </a:lnTo>
                  <a:cubicBezTo>
                    <a:pt x="101" y="353"/>
                    <a:pt x="126" y="429"/>
                    <a:pt x="152" y="504"/>
                  </a:cubicBezTo>
                  <a:lnTo>
                    <a:pt x="177" y="555"/>
                  </a:lnTo>
                  <a:cubicBezTo>
                    <a:pt x="202" y="580"/>
                    <a:pt x="227" y="630"/>
                    <a:pt x="252" y="655"/>
                  </a:cubicBezTo>
                  <a:lnTo>
                    <a:pt x="278" y="681"/>
                  </a:lnTo>
                  <a:lnTo>
                    <a:pt x="303" y="731"/>
                  </a:lnTo>
                  <a:cubicBezTo>
                    <a:pt x="353" y="756"/>
                    <a:pt x="378" y="781"/>
                    <a:pt x="404" y="781"/>
                  </a:cubicBezTo>
                  <a:cubicBezTo>
                    <a:pt x="454" y="807"/>
                    <a:pt x="479" y="807"/>
                    <a:pt x="530" y="807"/>
                  </a:cubicBezTo>
                  <a:cubicBezTo>
                    <a:pt x="580" y="807"/>
                    <a:pt x="605" y="807"/>
                    <a:pt x="656" y="781"/>
                  </a:cubicBezTo>
                  <a:cubicBezTo>
                    <a:pt x="681" y="781"/>
                    <a:pt x="731" y="756"/>
                    <a:pt x="756" y="731"/>
                  </a:cubicBezTo>
                  <a:cubicBezTo>
                    <a:pt x="807" y="681"/>
                    <a:pt x="832" y="605"/>
                    <a:pt x="832" y="504"/>
                  </a:cubicBezTo>
                  <a:lnTo>
                    <a:pt x="832" y="429"/>
                  </a:lnTo>
                  <a:cubicBezTo>
                    <a:pt x="832" y="378"/>
                    <a:pt x="782" y="328"/>
                    <a:pt x="756" y="303"/>
                  </a:cubicBezTo>
                  <a:cubicBezTo>
                    <a:pt x="756" y="277"/>
                    <a:pt x="731" y="277"/>
                    <a:pt x="731" y="252"/>
                  </a:cubicBezTo>
                  <a:lnTo>
                    <a:pt x="681" y="227"/>
                  </a:lnTo>
                  <a:cubicBezTo>
                    <a:pt x="656" y="202"/>
                    <a:pt x="605" y="176"/>
                    <a:pt x="580" y="151"/>
                  </a:cubicBezTo>
                  <a:lnTo>
                    <a:pt x="530" y="151"/>
                  </a:lnTo>
                  <a:lnTo>
                    <a:pt x="341" y="67"/>
                  </a:lnTo>
                  <a:lnTo>
                    <a:pt x="341" y="67"/>
                  </a:lnTo>
                  <a:lnTo>
                    <a:pt x="278" y="25"/>
                  </a:lnTo>
                  <a:lnTo>
                    <a:pt x="227"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4" name="Google Shape;3274;p48"/>
            <p:cNvSpPr/>
            <p:nvPr/>
          </p:nvSpPr>
          <p:spPr>
            <a:xfrm>
              <a:off x="1720525" y="3122300"/>
              <a:ext cx="20200" cy="20025"/>
            </a:xfrm>
            <a:custGeom>
              <a:rect b="b" l="l" r="r" t="t"/>
              <a:pathLst>
                <a:path extrusionOk="0" h="801" w="808">
                  <a:moveTo>
                    <a:pt x="291" y="0"/>
                  </a:moveTo>
                  <a:cubicBezTo>
                    <a:pt x="253" y="0"/>
                    <a:pt x="215" y="6"/>
                    <a:pt x="177" y="19"/>
                  </a:cubicBezTo>
                  <a:cubicBezTo>
                    <a:pt x="152" y="44"/>
                    <a:pt x="102" y="44"/>
                    <a:pt x="77" y="69"/>
                  </a:cubicBezTo>
                  <a:cubicBezTo>
                    <a:pt x="26" y="145"/>
                    <a:pt x="1" y="221"/>
                    <a:pt x="1" y="296"/>
                  </a:cubicBezTo>
                  <a:lnTo>
                    <a:pt x="1" y="372"/>
                  </a:lnTo>
                  <a:cubicBezTo>
                    <a:pt x="1" y="422"/>
                    <a:pt x="26" y="473"/>
                    <a:pt x="77" y="523"/>
                  </a:cubicBezTo>
                  <a:lnTo>
                    <a:pt x="102" y="548"/>
                  </a:lnTo>
                  <a:lnTo>
                    <a:pt x="152" y="574"/>
                  </a:lnTo>
                  <a:cubicBezTo>
                    <a:pt x="177" y="599"/>
                    <a:pt x="203" y="624"/>
                    <a:pt x="253" y="649"/>
                  </a:cubicBezTo>
                  <a:lnTo>
                    <a:pt x="303" y="674"/>
                  </a:lnTo>
                  <a:lnTo>
                    <a:pt x="530" y="775"/>
                  </a:lnTo>
                  <a:lnTo>
                    <a:pt x="581" y="800"/>
                  </a:lnTo>
                  <a:lnTo>
                    <a:pt x="631" y="800"/>
                  </a:lnTo>
                  <a:cubicBezTo>
                    <a:pt x="681" y="800"/>
                    <a:pt x="707" y="775"/>
                    <a:pt x="732" y="750"/>
                  </a:cubicBezTo>
                  <a:cubicBezTo>
                    <a:pt x="757" y="725"/>
                    <a:pt x="782" y="700"/>
                    <a:pt x="782" y="674"/>
                  </a:cubicBezTo>
                  <a:cubicBezTo>
                    <a:pt x="808" y="624"/>
                    <a:pt x="782" y="574"/>
                    <a:pt x="757" y="548"/>
                  </a:cubicBezTo>
                  <a:lnTo>
                    <a:pt x="782" y="548"/>
                  </a:lnTo>
                  <a:lnTo>
                    <a:pt x="732" y="498"/>
                  </a:lnTo>
                  <a:lnTo>
                    <a:pt x="757" y="523"/>
                  </a:lnTo>
                  <a:cubicBezTo>
                    <a:pt x="732" y="448"/>
                    <a:pt x="707" y="372"/>
                    <a:pt x="656" y="296"/>
                  </a:cubicBezTo>
                  <a:cubicBezTo>
                    <a:pt x="656" y="296"/>
                    <a:pt x="656" y="271"/>
                    <a:pt x="656" y="246"/>
                  </a:cubicBezTo>
                  <a:cubicBezTo>
                    <a:pt x="631" y="221"/>
                    <a:pt x="606" y="196"/>
                    <a:pt x="581" y="170"/>
                  </a:cubicBezTo>
                  <a:lnTo>
                    <a:pt x="555" y="120"/>
                  </a:lnTo>
                  <a:cubicBezTo>
                    <a:pt x="530" y="95"/>
                    <a:pt x="530" y="95"/>
                    <a:pt x="505" y="69"/>
                  </a:cubicBezTo>
                  <a:cubicBezTo>
                    <a:pt x="480" y="44"/>
                    <a:pt x="455" y="19"/>
                    <a:pt x="404" y="19"/>
                  </a:cubicBezTo>
                  <a:cubicBezTo>
                    <a:pt x="366" y="6"/>
                    <a:pt x="329" y="0"/>
                    <a:pt x="291"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75" name="Google Shape;3275;p48"/>
          <p:cNvGrpSpPr/>
          <p:nvPr/>
        </p:nvGrpSpPr>
        <p:grpSpPr>
          <a:xfrm rot="5400000">
            <a:off x="7713478" y="3966651"/>
            <a:ext cx="745569" cy="744029"/>
            <a:chOff x="4581250" y="1128450"/>
            <a:chExt cx="1512925" cy="1509800"/>
          </a:xfrm>
        </p:grpSpPr>
        <p:sp>
          <p:nvSpPr>
            <p:cNvPr id="3276" name="Google Shape;3276;p48"/>
            <p:cNvSpPr/>
            <p:nvPr/>
          </p:nvSpPr>
          <p:spPr>
            <a:xfrm>
              <a:off x="5324150" y="1197150"/>
              <a:ext cx="34050" cy="298225"/>
            </a:xfrm>
            <a:custGeom>
              <a:rect b="b" l="l" r="r" t="t"/>
              <a:pathLst>
                <a:path extrusionOk="0" h="11929" w="1362">
                  <a:moveTo>
                    <a:pt x="681" y="0"/>
                  </a:moveTo>
                  <a:cubicBezTo>
                    <a:pt x="341" y="0"/>
                    <a:pt x="0" y="177"/>
                    <a:pt x="51" y="530"/>
                  </a:cubicBezTo>
                  <a:cubicBezTo>
                    <a:pt x="51" y="1991"/>
                    <a:pt x="26" y="3428"/>
                    <a:pt x="26" y="4865"/>
                  </a:cubicBezTo>
                  <a:cubicBezTo>
                    <a:pt x="26" y="6327"/>
                    <a:pt x="76" y="7788"/>
                    <a:pt x="101" y="9250"/>
                  </a:cubicBezTo>
                  <a:cubicBezTo>
                    <a:pt x="126" y="10082"/>
                    <a:pt x="177" y="10889"/>
                    <a:pt x="177" y="11720"/>
                  </a:cubicBezTo>
                  <a:cubicBezTo>
                    <a:pt x="189" y="11859"/>
                    <a:pt x="297" y="11928"/>
                    <a:pt x="407" y="11928"/>
                  </a:cubicBezTo>
                  <a:cubicBezTo>
                    <a:pt x="517" y="11928"/>
                    <a:pt x="630" y="11859"/>
                    <a:pt x="656" y="11720"/>
                  </a:cubicBezTo>
                  <a:lnTo>
                    <a:pt x="656" y="11745"/>
                  </a:lnTo>
                  <a:cubicBezTo>
                    <a:pt x="706" y="10989"/>
                    <a:pt x="807" y="10284"/>
                    <a:pt x="883" y="9528"/>
                  </a:cubicBezTo>
                  <a:cubicBezTo>
                    <a:pt x="933" y="8771"/>
                    <a:pt x="1009" y="8091"/>
                    <a:pt x="1059" y="7385"/>
                  </a:cubicBezTo>
                  <a:cubicBezTo>
                    <a:pt x="1160" y="5923"/>
                    <a:pt x="1235" y="4461"/>
                    <a:pt x="1261" y="3000"/>
                  </a:cubicBezTo>
                  <a:cubicBezTo>
                    <a:pt x="1286" y="2168"/>
                    <a:pt x="1286" y="1361"/>
                    <a:pt x="1311" y="530"/>
                  </a:cubicBezTo>
                  <a:cubicBezTo>
                    <a:pt x="1361" y="177"/>
                    <a:pt x="1021" y="0"/>
                    <a:pt x="6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7" name="Google Shape;3277;p48"/>
            <p:cNvSpPr/>
            <p:nvPr/>
          </p:nvSpPr>
          <p:spPr>
            <a:xfrm>
              <a:off x="5318475" y="2271325"/>
              <a:ext cx="32800" cy="300750"/>
            </a:xfrm>
            <a:custGeom>
              <a:rect b="b" l="l" r="r" t="t"/>
              <a:pathLst>
                <a:path extrusionOk="0" h="12030" w="1312">
                  <a:moveTo>
                    <a:pt x="920" y="1"/>
                  </a:moveTo>
                  <a:cubicBezTo>
                    <a:pt x="807" y="1"/>
                    <a:pt x="694" y="70"/>
                    <a:pt x="681" y="208"/>
                  </a:cubicBezTo>
                  <a:lnTo>
                    <a:pt x="656" y="208"/>
                  </a:lnTo>
                  <a:cubicBezTo>
                    <a:pt x="605" y="939"/>
                    <a:pt x="505" y="1670"/>
                    <a:pt x="429" y="2401"/>
                  </a:cubicBezTo>
                  <a:cubicBezTo>
                    <a:pt x="379" y="3132"/>
                    <a:pt x="303" y="3838"/>
                    <a:pt x="253" y="4544"/>
                  </a:cubicBezTo>
                  <a:cubicBezTo>
                    <a:pt x="152" y="6006"/>
                    <a:pt x="76" y="7467"/>
                    <a:pt x="51" y="8929"/>
                  </a:cubicBezTo>
                  <a:cubicBezTo>
                    <a:pt x="26" y="9761"/>
                    <a:pt x="26" y="10568"/>
                    <a:pt x="1" y="11399"/>
                  </a:cubicBezTo>
                  <a:cubicBezTo>
                    <a:pt x="1" y="11752"/>
                    <a:pt x="303" y="12029"/>
                    <a:pt x="631" y="12029"/>
                  </a:cubicBezTo>
                  <a:cubicBezTo>
                    <a:pt x="983" y="12029"/>
                    <a:pt x="1261" y="11752"/>
                    <a:pt x="1261" y="11399"/>
                  </a:cubicBezTo>
                  <a:cubicBezTo>
                    <a:pt x="1261" y="9937"/>
                    <a:pt x="1311" y="8501"/>
                    <a:pt x="1311" y="7064"/>
                  </a:cubicBezTo>
                  <a:cubicBezTo>
                    <a:pt x="1311" y="5602"/>
                    <a:pt x="1261" y="4140"/>
                    <a:pt x="1236" y="2679"/>
                  </a:cubicBezTo>
                  <a:cubicBezTo>
                    <a:pt x="1210" y="1847"/>
                    <a:pt x="1160" y="1040"/>
                    <a:pt x="1160" y="208"/>
                  </a:cubicBezTo>
                  <a:cubicBezTo>
                    <a:pt x="1147" y="70"/>
                    <a:pt x="1034" y="1"/>
                    <a:pt x="9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8" name="Google Shape;3278;p48"/>
            <p:cNvSpPr/>
            <p:nvPr/>
          </p:nvSpPr>
          <p:spPr>
            <a:xfrm>
              <a:off x="5723625" y="1870100"/>
              <a:ext cx="308150" cy="32175"/>
            </a:xfrm>
            <a:custGeom>
              <a:rect b="b" l="l" r="r" t="t"/>
              <a:pathLst>
                <a:path extrusionOk="0" h="1287" w="12326">
                  <a:moveTo>
                    <a:pt x="7134" y="1"/>
                  </a:moveTo>
                  <a:cubicBezTo>
                    <a:pt x="5697" y="1"/>
                    <a:pt x="4210" y="26"/>
                    <a:pt x="2748" y="76"/>
                  </a:cubicBezTo>
                  <a:cubicBezTo>
                    <a:pt x="2096" y="97"/>
                    <a:pt x="1427" y="133"/>
                    <a:pt x="768" y="133"/>
                  </a:cubicBezTo>
                  <a:cubicBezTo>
                    <a:pt x="612" y="133"/>
                    <a:pt x="457" y="131"/>
                    <a:pt x="303" y="127"/>
                  </a:cubicBezTo>
                  <a:cubicBezTo>
                    <a:pt x="1" y="177"/>
                    <a:pt x="1" y="580"/>
                    <a:pt x="303" y="631"/>
                  </a:cubicBezTo>
                  <a:cubicBezTo>
                    <a:pt x="1034" y="681"/>
                    <a:pt x="1740" y="782"/>
                    <a:pt x="2471" y="858"/>
                  </a:cubicBezTo>
                  <a:cubicBezTo>
                    <a:pt x="3202" y="933"/>
                    <a:pt x="3908" y="1009"/>
                    <a:pt x="4639" y="1059"/>
                  </a:cubicBezTo>
                  <a:cubicBezTo>
                    <a:pt x="6100" y="1160"/>
                    <a:pt x="7562" y="1236"/>
                    <a:pt x="9024" y="1261"/>
                  </a:cubicBezTo>
                  <a:cubicBezTo>
                    <a:pt x="9831" y="1261"/>
                    <a:pt x="10662" y="1286"/>
                    <a:pt x="11494" y="1286"/>
                  </a:cubicBezTo>
                  <a:cubicBezTo>
                    <a:pt x="12326" y="1286"/>
                    <a:pt x="12326" y="26"/>
                    <a:pt x="11494" y="26"/>
                  </a:cubicBezTo>
                  <a:cubicBezTo>
                    <a:pt x="10032" y="26"/>
                    <a:pt x="8596" y="1"/>
                    <a:pt x="71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79" name="Google Shape;3279;p48"/>
            <p:cNvSpPr/>
            <p:nvPr/>
          </p:nvSpPr>
          <p:spPr>
            <a:xfrm>
              <a:off x="4648675" y="1864425"/>
              <a:ext cx="302475" cy="32175"/>
            </a:xfrm>
            <a:custGeom>
              <a:rect b="b" l="l" r="r" t="t"/>
              <a:pathLst>
                <a:path extrusionOk="0" h="1287" w="12099">
                  <a:moveTo>
                    <a:pt x="630" y="1"/>
                  </a:moveTo>
                  <a:cubicBezTo>
                    <a:pt x="277" y="1"/>
                    <a:pt x="0" y="278"/>
                    <a:pt x="0" y="631"/>
                  </a:cubicBezTo>
                  <a:cubicBezTo>
                    <a:pt x="0" y="984"/>
                    <a:pt x="277" y="1261"/>
                    <a:pt x="630" y="1261"/>
                  </a:cubicBezTo>
                  <a:cubicBezTo>
                    <a:pt x="2067" y="1261"/>
                    <a:pt x="3529" y="1286"/>
                    <a:pt x="4965" y="1286"/>
                  </a:cubicBezTo>
                  <a:cubicBezTo>
                    <a:pt x="6427" y="1286"/>
                    <a:pt x="7889" y="1261"/>
                    <a:pt x="9351" y="1211"/>
                  </a:cubicBezTo>
                  <a:cubicBezTo>
                    <a:pt x="10183" y="1185"/>
                    <a:pt x="10989" y="1135"/>
                    <a:pt x="11821" y="1135"/>
                  </a:cubicBezTo>
                  <a:cubicBezTo>
                    <a:pt x="12098" y="1110"/>
                    <a:pt x="12098" y="706"/>
                    <a:pt x="11821" y="656"/>
                  </a:cubicBezTo>
                  <a:lnTo>
                    <a:pt x="11846" y="656"/>
                  </a:lnTo>
                  <a:cubicBezTo>
                    <a:pt x="11090" y="606"/>
                    <a:pt x="10384" y="505"/>
                    <a:pt x="9628" y="429"/>
                  </a:cubicBezTo>
                  <a:cubicBezTo>
                    <a:pt x="8872" y="354"/>
                    <a:pt x="8192" y="278"/>
                    <a:pt x="7486" y="228"/>
                  </a:cubicBezTo>
                  <a:cubicBezTo>
                    <a:pt x="6024" y="127"/>
                    <a:pt x="4562" y="51"/>
                    <a:pt x="3100" y="26"/>
                  </a:cubicBezTo>
                  <a:lnTo>
                    <a:pt x="63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0" name="Google Shape;3280;p48"/>
            <p:cNvSpPr/>
            <p:nvPr/>
          </p:nvSpPr>
          <p:spPr>
            <a:xfrm>
              <a:off x="5604525" y="1394225"/>
              <a:ext cx="233875" cy="214725"/>
            </a:xfrm>
            <a:custGeom>
              <a:rect b="b" l="l" r="r" t="t"/>
              <a:pathLst>
                <a:path extrusionOk="0" h="8589" w="9355">
                  <a:moveTo>
                    <a:pt x="8351" y="0"/>
                  </a:moveTo>
                  <a:cubicBezTo>
                    <a:pt x="8226" y="0"/>
                    <a:pt x="8108" y="54"/>
                    <a:pt x="8016" y="183"/>
                  </a:cubicBezTo>
                  <a:cubicBezTo>
                    <a:pt x="6983" y="1216"/>
                    <a:pt x="5924" y="2224"/>
                    <a:pt x="4916" y="3232"/>
                  </a:cubicBezTo>
                  <a:cubicBezTo>
                    <a:pt x="3883" y="4266"/>
                    <a:pt x="2875" y="5324"/>
                    <a:pt x="1892" y="6383"/>
                  </a:cubicBezTo>
                  <a:cubicBezTo>
                    <a:pt x="1312" y="6988"/>
                    <a:pt x="783" y="7618"/>
                    <a:pt x="178" y="8198"/>
                  </a:cubicBezTo>
                  <a:cubicBezTo>
                    <a:pt x="1" y="8355"/>
                    <a:pt x="176" y="8589"/>
                    <a:pt x="370" y="8589"/>
                  </a:cubicBezTo>
                  <a:cubicBezTo>
                    <a:pt x="424" y="8589"/>
                    <a:pt x="481" y="8570"/>
                    <a:pt x="531" y="8525"/>
                  </a:cubicBezTo>
                  <a:cubicBezTo>
                    <a:pt x="1060" y="8046"/>
                    <a:pt x="1640" y="7618"/>
                    <a:pt x="2219" y="7139"/>
                  </a:cubicBezTo>
                  <a:cubicBezTo>
                    <a:pt x="2774" y="6685"/>
                    <a:pt x="3354" y="6207"/>
                    <a:pt x="3908" y="5728"/>
                  </a:cubicBezTo>
                  <a:cubicBezTo>
                    <a:pt x="4992" y="4795"/>
                    <a:pt x="6076" y="3812"/>
                    <a:pt x="7134" y="2779"/>
                  </a:cubicBezTo>
                  <a:cubicBezTo>
                    <a:pt x="7714" y="2224"/>
                    <a:pt x="8319" y="1645"/>
                    <a:pt x="8899" y="1065"/>
                  </a:cubicBezTo>
                  <a:cubicBezTo>
                    <a:pt x="9355" y="728"/>
                    <a:pt x="8812" y="0"/>
                    <a:pt x="83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1" name="Google Shape;3281;p48"/>
            <p:cNvSpPr/>
            <p:nvPr/>
          </p:nvSpPr>
          <p:spPr>
            <a:xfrm>
              <a:off x="4836975" y="2157675"/>
              <a:ext cx="233850" cy="214550"/>
            </a:xfrm>
            <a:custGeom>
              <a:rect b="b" l="l" r="r" t="t"/>
              <a:pathLst>
                <a:path extrusionOk="0" h="8582" w="9354">
                  <a:moveTo>
                    <a:pt x="9016" y="0"/>
                  </a:moveTo>
                  <a:cubicBezTo>
                    <a:pt x="8961" y="0"/>
                    <a:pt x="8903" y="20"/>
                    <a:pt x="8851" y="66"/>
                  </a:cubicBezTo>
                  <a:cubicBezTo>
                    <a:pt x="8297" y="545"/>
                    <a:pt x="7717" y="974"/>
                    <a:pt x="7162" y="1453"/>
                  </a:cubicBezTo>
                  <a:cubicBezTo>
                    <a:pt x="6608" y="1906"/>
                    <a:pt x="6028" y="2385"/>
                    <a:pt x="5474" y="2864"/>
                  </a:cubicBezTo>
                  <a:cubicBezTo>
                    <a:pt x="4365" y="3797"/>
                    <a:pt x="3281" y="4780"/>
                    <a:pt x="2247" y="5788"/>
                  </a:cubicBezTo>
                  <a:cubicBezTo>
                    <a:pt x="1643" y="6368"/>
                    <a:pt x="1063" y="6947"/>
                    <a:pt x="458" y="7527"/>
                  </a:cubicBezTo>
                  <a:cubicBezTo>
                    <a:pt x="0" y="7865"/>
                    <a:pt x="549" y="8581"/>
                    <a:pt x="1011" y="8581"/>
                  </a:cubicBezTo>
                  <a:cubicBezTo>
                    <a:pt x="1133" y="8581"/>
                    <a:pt x="1250" y="8531"/>
                    <a:pt x="1340" y="8409"/>
                  </a:cubicBezTo>
                  <a:cubicBezTo>
                    <a:pt x="2374" y="7376"/>
                    <a:pt x="3432" y="6368"/>
                    <a:pt x="4465" y="5334"/>
                  </a:cubicBezTo>
                  <a:cubicBezTo>
                    <a:pt x="5474" y="4301"/>
                    <a:pt x="6482" y="3267"/>
                    <a:pt x="7490" y="2184"/>
                  </a:cubicBezTo>
                  <a:cubicBezTo>
                    <a:pt x="8045" y="1604"/>
                    <a:pt x="8599" y="974"/>
                    <a:pt x="9179" y="394"/>
                  </a:cubicBezTo>
                  <a:cubicBezTo>
                    <a:pt x="9353" y="220"/>
                    <a:pt x="9200" y="0"/>
                    <a:pt x="90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2" name="Google Shape;3282;p48"/>
            <p:cNvSpPr/>
            <p:nvPr/>
          </p:nvSpPr>
          <p:spPr>
            <a:xfrm>
              <a:off x="5609525" y="2153000"/>
              <a:ext cx="218725" cy="224050"/>
            </a:xfrm>
            <a:custGeom>
              <a:rect b="b" l="l" r="r" t="t"/>
              <a:pathLst>
                <a:path extrusionOk="0" h="8962" w="8749">
                  <a:moveTo>
                    <a:pt x="336" y="0"/>
                  </a:moveTo>
                  <a:cubicBezTo>
                    <a:pt x="154" y="0"/>
                    <a:pt x="1" y="232"/>
                    <a:pt x="154" y="405"/>
                  </a:cubicBezTo>
                  <a:lnTo>
                    <a:pt x="179" y="405"/>
                  </a:lnTo>
                  <a:cubicBezTo>
                    <a:pt x="658" y="959"/>
                    <a:pt x="1087" y="1539"/>
                    <a:pt x="1540" y="2093"/>
                  </a:cubicBezTo>
                  <a:cubicBezTo>
                    <a:pt x="1994" y="2648"/>
                    <a:pt x="2498" y="3228"/>
                    <a:pt x="2952" y="3782"/>
                  </a:cubicBezTo>
                  <a:cubicBezTo>
                    <a:pt x="3910" y="4891"/>
                    <a:pt x="4893" y="5975"/>
                    <a:pt x="5901" y="7008"/>
                  </a:cubicBezTo>
                  <a:cubicBezTo>
                    <a:pt x="6481" y="7613"/>
                    <a:pt x="7060" y="8193"/>
                    <a:pt x="7640" y="8773"/>
                  </a:cubicBezTo>
                  <a:cubicBezTo>
                    <a:pt x="7753" y="8899"/>
                    <a:pt x="7911" y="8962"/>
                    <a:pt x="8068" y="8962"/>
                  </a:cubicBezTo>
                  <a:cubicBezTo>
                    <a:pt x="8226" y="8962"/>
                    <a:pt x="8383" y="8899"/>
                    <a:pt x="8497" y="8773"/>
                  </a:cubicBezTo>
                  <a:cubicBezTo>
                    <a:pt x="8749" y="8546"/>
                    <a:pt x="8749" y="8142"/>
                    <a:pt x="8497" y="7890"/>
                  </a:cubicBezTo>
                  <a:cubicBezTo>
                    <a:pt x="7489" y="6857"/>
                    <a:pt x="6481" y="5824"/>
                    <a:pt x="5447" y="4790"/>
                  </a:cubicBezTo>
                  <a:cubicBezTo>
                    <a:pt x="4414" y="3757"/>
                    <a:pt x="3355" y="2774"/>
                    <a:pt x="2297" y="1766"/>
                  </a:cubicBezTo>
                  <a:cubicBezTo>
                    <a:pt x="1692" y="1211"/>
                    <a:pt x="1087" y="657"/>
                    <a:pt x="507" y="77"/>
                  </a:cubicBezTo>
                  <a:cubicBezTo>
                    <a:pt x="453" y="23"/>
                    <a:pt x="393" y="0"/>
                    <a:pt x="3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3" name="Google Shape;3283;p48"/>
            <p:cNvSpPr/>
            <p:nvPr/>
          </p:nvSpPr>
          <p:spPr>
            <a:xfrm>
              <a:off x="4841600" y="1389725"/>
              <a:ext cx="224275" cy="223975"/>
            </a:xfrm>
            <a:custGeom>
              <a:rect b="b" l="l" r="r" t="t"/>
              <a:pathLst>
                <a:path extrusionOk="0" h="8959" w="8971">
                  <a:moveTo>
                    <a:pt x="1013" y="1"/>
                  </a:moveTo>
                  <a:cubicBezTo>
                    <a:pt x="547" y="1"/>
                    <a:pt x="1" y="708"/>
                    <a:pt x="475" y="1043"/>
                  </a:cubicBezTo>
                  <a:cubicBezTo>
                    <a:pt x="1483" y="2077"/>
                    <a:pt x="2491" y="3135"/>
                    <a:pt x="3524" y="4169"/>
                  </a:cubicBezTo>
                  <a:cubicBezTo>
                    <a:pt x="4558" y="5177"/>
                    <a:pt x="5616" y="6185"/>
                    <a:pt x="6675" y="7193"/>
                  </a:cubicBezTo>
                  <a:cubicBezTo>
                    <a:pt x="7280" y="7748"/>
                    <a:pt x="7885" y="8302"/>
                    <a:pt x="8464" y="8882"/>
                  </a:cubicBezTo>
                  <a:cubicBezTo>
                    <a:pt x="8518" y="8936"/>
                    <a:pt x="8578" y="8958"/>
                    <a:pt x="8635" y="8958"/>
                  </a:cubicBezTo>
                  <a:cubicBezTo>
                    <a:pt x="8817" y="8958"/>
                    <a:pt x="8971" y="8727"/>
                    <a:pt x="8817" y="8554"/>
                  </a:cubicBezTo>
                  <a:lnTo>
                    <a:pt x="8792" y="8554"/>
                  </a:lnTo>
                  <a:cubicBezTo>
                    <a:pt x="8313" y="8000"/>
                    <a:pt x="7885" y="7420"/>
                    <a:pt x="7431" y="6865"/>
                  </a:cubicBezTo>
                  <a:cubicBezTo>
                    <a:pt x="6977" y="6311"/>
                    <a:pt x="6473" y="5731"/>
                    <a:pt x="6020" y="5177"/>
                  </a:cubicBezTo>
                  <a:cubicBezTo>
                    <a:pt x="5062" y="4068"/>
                    <a:pt x="4079" y="2984"/>
                    <a:pt x="3071" y="1951"/>
                  </a:cubicBezTo>
                  <a:cubicBezTo>
                    <a:pt x="2491" y="1346"/>
                    <a:pt x="1911" y="766"/>
                    <a:pt x="1357" y="186"/>
                  </a:cubicBezTo>
                  <a:cubicBezTo>
                    <a:pt x="1264" y="55"/>
                    <a:pt x="1141" y="1"/>
                    <a:pt x="10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4" name="Google Shape;3284;p48"/>
            <p:cNvSpPr/>
            <p:nvPr/>
          </p:nvSpPr>
          <p:spPr>
            <a:xfrm>
              <a:off x="5151200" y="1438175"/>
              <a:ext cx="92825" cy="200325"/>
            </a:xfrm>
            <a:custGeom>
              <a:rect b="b" l="l" r="r" t="t"/>
              <a:pathLst>
                <a:path extrusionOk="0" h="8013" w="3713">
                  <a:moveTo>
                    <a:pt x="880" y="0"/>
                  </a:moveTo>
                  <a:cubicBezTo>
                    <a:pt x="476" y="0"/>
                    <a:pt x="1" y="310"/>
                    <a:pt x="189" y="718"/>
                  </a:cubicBezTo>
                  <a:cubicBezTo>
                    <a:pt x="668" y="1953"/>
                    <a:pt x="1096" y="3163"/>
                    <a:pt x="1625" y="4373"/>
                  </a:cubicBezTo>
                  <a:cubicBezTo>
                    <a:pt x="1877" y="4953"/>
                    <a:pt x="2130" y="5507"/>
                    <a:pt x="2382" y="6087"/>
                  </a:cubicBezTo>
                  <a:cubicBezTo>
                    <a:pt x="2659" y="6667"/>
                    <a:pt x="2961" y="7246"/>
                    <a:pt x="3188" y="7851"/>
                  </a:cubicBezTo>
                  <a:cubicBezTo>
                    <a:pt x="3238" y="7962"/>
                    <a:pt x="3337" y="8012"/>
                    <a:pt x="3432" y="8012"/>
                  </a:cubicBezTo>
                  <a:cubicBezTo>
                    <a:pt x="3576" y="8012"/>
                    <a:pt x="3712" y="7897"/>
                    <a:pt x="3667" y="7700"/>
                  </a:cubicBezTo>
                  <a:lnTo>
                    <a:pt x="3667" y="7700"/>
                  </a:lnTo>
                  <a:lnTo>
                    <a:pt x="3667" y="7725"/>
                  </a:lnTo>
                  <a:cubicBezTo>
                    <a:pt x="3465" y="7095"/>
                    <a:pt x="3339" y="6465"/>
                    <a:pt x="3188" y="5835"/>
                  </a:cubicBezTo>
                  <a:cubicBezTo>
                    <a:pt x="3037" y="5205"/>
                    <a:pt x="2860" y="4625"/>
                    <a:pt x="2684" y="4020"/>
                  </a:cubicBezTo>
                  <a:cubicBezTo>
                    <a:pt x="2306" y="2785"/>
                    <a:pt x="1852" y="1600"/>
                    <a:pt x="1373" y="391"/>
                  </a:cubicBezTo>
                  <a:cubicBezTo>
                    <a:pt x="1345" y="115"/>
                    <a:pt x="1126" y="0"/>
                    <a:pt x="8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5" name="Google Shape;3285;p48"/>
            <p:cNvSpPr/>
            <p:nvPr/>
          </p:nvSpPr>
          <p:spPr>
            <a:xfrm>
              <a:off x="5431400" y="2128800"/>
              <a:ext cx="92800" cy="199450"/>
            </a:xfrm>
            <a:custGeom>
              <a:rect b="b" l="l" r="r" t="t"/>
              <a:pathLst>
                <a:path extrusionOk="0" h="7978" w="3712">
                  <a:moveTo>
                    <a:pt x="287" y="0"/>
                  </a:moveTo>
                  <a:cubicBezTo>
                    <a:pt x="143" y="0"/>
                    <a:pt x="1" y="109"/>
                    <a:pt x="46" y="289"/>
                  </a:cubicBezTo>
                  <a:lnTo>
                    <a:pt x="46" y="264"/>
                  </a:lnTo>
                  <a:cubicBezTo>
                    <a:pt x="247" y="894"/>
                    <a:pt x="373" y="1524"/>
                    <a:pt x="524" y="2154"/>
                  </a:cubicBezTo>
                  <a:cubicBezTo>
                    <a:pt x="676" y="2784"/>
                    <a:pt x="852" y="3364"/>
                    <a:pt x="1054" y="3969"/>
                  </a:cubicBezTo>
                  <a:cubicBezTo>
                    <a:pt x="1407" y="5204"/>
                    <a:pt x="1860" y="6388"/>
                    <a:pt x="2339" y="7598"/>
                  </a:cubicBezTo>
                  <a:cubicBezTo>
                    <a:pt x="2358" y="7866"/>
                    <a:pt x="2577" y="7977"/>
                    <a:pt x="2824" y="7977"/>
                  </a:cubicBezTo>
                  <a:cubicBezTo>
                    <a:pt x="3229" y="7977"/>
                    <a:pt x="3712" y="7677"/>
                    <a:pt x="3524" y="7271"/>
                  </a:cubicBezTo>
                  <a:cubicBezTo>
                    <a:pt x="3070" y="6061"/>
                    <a:pt x="2616" y="4826"/>
                    <a:pt x="2087" y="3641"/>
                  </a:cubicBezTo>
                  <a:cubicBezTo>
                    <a:pt x="1835" y="3061"/>
                    <a:pt x="1583" y="2482"/>
                    <a:pt x="1331" y="1902"/>
                  </a:cubicBezTo>
                  <a:cubicBezTo>
                    <a:pt x="1079" y="1347"/>
                    <a:pt x="751" y="743"/>
                    <a:pt x="524" y="163"/>
                  </a:cubicBezTo>
                  <a:cubicBezTo>
                    <a:pt x="484" y="51"/>
                    <a:pt x="385" y="0"/>
                    <a:pt x="2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6" name="Google Shape;3286;p48"/>
            <p:cNvSpPr/>
            <p:nvPr/>
          </p:nvSpPr>
          <p:spPr>
            <a:xfrm>
              <a:off x="5580525" y="1700800"/>
              <a:ext cx="205525" cy="87625"/>
            </a:xfrm>
            <a:custGeom>
              <a:rect b="b" l="l" r="r" t="t"/>
              <a:pathLst>
                <a:path extrusionOk="0" h="3505" w="8221">
                  <a:moveTo>
                    <a:pt x="7516" y="0"/>
                  </a:moveTo>
                  <a:cubicBezTo>
                    <a:pt x="7465" y="0"/>
                    <a:pt x="7414" y="6"/>
                    <a:pt x="7363" y="18"/>
                  </a:cubicBezTo>
                  <a:cubicBezTo>
                    <a:pt x="6153" y="497"/>
                    <a:pt x="4918" y="950"/>
                    <a:pt x="3734" y="1454"/>
                  </a:cubicBezTo>
                  <a:cubicBezTo>
                    <a:pt x="3154" y="1706"/>
                    <a:pt x="2574" y="1959"/>
                    <a:pt x="1995" y="2211"/>
                  </a:cubicBezTo>
                  <a:cubicBezTo>
                    <a:pt x="1440" y="2488"/>
                    <a:pt x="835" y="2790"/>
                    <a:pt x="256" y="3017"/>
                  </a:cubicBezTo>
                  <a:cubicBezTo>
                    <a:pt x="1" y="3133"/>
                    <a:pt x="65" y="3505"/>
                    <a:pt x="313" y="3505"/>
                  </a:cubicBezTo>
                  <a:cubicBezTo>
                    <a:pt x="334" y="3505"/>
                    <a:pt x="357" y="3502"/>
                    <a:pt x="382" y="3496"/>
                  </a:cubicBezTo>
                  <a:lnTo>
                    <a:pt x="356" y="3496"/>
                  </a:lnTo>
                  <a:cubicBezTo>
                    <a:pt x="987" y="3320"/>
                    <a:pt x="1617" y="3168"/>
                    <a:pt x="2247" y="3017"/>
                  </a:cubicBezTo>
                  <a:cubicBezTo>
                    <a:pt x="2877" y="2866"/>
                    <a:pt x="3482" y="2689"/>
                    <a:pt x="4087" y="2513"/>
                  </a:cubicBezTo>
                  <a:cubicBezTo>
                    <a:pt x="5297" y="2135"/>
                    <a:pt x="6506" y="1681"/>
                    <a:pt x="7691" y="1228"/>
                  </a:cubicBezTo>
                  <a:cubicBezTo>
                    <a:pt x="8019" y="1127"/>
                    <a:pt x="8220" y="799"/>
                    <a:pt x="8119" y="446"/>
                  </a:cubicBezTo>
                  <a:cubicBezTo>
                    <a:pt x="8056" y="169"/>
                    <a:pt x="7794" y="0"/>
                    <a:pt x="75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7" name="Google Shape;3287;p48"/>
            <p:cNvSpPr/>
            <p:nvPr/>
          </p:nvSpPr>
          <p:spPr>
            <a:xfrm>
              <a:off x="4886200" y="1978125"/>
              <a:ext cx="208550" cy="87450"/>
            </a:xfrm>
            <a:custGeom>
              <a:rect b="b" l="l" r="r" t="t"/>
              <a:pathLst>
                <a:path extrusionOk="0" h="3498" w="8342">
                  <a:moveTo>
                    <a:pt x="8050" y="0"/>
                  </a:moveTo>
                  <a:cubicBezTo>
                    <a:pt x="8024" y="0"/>
                    <a:pt x="7996" y="5"/>
                    <a:pt x="7966" y="15"/>
                  </a:cubicBezTo>
                  <a:lnTo>
                    <a:pt x="7991" y="15"/>
                  </a:lnTo>
                  <a:cubicBezTo>
                    <a:pt x="7361" y="191"/>
                    <a:pt x="6731" y="317"/>
                    <a:pt x="6101" y="494"/>
                  </a:cubicBezTo>
                  <a:cubicBezTo>
                    <a:pt x="5471" y="645"/>
                    <a:pt x="4866" y="821"/>
                    <a:pt x="4261" y="998"/>
                  </a:cubicBezTo>
                  <a:cubicBezTo>
                    <a:pt x="3051" y="1351"/>
                    <a:pt x="1841" y="1829"/>
                    <a:pt x="657" y="2283"/>
                  </a:cubicBezTo>
                  <a:cubicBezTo>
                    <a:pt x="1" y="2550"/>
                    <a:pt x="235" y="3497"/>
                    <a:pt x="907" y="3497"/>
                  </a:cubicBezTo>
                  <a:cubicBezTo>
                    <a:pt x="932" y="3497"/>
                    <a:pt x="958" y="3496"/>
                    <a:pt x="984" y="3493"/>
                  </a:cubicBezTo>
                  <a:cubicBezTo>
                    <a:pt x="2194" y="3014"/>
                    <a:pt x="3429" y="2560"/>
                    <a:pt x="4614" y="2031"/>
                  </a:cubicBezTo>
                  <a:cubicBezTo>
                    <a:pt x="5193" y="1804"/>
                    <a:pt x="5773" y="1552"/>
                    <a:pt x="6353" y="1275"/>
                  </a:cubicBezTo>
                  <a:cubicBezTo>
                    <a:pt x="6907" y="1023"/>
                    <a:pt x="7487" y="720"/>
                    <a:pt x="8092" y="468"/>
                  </a:cubicBezTo>
                  <a:cubicBezTo>
                    <a:pt x="8342" y="378"/>
                    <a:pt x="8285" y="0"/>
                    <a:pt x="8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8" name="Google Shape;3288;p48"/>
            <p:cNvSpPr/>
            <p:nvPr/>
          </p:nvSpPr>
          <p:spPr>
            <a:xfrm>
              <a:off x="5435850" y="1445125"/>
              <a:ext cx="106350" cy="195925"/>
            </a:xfrm>
            <a:custGeom>
              <a:rect b="b" l="l" r="r" t="t"/>
              <a:pathLst>
                <a:path extrusionOk="0" h="7837" w="4254">
                  <a:moveTo>
                    <a:pt x="3532" y="1"/>
                  </a:moveTo>
                  <a:cubicBezTo>
                    <a:pt x="3318" y="1"/>
                    <a:pt x="3111" y="113"/>
                    <a:pt x="2993" y="314"/>
                  </a:cubicBezTo>
                  <a:cubicBezTo>
                    <a:pt x="2464" y="1499"/>
                    <a:pt x="1909" y="2683"/>
                    <a:pt x="1430" y="3893"/>
                  </a:cubicBezTo>
                  <a:cubicBezTo>
                    <a:pt x="1203" y="4473"/>
                    <a:pt x="977" y="5078"/>
                    <a:pt x="750" y="5658"/>
                  </a:cubicBezTo>
                  <a:cubicBezTo>
                    <a:pt x="523" y="6237"/>
                    <a:pt x="346" y="6867"/>
                    <a:pt x="69" y="7472"/>
                  </a:cubicBezTo>
                  <a:cubicBezTo>
                    <a:pt x="1" y="7660"/>
                    <a:pt x="152" y="7837"/>
                    <a:pt x="304" y="7837"/>
                  </a:cubicBezTo>
                  <a:cubicBezTo>
                    <a:pt x="377" y="7837"/>
                    <a:pt x="449" y="7797"/>
                    <a:pt x="498" y="7699"/>
                  </a:cubicBezTo>
                  <a:lnTo>
                    <a:pt x="523" y="7699"/>
                  </a:lnTo>
                  <a:cubicBezTo>
                    <a:pt x="825" y="7145"/>
                    <a:pt x="1178" y="6615"/>
                    <a:pt x="1506" y="6061"/>
                  </a:cubicBezTo>
                  <a:cubicBezTo>
                    <a:pt x="1833" y="5506"/>
                    <a:pt x="2136" y="4952"/>
                    <a:pt x="2438" y="4397"/>
                  </a:cubicBezTo>
                  <a:cubicBezTo>
                    <a:pt x="3043" y="3263"/>
                    <a:pt x="3547" y="2104"/>
                    <a:pt x="4077" y="944"/>
                  </a:cubicBezTo>
                  <a:cubicBezTo>
                    <a:pt x="4253" y="642"/>
                    <a:pt x="4152" y="264"/>
                    <a:pt x="3850" y="87"/>
                  </a:cubicBezTo>
                  <a:cubicBezTo>
                    <a:pt x="3749" y="29"/>
                    <a:pt x="3640" y="1"/>
                    <a:pt x="35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9" name="Google Shape;3289;p48"/>
            <p:cNvSpPr/>
            <p:nvPr/>
          </p:nvSpPr>
          <p:spPr>
            <a:xfrm>
              <a:off x="5133225" y="2125450"/>
              <a:ext cx="106375" cy="195700"/>
            </a:xfrm>
            <a:custGeom>
              <a:rect b="b" l="l" r="r" t="t"/>
              <a:pathLst>
                <a:path extrusionOk="0" h="7828" w="4255">
                  <a:moveTo>
                    <a:pt x="3939" y="0"/>
                  </a:moveTo>
                  <a:cubicBezTo>
                    <a:pt x="3870" y="0"/>
                    <a:pt x="3802" y="35"/>
                    <a:pt x="3756" y="120"/>
                  </a:cubicBezTo>
                  <a:cubicBezTo>
                    <a:pt x="3428" y="700"/>
                    <a:pt x="3075" y="1229"/>
                    <a:pt x="2748" y="1784"/>
                  </a:cubicBezTo>
                  <a:cubicBezTo>
                    <a:pt x="2420" y="2338"/>
                    <a:pt x="2118" y="2868"/>
                    <a:pt x="1815" y="3422"/>
                  </a:cubicBezTo>
                  <a:cubicBezTo>
                    <a:pt x="1210" y="4556"/>
                    <a:pt x="706" y="5741"/>
                    <a:pt x="177" y="6900"/>
                  </a:cubicBezTo>
                  <a:cubicBezTo>
                    <a:pt x="0" y="7203"/>
                    <a:pt x="101" y="7581"/>
                    <a:pt x="404" y="7757"/>
                  </a:cubicBezTo>
                  <a:cubicBezTo>
                    <a:pt x="499" y="7805"/>
                    <a:pt x="602" y="7828"/>
                    <a:pt x="703" y="7828"/>
                  </a:cubicBezTo>
                  <a:cubicBezTo>
                    <a:pt x="924" y="7828"/>
                    <a:pt x="1140" y="7720"/>
                    <a:pt x="1261" y="7531"/>
                  </a:cubicBezTo>
                  <a:cubicBezTo>
                    <a:pt x="1790" y="6321"/>
                    <a:pt x="2344" y="5136"/>
                    <a:pt x="2823" y="3926"/>
                  </a:cubicBezTo>
                  <a:cubicBezTo>
                    <a:pt x="3050" y="3347"/>
                    <a:pt x="3277" y="2767"/>
                    <a:pt x="3504" y="2187"/>
                  </a:cubicBezTo>
                  <a:cubicBezTo>
                    <a:pt x="3731" y="1582"/>
                    <a:pt x="3932" y="952"/>
                    <a:pt x="4184" y="372"/>
                  </a:cubicBezTo>
                  <a:cubicBezTo>
                    <a:pt x="4254" y="180"/>
                    <a:pt x="4094" y="0"/>
                    <a:pt x="39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0" name="Google Shape;3290;p48"/>
            <p:cNvSpPr/>
            <p:nvPr/>
          </p:nvSpPr>
          <p:spPr>
            <a:xfrm>
              <a:off x="5577100" y="1983550"/>
              <a:ext cx="201375" cy="102350"/>
            </a:xfrm>
            <a:custGeom>
              <a:rect b="b" l="l" r="r" t="t"/>
              <a:pathLst>
                <a:path extrusionOk="0" h="4094" w="8055">
                  <a:moveTo>
                    <a:pt x="386" y="1"/>
                  </a:moveTo>
                  <a:cubicBezTo>
                    <a:pt x="159" y="1"/>
                    <a:pt x="1" y="319"/>
                    <a:pt x="241" y="428"/>
                  </a:cubicBezTo>
                  <a:lnTo>
                    <a:pt x="241" y="453"/>
                  </a:lnTo>
                  <a:cubicBezTo>
                    <a:pt x="796" y="756"/>
                    <a:pt x="1350" y="1108"/>
                    <a:pt x="1905" y="1436"/>
                  </a:cubicBezTo>
                  <a:cubicBezTo>
                    <a:pt x="2459" y="1764"/>
                    <a:pt x="2989" y="2066"/>
                    <a:pt x="3543" y="2369"/>
                  </a:cubicBezTo>
                  <a:cubicBezTo>
                    <a:pt x="4677" y="2974"/>
                    <a:pt x="5837" y="3478"/>
                    <a:pt x="7021" y="4007"/>
                  </a:cubicBezTo>
                  <a:cubicBezTo>
                    <a:pt x="7122" y="4066"/>
                    <a:pt x="7231" y="4094"/>
                    <a:pt x="7339" y="4094"/>
                  </a:cubicBezTo>
                  <a:cubicBezTo>
                    <a:pt x="7553" y="4094"/>
                    <a:pt x="7761" y="3982"/>
                    <a:pt x="7878" y="3780"/>
                  </a:cubicBezTo>
                  <a:cubicBezTo>
                    <a:pt x="8055" y="3478"/>
                    <a:pt x="7954" y="3100"/>
                    <a:pt x="7652" y="2923"/>
                  </a:cubicBezTo>
                  <a:cubicBezTo>
                    <a:pt x="6467" y="2394"/>
                    <a:pt x="5282" y="1865"/>
                    <a:pt x="4047" y="1360"/>
                  </a:cubicBezTo>
                  <a:cubicBezTo>
                    <a:pt x="3468" y="1134"/>
                    <a:pt x="2888" y="907"/>
                    <a:pt x="2308" y="705"/>
                  </a:cubicBezTo>
                  <a:cubicBezTo>
                    <a:pt x="1703" y="478"/>
                    <a:pt x="1073" y="277"/>
                    <a:pt x="493" y="25"/>
                  </a:cubicBezTo>
                  <a:cubicBezTo>
                    <a:pt x="457" y="8"/>
                    <a:pt x="420" y="1"/>
                    <a:pt x="3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1" name="Google Shape;3291;p48"/>
            <p:cNvSpPr/>
            <p:nvPr/>
          </p:nvSpPr>
          <p:spPr>
            <a:xfrm>
              <a:off x="4897550" y="1681200"/>
              <a:ext cx="200700" cy="102600"/>
            </a:xfrm>
            <a:custGeom>
              <a:rect b="b" l="l" r="r" t="t"/>
              <a:pathLst>
                <a:path extrusionOk="0" h="4104" w="8028">
                  <a:moveTo>
                    <a:pt x="710" y="1"/>
                  </a:moveTo>
                  <a:cubicBezTo>
                    <a:pt x="489" y="1"/>
                    <a:pt x="273" y="108"/>
                    <a:pt x="152" y="298"/>
                  </a:cubicBezTo>
                  <a:cubicBezTo>
                    <a:pt x="1" y="600"/>
                    <a:pt x="102" y="978"/>
                    <a:pt x="379" y="1155"/>
                  </a:cubicBezTo>
                  <a:cubicBezTo>
                    <a:pt x="1589" y="1684"/>
                    <a:pt x="2773" y="2238"/>
                    <a:pt x="3983" y="2743"/>
                  </a:cubicBezTo>
                  <a:cubicBezTo>
                    <a:pt x="4563" y="2969"/>
                    <a:pt x="5143" y="3196"/>
                    <a:pt x="5722" y="3398"/>
                  </a:cubicBezTo>
                  <a:cubicBezTo>
                    <a:pt x="6327" y="3625"/>
                    <a:pt x="6957" y="3826"/>
                    <a:pt x="7537" y="4078"/>
                  </a:cubicBezTo>
                  <a:cubicBezTo>
                    <a:pt x="7576" y="4096"/>
                    <a:pt x="7614" y="4104"/>
                    <a:pt x="7650" y="4104"/>
                  </a:cubicBezTo>
                  <a:cubicBezTo>
                    <a:pt x="7874" y="4104"/>
                    <a:pt x="8028" y="3805"/>
                    <a:pt x="7789" y="3675"/>
                  </a:cubicBezTo>
                  <a:lnTo>
                    <a:pt x="7789" y="3650"/>
                  </a:lnTo>
                  <a:cubicBezTo>
                    <a:pt x="7235" y="3322"/>
                    <a:pt x="6680" y="2969"/>
                    <a:pt x="6126" y="2642"/>
                  </a:cubicBezTo>
                  <a:cubicBezTo>
                    <a:pt x="5571" y="2314"/>
                    <a:pt x="5042" y="2012"/>
                    <a:pt x="4487" y="1734"/>
                  </a:cubicBezTo>
                  <a:cubicBezTo>
                    <a:pt x="3353" y="1129"/>
                    <a:pt x="2194" y="600"/>
                    <a:pt x="1009" y="71"/>
                  </a:cubicBezTo>
                  <a:cubicBezTo>
                    <a:pt x="914" y="23"/>
                    <a:pt x="811" y="1"/>
                    <a:pt x="7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2" name="Google Shape;3292;p48"/>
            <p:cNvSpPr/>
            <p:nvPr/>
          </p:nvSpPr>
          <p:spPr>
            <a:xfrm>
              <a:off x="4907675" y="1239825"/>
              <a:ext cx="194625" cy="285200"/>
            </a:xfrm>
            <a:custGeom>
              <a:rect b="b" l="l" r="r" t="t"/>
              <a:pathLst>
                <a:path extrusionOk="0" h="11408" w="7785">
                  <a:moveTo>
                    <a:pt x="1004" y="0"/>
                  </a:moveTo>
                  <a:cubicBezTo>
                    <a:pt x="561" y="0"/>
                    <a:pt x="1" y="490"/>
                    <a:pt x="327" y="889"/>
                  </a:cubicBezTo>
                  <a:cubicBezTo>
                    <a:pt x="1209" y="2276"/>
                    <a:pt x="2091" y="3637"/>
                    <a:pt x="2973" y="4998"/>
                  </a:cubicBezTo>
                  <a:cubicBezTo>
                    <a:pt x="3855" y="6359"/>
                    <a:pt x="4763" y="7669"/>
                    <a:pt x="5695" y="9005"/>
                  </a:cubicBezTo>
                  <a:cubicBezTo>
                    <a:pt x="6200" y="9761"/>
                    <a:pt x="6754" y="10517"/>
                    <a:pt x="7258" y="11299"/>
                  </a:cubicBezTo>
                  <a:cubicBezTo>
                    <a:pt x="7304" y="11376"/>
                    <a:pt x="7376" y="11408"/>
                    <a:pt x="7449" y="11408"/>
                  </a:cubicBezTo>
                  <a:cubicBezTo>
                    <a:pt x="7614" y="11408"/>
                    <a:pt x="7784" y="11239"/>
                    <a:pt x="7661" y="11047"/>
                  </a:cubicBezTo>
                  <a:cubicBezTo>
                    <a:pt x="7258" y="10341"/>
                    <a:pt x="6905" y="9610"/>
                    <a:pt x="6527" y="8879"/>
                  </a:cubicBezTo>
                  <a:cubicBezTo>
                    <a:pt x="6149" y="8173"/>
                    <a:pt x="5771" y="7442"/>
                    <a:pt x="5368" y="6737"/>
                  </a:cubicBezTo>
                  <a:cubicBezTo>
                    <a:pt x="4561" y="5350"/>
                    <a:pt x="3755" y="3939"/>
                    <a:pt x="2873" y="2578"/>
                  </a:cubicBezTo>
                  <a:cubicBezTo>
                    <a:pt x="2394" y="1822"/>
                    <a:pt x="1890" y="1040"/>
                    <a:pt x="1411" y="259"/>
                  </a:cubicBezTo>
                  <a:cubicBezTo>
                    <a:pt x="1333" y="75"/>
                    <a:pt x="1177" y="0"/>
                    <a:pt x="10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3" name="Google Shape;3293;p48"/>
            <p:cNvSpPr/>
            <p:nvPr/>
          </p:nvSpPr>
          <p:spPr>
            <a:xfrm>
              <a:off x="5573125" y="2241375"/>
              <a:ext cx="191300" cy="284600"/>
            </a:xfrm>
            <a:custGeom>
              <a:rect b="b" l="l" r="r" t="t"/>
              <a:pathLst>
                <a:path extrusionOk="0" h="11384" w="7652">
                  <a:moveTo>
                    <a:pt x="334" y="1"/>
                  </a:moveTo>
                  <a:cubicBezTo>
                    <a:pt x="169" y="1"/>
                    <a:pt x="1" y="181"/>
                    <a:pt x="123" y="373"/>
                  </a:cubicBezTo>
                  <a:cubicBezTo>
                    <a:pt x="526" y="1079"/>
                    <a:pt x="879" y="1810"/>
                    <a:pt x="1257" y="2515"/>
                  </a:cubicBezTo>
                  <a:cubicBezTo>
                    <a:pt x="1635" y="3246"/>
                    <a:pt x="2013" y="3952"/>
                    <a:pt x="2442" y="4658"/>
                  </a:cubicBezTo>
                  <a:cubicBezTo>
                    <a:pt x="3223" y="6069"/>
                    <a:pt x="4030" y="7456"/>
                    <a:pt x="4912" y="8817"/>
                  </a:cubicBezTo>
                  <a:cubicBezTo>
                    <a:pt x="5391" y="9598"/>
                    <a:pt x="5895" y="10379"/>
                    <a:pt x="6399" y="11135"/>
                  </a:cubicBezTo>
                  <a:cubicBezTo>
                    <a:pt x="6535" y="11309"/>
                    <a:pt x="6710" y="11384"/>
                    <a:pt x="6881" y="11384"/>
                  </a:cubicBezTo>
                  <a:cubicBezTo>
                    <a:pt x="7278" y="11384"/>
                    <a:pt x="7652" y="10981"/>
                    <a:pt x="7458" y="10505"/>
                  </a:cubicBezTo>
                  <a:cubicBezTo>
                    <a:pt x="6575" y="9144"/>
                    <a:pt x="5719" y="7783"/>
                    <a:pt x="4811" y="6422"/>
                  </a:cubicBezTo>
                  <a:cubicBezTo>
                    <a:pt x="3929" y="5061"/>
                    <a:pt x="3022" y="3725"/>
                    <a:pt x="2089" y="2415"/>
                  </a:cubicBezTo>
                  <a:cubicBezTo>
                    <a:pt x="1585" y="1633"/>
                    <a:pt x="1031" y="902"/>
                    <a:pt x="526" y="121"/>
                  </a:cubicBezTo>
                  <a:cubicBezTo>
                    <a:pt x="480" y="36"/>
                    <a:pt x="408" y="1"/>
                    <a:pt x="3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4" name="Google Shape;3294;p48"/>
            <p:cNvSpPr/>
            <p:nvPr/>
          </p:nvSpPr>
          <p:spPr>
            <a:xfrm>
              <a:off x="5693275" y="1458725"/>
              <a:ext cx="295100" cy="187500"/>
            </a:xfrm>
            <a:custGeom>
              <a:rect b="b" l="l" r="r" t="t"/>
              <a:pathLst>
                <a:path extrusionOk="0" h="7500" w="11804">
                  <a:moveTo>
                    <a:pt x="10873" y="0"/>
                  </a:moveTo>
                  <a:cubicBezTo>
                    <a:pt x="10787" y="0"/>
                    <a:pt x="10699" y="30"/>
                    <a:pt x="10616" y="98"/>
                  </a:cubicBezTo>
                  <a:cubicBezTo>
                    <a:pt x="9255" y="980"/>
                    <a:pt x="7869" y="1862"/>
                    <a:pt x="6533" y="2744"/>
                  </a:cubicBezTo>
                  <a:cubicBezTo>
                    <a:pt x="5172" y="3652"/>
                    <a:pt x="3836" y="4559"/>
                    <a:pt x="2500" y="5466"/>
                  </a:cubicBezTo>
                  <a:cubicBezTo>
                    <a:pt x="1744" y="5996"/>
                    <a:pt x="1013" y="6525"/>
                    <a:pt x="232" y="7054"/>
                  </a:cubicBezTo>
                  <a:cubicBezTo>
                    <a:pt x="1" y="7180"/>
                    <a:pt x="138" y="7499"/>
                    <a:pt x="350" y="7499"/>
                  </a:cubicBezTo>
                  <a:cubicBezTo>
                    <a:pt x="393" y="7499"/>
                    <a:pt x="438" y="7487"/>
                    <a:pt x="484" y="7458"/>
                  </a:cubicBezTo>
                  <a:lnTo>
                    <a:pt x="459" y="7458"/>
                  </a:lnTo>
                  <a:cubicBezTo>
                    <a:pt x="1190" y="7054"/>
                    <a:pt x="1921" y="6701"/>
                    <a:pt x="2626" y="6298"/>
                  </a:cubicBezTo>
                  <a:cubicBezTo>
                    <a:pt x="3357" y="5920"/>
                    <a:pt x="4063" y="5542"/>
                    <a:pt x="4769" y="5139"/>
                  </a:cubicBezTo>
                  <a:cubicBezTo>
                    <a:pt x="6180" y="4332"/>
                    <a:pt x="7567" y="3526"/>
                    <a:pt x="8928" y="2669"/>
                  </a:cubicBezTo>
                  <a:cubicBezTo>
                    <a:pt x="9709" y="2165"/>
                    <a:pt x="10465" y="1686"/>
                    <a:pt x="11246" y="1182"/>
                  </a:cubicBezTo>
                  <a:cubicBezTo>
                    <a:pt x="11803" y="946"/>
                    <a:pt x="11359" y="0"/>
                    <a:pt x="108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5" name="Google Shape;3295;p48"/>
            <p:cNvSpPr/>
            <p:nvPr/>
          </p:nvSpPr>
          <p:spPr>
            <a:xfrm>
              <a:off x="4686500" y="2120875"/>
              <a:ext cx="295275" cy="186475"/>
            </a:xfrm>
            <a:custGeom>
              <a:rect b="b" l="l" r="r" t="t"/>
              <a:pathLst>
                <a:path extrusionOk="0" h="7459" w="11811">
                  <a:moveTo>
                    <a:pt x="11453" y="1"/>
                  </a:moveTo>
                  <a:cubicBezTo>
                    <a:pt x="11418" y="1"/>
                    <a:pt x="11380" y="9"/>
                    <a:pt x="11341" y="26"/>
                  </a:cubicBezTo>
                  <a:lnTo>
                    <a:pt x="11367" y="26"/>
                  </a:lnTo>
                  <a:cubicBezTo>
                    <a:pt x="10661" y="429"/>
                    <a:pt x="9905" y="782"/>
                    <a:pt x="9199" y="1186"/>
                  </a:cubicBezTo>
                  <a:cubicBezTo>
                    <a:pt x="8493" y="1564"/>
                    <a:pt x="7762" y="1942"/>
                    <a:pt x="7057" y="2345"/>
                  </a:cubicBezTo>
                  <a:cubicBezTo>
                    <a:pt x="5645" y="3152"/>
                    <a:pt x="4259" y="3958"/>
                    <a:pt x="2898" y="4815"/>
                  </a:cubicBezTo>
                  <a:lnTo>
                    <a:pt x="579" y="6302"/>
                  </a:lnTo>
                  <a:cubicBezTo>
                    <a:pt x="1" y="6516"/>
                    <a:pt x="460" y="7458"/>
                    <a:pt x="951" y="7458"/>
                  </a:cubicBezTo>
                  <a:cubicBezTo>
                    <a:pt x="1038" y="7458"/>
                    <a:pt x="1126" y="7429"/>
                    <a:pt x="1209" y="7361"/>
                  </a:cubicBezTo>
                  <a:cubicBezTo>
                    <a:pt x="2570" y="6479"/>
                    <a:pt x="3957" y="5622"/>
                    <a:pt x="5318" y="4714"/>
                  </a:cubicBezTo>
                  <a:cubicBezTo>
                    <a:pt x="6653" y="3832"/>
                    <a:pt x="7989" y="2925"/>
                    <a:pt x="9325" y="1992"/>
                  </a:cubicBezTo>
                  <a:cubicBezTo>
                    <a:pt x="10081" y="1488"/>
                    <a:pt x="10812" y="934"/>
                    <a:pt x="11593" y="429"/>
                  </a:cubicBezTo>
                  <a:cubicBezTo>
                    <a:pt x="11810" y="299"/>
                    <a:pt x="11673" y="1"/>
                    <a:pt x="1145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6" name="Google Shape;3296;p48"/>
            <p:cNvSpPr/>
            <p:nvPr/>
          </p:nvSpPr>
          <p:spPr>
            <a:xfrm>
              <a:off x="5416275" y="1135750"/>
              <a:ext cx="93650" cy="323200"/>
            </a:xfrm>
            <a:custGeom>
              <a:rect b="b" l="l" r="r" t="t"/>
              <a:pathLst>
                <a:path extrusionOk="0" h="12928" w="3746">
                  <a:moveTo>
                    <a:pt x="3052" y="0"/>
                  </a:moveTo>
                  <a:cubicBezTo>
                    <a:pt x="2825" y="0"/>
                    <a:pt x="2600" y="120"/>
                    <a:pt x="2490" y="389"/>
                  </a:cubicBezTo>
                  <a:cubicBezTo>
                    <a:pt x="2138" y="1977"/>
                    <a:pt x="1785" y="3565"/>
                    <a:pt x="1457" y="5153"/>
                  </a:cubicBezTo>
                  <a:cubicBezTo>
                    <a:pt x="1129" y="6741"/>
                    <a:pt x="827" y="8329"/>
                    <a:pt x="550" y="9917"/>
                  </a:cubicBezTo>
                  <a:cubicBezTo>
                    <a:pt x="373" y="10824"/>
                    <a:pt x="222" y="11731"/>
                    <a:pt x="46" y="12639"/>
                  </a:cubicBezTo>
                  <a:cubicBezTo>
                    <a:pt x="1" y="12819"/>
                    <a:pt x="134" y="12927"/>
                    <a:pt x="271" y="12927"/>
                  </a:cubicBezTo>
                  <a:cubicBezTo>
                    <a:pt x="364" y="12927"/>
                    <a:pt x="458" y="12877"/>
                    <a:pt x="499" y="12765"/>
                  </a:cubicBezTo>
                  <a:cubicBezTo>
                    <a:pt x="726" y="12009"/>
                    <a:pt x="978" y="11227"/>
                    <a:pt x="1205" y="10471"/>
                  </a:cubicBezTo>
                  <a:cubicBezTo>
                    <a:pt x="1457" y="9690"/>
                    <a:pt x="1684" y="8883"/>
                    <a:pt x="1911" y="8102"/>
                  </a:cubicBezTo>
                  <a:cubicBezTo>
                    <a:pt x="2339" y="6565"/>
                    <a:pt x="2743" y="5002"/>
                    <a:pt x="3095" y="3414"/>
                  </a:cubicBezTo>
                  <a:cubicBezTo>
                    <a:pt x="3297" y="2532"/>
                    <a:pt x="3499" y="1624"/>
                    <a:pt x="3700" y="717"/>
                  </a:cubicBezTo>
                  <a:cubicBezTo>
                    <a:pt x="3746" y="276"/>
                    <a:pt x="3397" y="0"/>
                    <a:pt x="30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7" name="Google Shape;3297;p48"/>
            <p:cNvSpPr/>
            <p:nvPr/>
          </p:nvSpPr>
          <p:spPr>
            <a:xfrm>
              <a:off x="5166100" y="2306850"/>
              <a:ext cx="93675" cy="323200"/>
            </a:xfrm>
            <a:custGeom>
              <a:rect b="b" l="l" r="r" t="t"/>
              <a:pathLst>
                <a:path extrusionOk="0" h="12928" w="3747">
                  <a:moveTo>
                    <a:pt x="3462" y="0"/>
                  </a:moveTo>
                  <a:cubicBezTo>
                    <a:pt x="3368" y="0"/>
                    <a:pt x="3278" y="53"/>
                    <a:pt x="3247" y="174"/>
                  </a:cubicBezTo>
                  <a:cubicBezTo>
                    <a:pt x="3021" y="955"/>
                    <a:pt x="2743" y="1711"/>
                    <a:pt x="2516" y="2493"/>
                  </a:cubicBezTo>
                  <a:cubicBezTo>
                    <a:pt x="2290" y="3274"/>
                    <a:pt x="2038" y="4080"/>
                    <a:pt x="1836" y="4862"/>
                  </a:cubicBezTo>
                  <a:cubicBezTo>
                    <a:pt x="1407" y="6399"/>
                    <a:pt x="979" y="7962"/>
                    <a:pt x="651" y="9525"/>
                  </a:cubicBezTo>
                  <a:cubicBezTo>
                    <a:pt x="425" y="10432"/>
                    <a:pt x="223" y="11339"/>
                    <a:pt x="46" y="12221"/>
                  </a:cubicBezTo>
                  <a:cubicBezTo>
                    <a:pt x="1" y="12661"/>
                    <a:pt x="338" y="12927"/>
                    <a:pt x="680" y="12927"/>
                  </a:cubicBezTo>
                  <a:cubicBezTo>
                    <a:pt x="907" y="12927"/>
                    <a:pt x="1136" y="12810"/>
                    <a:pt x="1256" y="12549"/>
                  </a:cubicBezTo>
                  <a:cubicBezTo>
                    <a:pt x="1584" y="10961"/>
                    <a:pt x="1937" y="9373"/>
                    <a:pt x="2264" y="7785"/>
                  </a:cubicBezTo>
                  <a:cubicBezTo>
                    <a:pt x="2592" y="6198"/>
                    <a:pt x="2895" y="4610"/>
                    <a:pt x="3197" y="3022"/>
                  </a:cubicBezTo>
                  <a:cubicBezTo>
                    <a:pt x="3373" y="2114"/>
                    <a:pt x="3499" y="1207"/>
                    <a:pt x="3701" y="300"/>
                  </a:cubicBezTo>
                  <a:cubicBezTo>
                    <a:pt x="3746" y="118"/>
                    <a:pt x="3601" y="0"/>
                    <a:pt x="346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8" name="Google Shape;3298;p48"/>
            <p:cNvSpPr/>
            <p:nvPr/>
          </p:nvSpPr>
          <p:spPr>
            <a:xfrm>
              <a:off x="5759325" y="1962625"/>
              <a:ext cx="331300" cy="91550"/>
            </a:xfrm>
            <a:custGeom>
              <a:rect b="b" l="l" r="r" t="t"/>
              <a:pathLst>
                <a:path extrusionOk="0" h="3662" w="13252">
                  <a:moveTo>
                    <a:pt x="337" y="0"/>
                  </a:moveTo>
                  <a:cubicBezTo>
                    <a:pt x="75" y="0"/>
                    <a:pt x="1" y="363"/>
                    <a:pt x="262" y="458"/>
                  </a:cubicBezTo>
                  <a:cubicBezTo>
                    <a:pt x="1043" y="685"/>
                    <a:pt x="1799" y="962"/>
                    <a:pt x="2581" y="1189"/>
                  </a:cubicBezTo>
                  <a:cubicBezTo>
                    <a:pt x="3337" y="1416"/>
                    <a:pt x="4143" y="1668"/>
                    <a:pt x="4925" y="1870"/>
                  </a:cubicBezTo>
                  <a:cubicBezTo>
                    <a:pt x="6487" y="2298"/>
                    <a:pt x="8050" y="2702"/>
                    <a:pt x="9613" y="3054"/>
                  </a:cubicBezTo>
                  <a:cubicBezTo>
                    <a:pt x="10520" y="3281"/>
                    <a:pt x="11402" y="3483"/>
                    <a:pt x="12309" y="3659"/>
                  </a:cubicBezTo>
                  <a:cubicBezTo>
                    <a:pt x="12327" y="3661"/>
                    <a:pt x="12345" y="3661"/>
                    <a:pt x="12363" y="3661"/>
                  </a:cubicBezTo>
                  <a:cubicBezTo>
                    <a:pt x="13027" y="3661"/>
                    <a:pt x="13251" y="2744"/>
                    <a:pt x="12637" y="2449"/>
                  </a:cubicBezTo>
                  <a:cubicBezTo>
                    <a:pt x="11049" y="2122"/>
                    <a:pt x="9461" y="1769"/>
                    <a:pt x="7873" y="1441"/>
                  </a:cubicBezTo>
                  <a:cubicBezTo>
                    <a:pt x="6260" y="1088"/>
                    <a:pt x="4698" y="811"/>
                    <a:pt x="3110" y="509"/>
                  </a:cubicBezTo>
                  <a:cubicBezTo>
                    <a:pt x="2202" y="332"/>
                    <a:pt x="1270" y="206"/>
                    <a:pt x="388" y="5"/>
                  </a:cubicBezTo>
                  <a:cubicBezTo>
                    <a:pt x="370" y="2"/>
                    <a:pt x="353" y="0"/>
                    <a:pt x="3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9" name="Google Shape;3299;p48"/>
            <p:cNvSpPr/>
            <p:nvPr/>
          </p:nvSpPr>
          <p:spPr>
            <a:xfrm>
              <a:off x="4584375" y="1712475"/>
              <a:ext cx="332175" cy="91700"/>
            </a:xfrm>
            <a:custGeom>
              <a:rect b="b" l="l" r="r" t="t"/>
              <a:pathLst>
                <a:path extrusionOk="0" h="3668" w="13287">
                  <a:moveTo>
                    <a:pt x="883" y="0"/>
                  </a:moveTo>
                  <a:cubicBezTo>
                    <a:pt x="234" y="0"/>
                    <a:pt x="0" y="922"/>
                    <a:pt x="631" y="1189"/>
                  </a:cubicBezTo>
                  <a:cubicBezTo>
                    <a:pt x="2219" y="1542"/>
                    <a:pt x="3807" y="1895"/>
                    <a:pt x="5395" y="2222"/>
                  </a:cubicBezTo>
                  <a:cubicBezTo>
                    <a:pt x="6983" y="2550"/>
                    <a:pt x="8571" y="2853"/>
                    <a:pt x="10134" y="3155"/>
                  </a:cubicBezTo>
                  <a:cubicBezTo>
                    <a:pt x="11066" y="3306"/>
                    <a:pt x="11973" y="3457"/>
                    <a:pt x="12881" y="3659"/>
                  </a:cubicBezTo>
                  <a:cubicBezTo>
                    <a:pt x="12904" y="3665"/>
                    <a:pt x="12926" y="3668"/>
                    <a:pt x="12947" y="3668"/>
                  </a:cubicBezTo>
                  <a:cubicBezTo>
                    <a:pt x="13200" y="3668"/>
                    <a:pt x="13286" y="3273"/>
                    <a:pt x="13007" y="3180"/>
                  </a:cubicBezTo>
                  <a:cubicBezTo>
                    <a:pt x="12225" y="2979"/>
                    <a:pt x="11469" y="2701"/>
                    <a:pt x="10688" y="2475"/>
                  </a:cubicBezTo>
                  <a:cubicBezTo>
                    <a:pt x="9932" y="2248"/>
                    <a:pt x="9125" y="1996"/>
                    <a:pt x="8344" y="1794"/>
                  </a:cubicBezTo>
                  <a:cubicBezTo>
                    <a:pt x="6781" y="1366"/>
                    <a:pt x="5219" y="937"/>
                    <a:pt x="3656" y="584"/>
                  </a:cubicBezTo>
                  <a:cubicBezTo>
                    <a:pt x="2749" y="383"/>
                    <a:pt x="1866" y="181"/>
                    <a:pt x="959" y="4"/>
                  </a:cubicBezTo>
                  <a:cubicBezTo>
                    <a:pt x="933" y="2"/>
                    <a:pt x="908" y="0"/>
                    <a:pt x="8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0" name="Google Shape;3300;p48"/>
            <p:cNvSpPr/>
            <p:nvPr/>
          </p:nvSpPr>
          <p:spPr>
            <a:xfrm>
              <a:off x="5195600" y="1128450"/>
              <a:ext cx="69700" cy="329575"/>
            </a:xfrm>
            <a:custGeom>
              <a:rect b="b" l="l" r="r" t="t"/>
              <a:pathLst>
                <a:path extrusionOk="0" h="13183" w="2788">
                  <a:moveTo>
                    <a:pt x="703" y="0"/>
                  </a:moveTo>
                  <a:cubicBezTo>
                    <a:pt x="646" y="0"/>
                    <a:pt x="587" y="8"/>
                    <a:pt x="530" y="26"/>
                  </a:cubicBezTo>
                  <a:cubicBezTo>
                    <a:pt x="202" y="102"/>
                    <a:pt x="1" y="455"/>
                    <a:pt x="101" y="782"/>
                  </a:cubicBezTo>
                  <a:cubicBezTo>
                    <a:pt x="354" y="2370"/>
                    <a:pt x="606" y="3983"/>
                    <a:pt x="883" y="5596"/>
                  </a:cubicBezTo>
                  <a:cubicBezTo>
                    <a:pt x="1160" y="7184"/>
                    <a:pt x="1463" y="8747"/>
                    <a:pt x="1765" y="10310"/>
                  </a:cubicBezTo>
                  <a:cubicBezTo>
                    <a:pt x="1941" y="11217"/>
                    <a:pt x="2168" y="12099"/>
                    <a:pt x="2294" y="13006"/>
                  </a:cubicBezTo>
                  <a:cubicBezTo>
                    <a:pt x="2317" y="13129"/>
                    <a:pt x="2417" y="13182"/>
                    <a:pt x="2521" y="13182"/>
                  </a:cubicBezTo>
                  <a:cubicBezTo>
                    <a:pt x="2652" y="13182"/>
                    <a:pt x="2787" y="13097"/>
                    <a:pt x="2773" y="12956"/>
                  </a:cubicBezTo>
                  <a:cubicBezTo>
                    <a:pt x="2698" y="12149"/>
                    <a:pt x="2647" y="11318"/>
                    <a:pt x="2597" y="10511"/>
                  </a:cubicBezTo>
                  <a:cubicBezTo>
                    <a:pt x="2521" y="9705"/>
                    <a:pt x="2445" y="8898"/>
                    <a:pt x="2370" y="8092"/>
                  </a:cubicBezTo>
                  <a:cubicBezTo>
                    <a:pt x="2193" y="6453"/>
                    <a:pt x="1992" y="4815"/>
                    <a:pt x="1740" y="3177"/>
                  </a:cubicBezTo>
                  <a:cubicBezTo>
                    <a:pt x="1589" y="2269"/>
                    <a:pt x="1437" y="1362"/>
                    <a:pt x="1286" y="455"/>
                  </a:cubicBezTo>
                  <a:cubicBezTo>
                    <a:pt x="1224" y="185"/>
                    <a:pt x="973" y="0"/>
                    <a:pt x="7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1" name="Google Shape;3301;p48"/>
            <p:cNvSpPr/>
            <p:nvPr/>
          </p:nvSpPr>
          <p:spPr>
            <a:xfrm>
              <a:off x="5410125" y="2308350"/>
              <a:ext cx="69675" cy="329900"/>
            </a:xfrm>
            <a:custGeom>
              <a:rect b="b" l="l" r="r" t="t"/>
              <a:pathLst>
                <a:path extrusionOk="0" h="13196" w="2787">
                  <a:moveTo>
                    <a:pt x="267" y="1"/>
                  </a:moveTo>
                  <a:cubicBezTo>
                    <a:pt x="136" y="1"/>
                    <a:pt x="0" y="85"/>
                    <a:pt x="14" y="240"/>
                  </a:cubicBezTo>
                  <a:cubicBezTo>
                    <a:pt x="90" y="1046"/>
                    <a:pt x="140" y="1853"/>
                    <a:pt x="191" y="2685"/>
                  </a:cubicBezTo>
                  <a:cubicBezTo>
                    <a:pt x="266" y="3491"/>
                    <a:pt x="342" y="4298"/>
                    <a:pt x="418" y="5104"/>
                  </a:cubicBezTo>
                  <a:cubicBezTo>
                    <a:pt x="594" y="6743"/>
                    <a:pt x="796" y="8381"/>
                    <a:pt x="1048" y="9994"/>
                  </a:cubicBezTo>
                  <a:cubicBezTo>
                    <a:pt x="1199" y="10926"/>
                    <a:pt x="1350" y="11834"/>
                    <a:pt x="1501" y="12741"/>
                  </a:cubicBezTo>
                  <a:cubicBezTo>
                    <a:pt x="1564" y="13011"/>
                    <a:pt x="1814" y="13196"/>
                    <a:pt x="2084" y="13196"/>
                  </a:cubicBezTo>
                  <a:cubicBezTo>
                    <a:pt x="2142" y="13196"/>
                    <a:pt x="2200" y="13187"/>
                    <a:pt x="2258" y="13170"/>
                  </a:cubicBezTo>
                  <a:cubicBezTo>
                    <a:pt x="2585" y="13069"/>
                    <a:pt x="2787" y="12741"/>
                    <a:pt x="2686" y="12414"/>
                  </a:cubicBezTo>
                  <a:cubicBezTo>
                    <a:pt x="2434" y="10800"/>
                    <a:pt x="2182" y="9213"/>
                    <a:pt x="1905" y="7599"/>
                  </a:cubicBezTo>
                  <a:cubicBezTo>
                    <a:pt x="1627" y="6012"/>
                    <a:pt x="1325" y="4449"/>
                    <a:pt x="997" y="2886"/>
                  </a:cubicBezTo>
                  <a:cubicBezTo>
                    <a:pt x="846" y="1979"/>
                    <a:pt x="619" y="1071"/>
                    <a:pt x="493" y="164"/>
                  </a:cubicBezTo>
                  <a:cubicBezTo>
                    <a:pt x="471" y="53"/>
                    <a:pt x="370" y="1"/>
                    <a:pt x="2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2" name="Google Shape;3302;p48"/>
            <p:cNvSpPr/>
            <p:nvPr/>
          </p:nvSpPr>
          <p:spPr>
            <a:xfrm>
              <a:off x="5760975" y="1742800"/>
              <a:ext cx="333200" cy="68125"/>
            </a:xfrm>
            <a:custGeom>
              <a:rect b="b" l="l" r="r" t="t"/>
              <a:pathLst>
                <a:path extrusionOk="0" h="2725" w="13328">
                  <a:moveTo>
                    <a:pt x="12653" y="0"/>
                  </a:moveTo>
                  <a:cubicBezTo>
                    <a:pt x="12593" y="0"/>
                    <a:pt x="12532" y="9"/>
                    <a:pt x="12470" y="26"/>
                  </a:cubicBezTo>
                  <a:cubicBezTo>
                    <a:pt x="10882" y="304"/>
                    <a:pt x="9269" y="556"/>
                    <a:pt x="7681" y="833"/>
                  </a:cubicBezTo>
                  <a:cubicBezTo>
                    <a:pt x="6068" y="1110"/>
                    <a:pt x="4531" y="1413"/>
                    <a:pt x="2943" y="1715"/>
                  </a:cubicBezTo>
                  <a:cubicBezTo>
                    <a:pt x="2061" y="1892"/>
                    <a:pt x="1153" y="2093"/>
                    <a:pt x="246" y="2244"/>
                  </a:cubicBezTo>
                  <a:cubicBezTo>
                    <a:pt x="1" y="2269"/>
                    <a:pt x="42" y="2724"/>
                    <a:pt x="301" y="2724"/>
                  </a:cubicBezTo>
                  <a:cubicBezTo>
                    <a:pt x="308" y="2724"/>
                    <a:pt x="315" y="2724"/>
                    <a:pt x="322" y="2723"/>
                  </a:cubicBezTo>
                  <a:lnTo>
                    <a:pt x="322" y="2698"/>
                  </a:lnTo>
                  <a:cubicBezTo>
                    <a:pt x="1128" y="2623"/>
                    <a:pt x="1935" y="2597"/>
                    <a:pt x="2741" y="2522"/>
                  </a:cubicBezTo>
                  <a:cubicBezTo>
                    <a:pt x="3548" y="2446"/>
                    <a:pt x="4380" y="2396"/>
                    <a:pt x="5186" y="2295"/>
                  </a:cubicBezTo>
                  <a:cubicBezTo>
                    <a:pt x="6824" y="2118"/>
                    <a:pt x="8463" y="1917"/>
                    <a:pt x="10076" y="1665"/>
                  </a:cubicBezTo>
                  <a:cubicBezTo>
                    <a:pt x="10983" y="1539"/>
                    <a:pt x="11916" y="1388"/>
                    <a:pt x="12823" y="1236"/>
                  </a:cubicBezTo>
                  <a:cubicBezTo>
                    <a:pt x="13151" y="1135"/>
                    <a:pt x="13327" y="783"/>
                    <a:pt x="13252" y="455"/>
                  </a:cubicBezTo>
                  <a:cubicBezTo>
                    <a:pt x="13169" y="185"/>
                    <a:pt x="12931" y="0"/>
                    <a:pt x="126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3" name="Google Shape;3303;p48"/>
            <p:cNvSpPr/>
            <p:nvPr/>
          </p:nvSpPr>
          <p:spPr>
            <a:xfrm>
              <a:off x="4581250" y="1955775"/>
              <a:ext cx="333175" cy="67875"/>
            </a:xfrm>
            <a:custGeom>
              <a:rect b="b" l="l" r="r" t="t"/>
              <a:pathLst>
                <a:path extrusionOk="0" h="2715" w="13327">
                  <a:moveTo>
                    <a:pt x="13028" y="0"/>
                  </a:moveTo>
                  <a:cubicBezTo>
                    <a:pt x="13021" y="0"/>
                    <a:pt x="13013" y="1"/>
                    <a:pt x="13006" y="1"/>
                  </a:cubicBezTo>
                  <a:cubicBezTo>
                    <a:pt x="12199" y="102"/>
                    <a:pt x="11393" y="127"/>
                    <a:pt x="10586" y="203"/>
                  </a:cubicBezTo>
                  <a:cubicBezTo>
                    <a:pt x="9780" y="279"/>
                    <a:pt x="8973" y="329"/>
                    <a:pt x="8141" y="405"/>
                  </a:cubicBezTo>
                  <a:cubicBezTo>
                    <a:pt x="6503" y="606"/>
                    <a:pt x="4890" y="783"/>
                    <a:pt x="3252" y="1035"/>
                  </a:cubicBezTo>
                  <a:cubicBezTo>
                    <a:pt x="2344" y="1186"/>
                    <a:pt x="1412" y="1337"/>
                    <a:pt x="504" y="1488"/>
                  </a:cubicBezTo>
                  <a:cubicBezTo>
                    <a:pt x="177" y="1589"/>
                    <a:pt x="0" y="1917"/>
                    <a:pt x="76" y="2245"/>
                  </a:cubicBezTo>
                  <a:cubicBezTo>
                    <a:pt x="162" y="2526"/>
                    <a:pt x="416" y="2714"/>
                    <a:pt x="709" y="2714"/>
                  </a:cubicBezTo>
                  <a:cubicBezTo>
                    <a:pt x="758" y="2714"/>
                    <a:pt x="807" y="2709"/>
                    <a:pt x="857" y="2698"/>
                  </a:cubicBezTo>
                  <a:cubicBezTo>
                    <a:pt x="2445" y="2421"/>
                    <a:pt x="4058" y="2169"/>
                    <a:pt x="5646" y="1892"/>
                  </a:cubicBezTo>
                  <a:cubicBezTo>
                    <a:pt x="7234" y="1614"/>
                    <a:pt x="8797" y="1312"/>
                    <a:pt x="10385" y="1010"/>
                  </a:cubicBezTo>
                  <a:cubicBezTo>
                    <a:pt x="11267" y="833"/>
                    <a:pt x="12174" y="632"/>
                    <a:pt x="13081" y="480"/>
                  </a:cubicBezTo>
                  <a:cubicBezTo>
                    <a:pt x="13327" y="431"/>
                    <a:pt x="13286" y="0"/>
                    <a:pt x="1302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4" name="Google Shape;3304;p48"/>
            <p:cNvSpPr/>
            <p:nvPr/>
          </p:nvSpPr>
          <p:spPr>
            <a:xfrm>
              <a:off x="5578600" y="1256725"/>
              <a:ext cx="211225" cy="272100"/>
            </a:xfrm>
            <a:custGeom>
              <a:rect b="b" l="l" r="r" t="t"/>
              <a:pathLst>
                <a:path extrusionOk="0" h="10884" w="8449">
                  <a:moveTo>
                    <a:pt x="7746" y="0"/>
                  </a:moveTo>
                  <a:cubicBezTo>
                    <a:pt x="7538" y="0"/>
                    <a:pt x="7331" y="112"/>
                    <a:pt x="7213" y="314"/>
                  </a:cubicBezTo>
                  <a:cubicBezTo>
                    <a:pt x="6256" y="1625"/>
                    <a:pt x="5323" y="2935"/>
                    <a:pt x="4365" y="4271"/>
                  </a:cubicBezTo>
                  <a:cubicBezTo>
                    <a:pt x="3433" y="5607"/>
                    <a:pt x="2551" y="6918"/>
                    <a:pt x="1643" y="8254"/>
                  </a:cubicBezTo>
                  <a:cubicBezTo>
                    <a:pt x="1139" y="9010"/>
                    <a:pt x="660" y="9791"/>
                    <a:pt x="131" y="10522"/>
                  </a:cubicBezTo>
                  <a:cubicBezTo>
                    <a:pt x="1" y="10689"/>
                    <a:pt x="172" y="10884"/>
                    <a:pt x="342" y="10884"/>
                  </a:cubicBezTo>
                  <a:cubicBezTo>
                    <a:pt x="402" y="10884"/>
                    <a:pt x="463" y="10859"/>
                    <a:pt x="509" y="10799"/>
                  </a:cubicBezTo>
                  <a:cubicBezTo>
                    <a:pt x="1013" y="10169"/>
                    <a:pt x="1568" y="9589"/>
                    <a:pt x="2072" y="8959"/>
                  </a:cubicBezTo>
                  <a:cubicBezTo>
                    <a:pt x="2601" y="8354"/>
                    <a:pt x="3130" y="7749"/>
                    <a:pt x="3634" y="7119"/>
                  </a:cubicBezTo>
                  <a:cubicBezTo>
                    <a:pt x="4668" y="5809"/>
                    <a:pt x="5676" y="4523"/>
                    <a:pt x="6659" y="3187"/>
                  </a:cubicBezTo>
                  <a:cubicBezTo>
                    <a:pt x="7188" y="2431"/>
                    <a:pt x="7743" y="1675"/>
                    <a:pt x="8272" y="919"/>
                  </a:cubicBezTo>
                  <a:cubicBezTo>
                    <a:pt x="8448" y="642"/>
                    <a:pt x="8348" y="264"/>
                    <a:pt x="8045" y="87"/>
                  </a:cubicBezTo>
                  <a:cubicBezTo>
                    <a:pt x="7953" y="28"/>
                    <a:pt x="7849" y="0"/>
                    <a:pt x="77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5" name="Google Shape;3305;p48"/>
            <p:cNvSpPr/>
            <p:nvPr/>
          </p:nvSpPr>
          <p:spPr>
            <a:xfrm>
              <a:off x="4885600" y="2237600"/>
              <a:ext cx="211300" cy="272375"/>
            </a:xfrm>
            <a:custGeom>
              <a:rect b="b" l="l" r="r" t="t"/>
              <a:pathLst>
                <a:path extrusionOk="0" h="10895" w="8452">
                  <a:moveTo>
                    <a:pt x="8093" y="1"/>
                  </a:moveTo>
                  <a:cubicBezTo>
                    <a:pt x="8037" y="1"/>
                    <a:pt x="7982" y="21"/>
                    <a:pt x="7939" y="70"/>
                  </a:cubicBezTo>
                  <a:cubicBezTo>
                    <a:pt x="7435" y="701"/>
                    <a:pt x="6906" y="1305"/>
                    <a:pt x="6377" y="1910"/>
                  </a:cubicBezTo>
                  <a:cubicBezTo>
                    <a:pt x="5847" y="2540"/>
                    <a:pt x="5318" y="3145"/>
                    <a:pt x="4814" y="3775"/>
                  </a:cubicBezTo>
                  <a:cubicBezTo>
                    <a:pt x="3781" y="5061"/>
                    <a:pt x="2773" y="6372"/>
                    <a:pt x="1790" y="7707"/>
                  </a:cubicBezTo>
                  <a:cubicBezTo>
                    <a:pt x="1260" y="8438"/>
                    <a:pt x="706" y="9194"/>
                    <a:pt x="176" y="9951"/>
                  </a:cubicBezTo>
                  <a:cubicBezTo>
                    <a:pt x="0" y="10253"/>
                    <a:pt x="101" y="10631"/>
                    <a:pt x="403" y="10808"/>
                  </a:cubicBezTo>
                  <a:cubicBezTo>
                    <a:pt x="496" y="10866"/>
                    <a:pt x="599" y="10894"/>
                    <a:pt x="703" y="10894"/>
                  </a:cubicBezTo>
                  <a:cubicBezTo>
                    <a:pt x="910" y="10894"/>
                    <a:pt x="1117" y="10782"/>
                    <a:pt x="1235" y="10581"/>
                  </a:cubicBezTo>
                  <a:cubicBezTo>
                    <a:pt x="2193" y="9270"/>
                    <a:pt x="3125" y="7959"/>
                    <a:pt x="4083" y="6624"/>
                  </a:cubicBezTo>
                  <a:cubicBezTo>
                    <a:pt x="5016" y="5288"/>
                    <a:pt x="5898" y="3977"/>
                    <a:pt x="6805" y="2641"/>
                  </a:cubicBezTo>
                  <a:cubicBezTo>
                    <a:pt x="7309" y="1885"/>
                    <a:pt x="7788" y="1104"/>
                    <a:pt x="8318" y="373"/>
                  </a:cubicBezTo>
                  <a:cubicBezTo>
                    <a:pt x="8451" y="201"/>
                    <a:pt x="8267" y="1"/>
                    <a:pt x="80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6" name="Google Shape;3306;p48"/>
            <p:cNvSpPr/>
            <p:nvPr/>
          </p:nvSpPr>
          <p:spPr>
            <a:xfrm>
              <a:off x="5689375" y="2126050"/>
              <a:ext cx="276875" cy="206875"/>
            </a:xfrm>
            <a:custGeom>
              <a:rect b="b" l="l" r="r" t="t"/>
              <a:pathLst>
                <a:path extrusionOk="0" h="8275" w="11075">
                  <a:moveTo>
                    <a:pt x="348" y="0"/>
                  </a:moveTo>
                  <a:cubicBezTo>
                    <a:pt x="170" y="0"/>
                    <a:pt x="1" y="280"/>
                    <a:pt x="186" y="424"/>
                  </a:cubicBezTo>
                  <a:cubicBezTo>
                    <a:pt x="816" y="928"/>
                    <a:pt x="1396" y="1457"/>
                    <a:pt x="2026" y="1987"/>
                  </a:cubicBezTo>
                  <a:cubicBezTo>
                    <a:pt x="2631" y="2516"/>
                    <a:pt x="3261" y="3045"/>
                    <a:pt x="3891" y="3549"/>
                  </a:cubicBezTo>
                  <a:cubicBezTo>
                    <a:pt x="5177" y="4583"/>
                    <a:pt x="6462" y="5591"/>
                    <a:pt x="7798" y="6574"/>
                  </a:cubicBezTo>
                  <a:cubicBezTo>
                    <a:pt x="8554" y="7103"/>
                    <a:pt x="9310" y="7658"/>
                    <a:pt x="10067" y="8187"/>
                  </a:cubicBezTo>
                  <a:cubicBezTo>
                    <a:pt x="10169" y="8247"/>
                    <a:pt x="10280" y="8275"/>
                    <a:pt x="10389" y="8275"/>
                  </a:cubicBezTo>
                  <a:cubicBezTo>
                    <a:pt x="10602" y="8275"/>
                    <a:pt x="10807" y="8169"/>
                    <a:pt x="10923" y="7985"/>
                  </a:cubicBezTo>
                  <a:cubicBezTo>
                    <a:pt x="11075" y="7683"/>
                    <a:pt x="10974" y="7305"/>
                    <a:pt x="10697" y="7128"/>
                  </a:cubicBezTo>
                  <a:cubicBezTo>
                    <a:pt x="9361" y="6171"/>
                    <a:pt x="8050" y="5238"/>
                    <a:pt x="6714" y="4280"/>
                  </a:cubicBezTo>
                  <a:cubicBezTo>
                    <a:pt x="5404" y="3348"/>
                    <a:pt x="4068" y="2466"/>
                    <a:pt x="2732" y="1558"/>
                  </a:cubicBezTo>
                  <a:cubicBezTo>
                    <a:pt x="1976" y="1054"/>
                    <a:pt x="1220" y="575"/>
                    <a:pt x="464" y="46"/>
                  </a:cubicBezTo>
                  <a:cubicBezTo>
                    <a:pt x="427" y="14"/>
                    <a:pt x="387" y="0"/>
                    <a:pt x="3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7" name="Google Shape;3307;p48"/>
            <p:cNvSpPr/>
            <p:nvPr/>
          </p:nvSpPr>
          <p:spPr>
            <a:xfrm>
              <a:off x="4708525" y="1433150"/>
              <a:ext cx="277575" cy="207275"/>
            </a:xfrm>
            <a:custGeom>
              <a:rect b="b" l="l" r="r" t="t"/>
              <a:pathLst>
                <a:path extrusionOk="0" h="8291" w="11103">
                  <a:moveTo>
                    <a:pt x="717" y="1"/>
                  </a:moveTo>
                  <a:cubicBezTo>
                    <a:pt x="502" y="1"/>
                    <a:pt x="295" y="113"/>
                    <a:pt x="177" y="314"/>
                  </a:cubicBezTo>
                  <a:cubicBezTo>
                    <a:pt x="1" y="617"/>
                    <a:pt x="101" y="995"/>
                    <a:pt x="404" y="1171"/>
                  </a:cubicBezTo>
                  <a:cubicBezTo>
                    <a:pt x="1740" y="2104"/>
                    <a:pt x="3050" y="3062"/>
                    <a:pt x="4386" y="3994"/>
                  </a:cubicBezTo>
                  <a:cubicBezTo>
                    <a:pt x="5697" y="4952"/>
                    <a:pt x="7033" y="5834"/>
                    <a:pt x="8368" y="6716"/>
                  </a:cubicBezTo>
                  <a:cubicBezTo>
                    <a:pt x="9125" y="7220"/>
                    <a:pt x="9881" y="7724"/>
                    <a:pt x="10637" y="8254"/>
                  </a:cubicBezTo>
                  <a:cubicBezTo>
                    <a:pt x="10671" y="8279"/>
                    <a:pt x="10708" y="8291"/>
                    <a:pt x="10745" y="8291"/>
                  </a:cubicBezTo>
                  <a:cubicBezTo>
                    <a:pt x="10926" y="8291"/>
                    <a:pt x="11103" y="8022"/>
                    <a:pt x="10914" y="7876"/>
                  </a:cubicBezTo>
                  <a:cubicBezTo>
                    <a:pt x="10284" y="7372"/>
                    <a:pt x="9704" y="6817"/>
                    <a:pt x="9074" y="6288"/>
                  </a:cubicBezTo>
                  <a:cubicBezTo>
                    <a:pt x="8469" y="5784"/>
                    <a:pt x="7839" y="5254"/>
                    <a:pt x="7209" y="4750"/>
                  </a:cubicBezTo>
                  <a:cubicBezTo>
                    <a:pt x="5924" y="3717"/>
                    <a:pt x="4638" y="2684"/>
                    <a:pt x="3302" y="1726"/>
                  </a:cubicBezTo>
                  <a:cubicBezTo>
                    <a:pt x="2546" y="1171"/>
                    <a:pt x="1790" y="617"/>
                    <a:pt x="1034" y="88"/>
                  </a:cubicBezTo>
                  <a:cubicBezTo>
                    <a:pt x="933" y="29"/>
                    <a:pt x="824" y="1"/>
                    <a:pt x="7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8" name="Google Shape;3308;p48"/>
            <p:cNvSpPr/>
            <p:nvPr/>
          </p:nvSpPr>
          <p:spPr>
            <a:xfrm>
              <a:off x="5128800" y="1666100"/>
              <a:ext cx="103600" cy="106575"/>
            </a:xfrm>
            <a:custGeom>
              <a:rect b="b" l="l" r="r" t="t"/>
              <a:pathLst>
                <a:path extrusionOk="0" h="4263" w="4144">
                  <a:moveTo>
                    <a:pt x="685" y="1"/>
                  </a:moveTo>
                  <a:cubicBezTo>
                    <a:pt x="524" y="1"/>
                    <a:pt x="366" y="57"/>
                    <a:pt x="253" y="171"/>
                  </a:cubicBezTo>
                  <a:cubicBezTo>
                    <a:pt x="1" y="423"/>
                    <a:pt x="1" y="826"/>
                    <a:pt x="253" y="1053"/>
                  </a:cubicBezTo>
                  <a:cubicBezTo>
                    <a:pt x="782" y="1607"/>
                    <a:pt x="1286" y="2187"/>
                    <a:pt x="1866" y="2716"/>
                  </a:cubicBezTo>
                  <a:cubicBezTo>
                    <a:pt x="2143" y="2968"/>
                    <a:pt x="2446" y="3221"/>
                    <a:pt x="2723" y="3447"/>
                  </a:cubicBezTo>
                  <a:cubicBezTo>
                    <a:pt x="3026" y="3699"/>
                    <a:pt x="3353" y="3926"/>
                    <a:pt x="3630" y="4203"/>
                  </a:cubicBezTo>
                  <a:cubicBezTo>
                    <a:pt x="3678" y="4245"/>
                    <a:pt x="3734" y="4263"/>
                    <a:pt x="3789" y="4263"/>
                  </a:cubicBezTo>
                  <a:cubicBezTo>
                    <a:pt x="3969" y="4263"/>
                    <a:pt x="4143" y="4075"/>
                    <a:pt x="4008" y="3901"/>
                  </a:cubicBezTo>
                  <a:lnTo>
                    <a:pt x="4008" y="3901"/>
                  </a:lnTo>
                  <a:lnTo>
                    <a:pt x="4034" y="3926"/>
                  </a:lnTo>
                  <a:cubicBezTo>
                    <a:pt x="3782" y="3599"/>
                    <a:pt x="3605" y="3271"/>
                    <a:pt x="3404" y="2943"/>
                  </a:cubicBezTo>
                  <a:cubicBezTo>
                    <a:pt x="3177" y="2641"/>
                    <a:pt x="2950" y="2313"/>
                    <a:pt x="2723" y="2011"/>
                  </a:cubicBezTo>
                  <a:cubicBezTo>
                    <a:pt x="2219" y="1355"/>
                    <a:pt x="1690" y="750"/>
                    <a:pt x="1135" y="171"/>
                  </a:cubicBezTo>
                  <a:cubicBezTo>
                    <a:pt x="1009" y="57"/>
                    <a:pt x="845" y="1"/>
                    <a:pt x="6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9" name="Google Shape;3309;p48"/>
            <p:cNvSpPr/>
            <p:nvPr/>
          </p:nvSpPr>
          <p:spPr>
            <a:xfrm>
              <a:off x="5443100" y="1993650"/>
              <a:ext cx="103500" cy="106775"/>
            </a:xfrm>
            <a:custGeom>
              <a:rect b="b" l="l" r="r" t="t"/>
              <a:pathLst>
                <a:path extrusionOk="0" h="4271" w="4140">
                  <a:moveTo>
                    <a:pt x="336" y="1"/>
                  </a:moveTo>
                  <a:cubicBezTo>
                    <a:pt x="162" y="1"/>
                    <a:pt x="1" y="183"/>
                    <a:pt x="132" y="352"/>
                  </a:cubicBezTo>
                  <a:cubicBezTo>
                    <a:pt x="359" y="679"/>
                    <a:pt x="535" y="1007"/>
                    <a:pt x="762" y="1309"/>
                  </a:cubicBezTo>
                  <a:cubicBezTo>
                    <a:pt x="964" y="1637"/>
                    <a:pt x="1191" y="1939"/>
                    <a:pt x="1417" y="2267"/>
                  </a:cubicBezTo>
                  <a:cubicBezTo>
                    <a:pt x="1922" y="2897"/>
                    <a:pt x="2451" y="3502"/>
                    <a:pt x="3031" y="4082"/>
                  </a:cubicBezTo>
                  <a:cubicBezTo>
                    <a:pt x="3144" y="4208"/>
                    <a:pt x="3301" y="4271"/>
                    <a:pt x="3459" y="4271"/>
                  </a:cubicBezTo>
                  <a:cubicBezTo>
                    <a:pt x="3617" y="4271"/>
                    <a:pt x="3774" y="4208"/>
                    <a:pt x="3887" y="4082"/>
                  </a:cubicBezTo>
                  <a:cubicBezTo>
                    <a:pt x="4140" y="3855"/>
                    <a:pt x="4140" y="3452"/>
                    <a:pt x="3887" y="3200"/>
                  </a:cubicBezTo>
                  <a:cubicBezTo>
                    <a:pt x="3358" y="2645"/>
                    <a:pt x="2854" y="2091"/>
                    <a:pt x="2274" y="1561"/>
                  </a:cubicBezTo>
                  <a:cubicBezTo>
                    <a:pt x="1997" y="1309"/>
                    <a:pt x="1695" y="1057"/>
                    <a:pt x="1417" y="805"/>
                  </a:cubicBezTo>
                  <a:cubicBezTo>
                    <a:pt x="1115" y="578"/>
                    <a:pt x="787" y="352"/>
                    <a:pt x="510" y="74"/>
                  </a:cubicBezTo>
                  <a:cubicBezTo>
                    <a:pt x="458" y="22"/>
                    <a:pt x="396" y="1"/>
                    <a:pt x="3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0" name="Google Shape;3310;p48"/>
            <p:cNvSpPr/>
            <p:nvPr/>
          </p:nvSpPr>
          <p:spPr>
            <a:xfrm>
              <a:off x="5446050" y="1676175"/>
              <a:ext cx="110625" cy="99950"/>
            </a:xfrm>
            <a:custGeom>
              <a:rect b="b" l="l" r="r" t="t"/>
              <a:pathLst>
                <a:path extrusionOk="0" h="3998" w="4425">
                  <a:moveTo>
                    <a:pt x="3732" y="1"/>
                  </a:moveTo>
                  <a:cubicBezTo>
                    <a:pt x="3574" y="1"/>
                    <a:pt x="3417" y="58"/>
                    <a:pt x="3291" y="171"/>
                  </a:cubicBezTo>
                  <a:cubicBezTo>
                    <a:pt x="2736" y="700"/>
                    <a:pt x="2156" y="1230"/>
                    <a:pt x="1652" y="1809"/>
                  </a:cubicBezTo>
                  <a:cubicBezTo>
                    <a:pt x="1400" y="2087"/>
                    <a:pt x="1148" y="2364"/>
                    <a:pt x="896" y="2666"/>
                  </a:cubicBezTo>
                  <a:cubicBezTo>
                    <a:pt x="669" y="2944"/>
                    <a:pt x="417" y="3296"/>
                    <a:pt x="165" y="3574"/>
                  </a:cubicBezTo>
                  <a:cubicBezTo>
                    <a:pt x="0" y="3718"/>
                    <a:pt x="139" y="3998"/>
                    <a:pt x="319" y="3998"/>
                  </a:cubicBezTo>
                  <a:cubicBezTo>
                    <a:pt x="359" y="3998"/>
                    <a:pt x="401" y="3984"/>
                    <a:pt x="443" y="3952"/>
                  </a:cubicBezTo>
                  <a:cubicBezTo>
                    <a:pt x="745" y="3725"/>
                    <a:pt x="1073" y="3548"/>
                    <a:pt x="1400" y="3322"/>
                  </a:cubicBezTo>
                  <a:cubicBezTo>
                    <a:pt x="1728" y="3095"/>
                    <a:pt x="2030" y="2893"/>
                    <a:pt x="2358" y="2641"/>
                  </a:cubicBezTo>
                  <a:cubicBezTo>
                    <a:pt x="2988" y="2162"/>
                    <a:pt x="3593" y="1608"/>
                    <a:pt x="4173" y="1053"/>
                  </a:cubicBezTo>
                  <a:cubicBezTo>
                    <a:pt x="4425" y="801"/>
                    <a:pt x="4425" y="423"/>
                    <a:pt x="4173" y="171"/>
                  </a:cubicBezTo>
                  <a:cubicBezTo>
                    <a:pt x="4047" y="58"/>
                    <a:pt x="3889" y="1"/>
                    <a:pt x="37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1" name="Google Shape;3311;p48"/>
            <p:cNvSpPr/>
            <p:nvPr/>
          </p:nvSpPr>
          <p:spPr>
            <a:xfrm>
              <a:off x="5113575" y="1990575"/>
              <a:ext cx="115900" cy="100000"/>
            </a:xfrm>
            <a:custGeom>
              <a:rect b="b" l="l" r="r" t="t"/>
              <a:pathLst>
                <a:path extrusionOk="0" h="4000" w="4636">
                  <a:moveTo>
                    <a:pt x="4312" y="0"/>
                  </a:moveTo>
                  <a:cubicBezTo>
                    <a:pt x="4272" y="0"/>
                    <a:pt x="4230" y="14"/>
                    <a:pt x="4189" y="46"/>
                  </a:cubicBezTo>
                  <a:cubicBezTo>
                    <a:pt x="3887" y="273"/>
                    <a:pt x="3559" y="449"/>
                    <a:pt x="3231" y="676"/>
                  </a:cubicBezTo>
                  <a:cubicBezTo>
                    <a:pt x="2904" y="903"/>
                    <a:pt x="2601" y="1105"/>
                    <a:pt x="2273" y="1357"/>
                  </a:cubicBezTo>
                  <a:cubicBezTo>
                    <a:pt x="1643" y="1836"/>
                    <a:pt x="1038" y="2365"/>
                    <a:pt x="459" y="2945"/>
                  </a:cubicBezTo>
                  <a:cubicBezTo>
                    <a:pt x="1" y="3283"/>
                    <a:pt x="550" y="3999"/>
                    <a:pt x="1011" y="3999"/>
                  </a:cubicBezTo>
                  <a:cubicBezTo>
                    <a:pt x="1134" y="3999"/>
                    <a:pt x="1251" y="3948"/>
                    <a:pt x="1341" y="3827"/>
                  </a:cubicBezTo>
                  <a:cubicBezTo>
                    <a:pt x="1895" y="3297"/>
                    <a:pt x="2475" y="2768"/>
                    <a:pt x="2979" y="2188"/>
                  </a:cubicBezTo>
                  <a:cubicBezTo>
                    <a:pt x="3231" y="1911"/>
                    <a:pt x="3483" y="1634"/>
                    <a:pt x="3735" y="1331"/>
                  </a:cubicBezTo>
                  <a:cubicBezTo>
                    <a:pt x="3987" y="1054"/>
                    <a:pt x="4214" y="701"/>
                    <a:pt x="4491" y="424"/>
                  </a:cubicBezTo>
                  <a:cubicBezTo>
                    <a:pt x="4636" y="280"/>
                    <a:pt x="4493" y="0"/>
                    <a:pt x="43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2" name="Google Shape;3312;p48"/>
            <p:cNvSpPr/>
            <p:nvPr/>
          </p:nvSpPr>
          <p:spPr>
            <a:xfrm>
              <a:off x="5327300" y="1589700"/>
              <a:ext cx="32775" cy="137000"/>
            </a:xfrm>
            <a:custGeom>
              <a:rect b="b" l="l" r="r" t="t"/>
              <a:pathLst>
                <a:path extrusionOk="0" h="5480" w="1311">
                  <a:moveTo>
                    <a:pt x="681" y="1"/>
                  </a:moveTo>
                  <a:cubicBezTo>
                    <a:pt x="328" y="1"/>
                    <a:pt x="51" y="278"/>
                    <a:pt x="51" y="631"/>
                  </a:cubicBezTo>
                  <a:cubicBezTo>
                    <a:pt x="51" y="1387"/>
                    <a:pt x="0" y="2168"/>
                    <a:pt x="51" y="2924"/>
                  </a:cubicBezTo>
                  <a:cubicBezTo>
                    <a:pt x="76" y="3302"/>
                    <a:pt x="101" y="3680"/>
                    <a:pt x="126" y="4059"/>
                  </a:cubicBezTo>
                  <a:cubicBezTo>
                    <a:pt x="177" y="4437"/>
                    <a:pt x="252" y="4865"/>
                    <a:pt x="252" y="5243"/>
                  </a:cubicBezTo>
                  <a:cubicBezTo>
                    <a:pt x="252" y="5404"/>
                    <a:pt x="361" y="5480"/>
                    <a:pt x="475" y="5480"/>
                  </a:cubicBezTo>
                  <a:cubicBezTo>
                    <a:pt x="594" y="5480"/>
                    <a:pt x="718" y="5397"/>
                    <a:pt x="731" y="5243"/>
                  </a:cubicBezTo>
                  <a:cubicBezTo>
                    <a:pt x="782" y="4865"/>
                    <a:pt x="908" y="4487"/>
                    <a:pt x="983" y="4109"/>
                  </a:cubicBezTo>
                  <a:cubicBezTo>
                    <a:pt x="1059" y="3731"/>
                    <a:pt x="1109" y="3378"/>
                    <a:pt x="1160" y="3000"/>
                  </a:cubicBezTo>
                  <a:cubicBezTo>
                    <a:pt x="1261" y="2219"/>
                    <a:pt x="1311" y="1412"/>
                    <a:pt x="1311" y="631"/>
                  </a:cubicBezTo>
                  <a:cubicBezTo>
                    <a:pt x="1311" y="278"/>
                    <a:pt x="1034" y="1"/>
                    <a:pt x="6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3" name="Google Shape;3313;p48"/>
            <p:cNvSpPr/>
            <p:nvPr/>
          </p:nvSpPr>
          <p:spPr>
            <a:xfrm>
              <a:off x="5315325" y="2039750"/>
              <a:ext cx="32800" cy="137250"/>
            </a:xfrm>
            <a:custGeom>
              <a:rect b="b" l="l" r="r" t="t"/>
              <a:pathLst>
                <a:path extrusionOk="0" h="5490" w="1312">
                  <a:moveTo>
                    <a:pt x="820" y="1"/>
                  </a:moveTo>
                  <a:cubicBezTo>
                    <a:pt x="700" y="1"/>
                    <a:pt x="580" y="83"/>
                    <a:pt x="580" y="247"/>
                  </a:cubicBezTo>
                  <a:cubicBezTo>
                    <a:pt x="530" y="625"/>
                    <a:pt x="404" y="1003"/>
                    <a:pt x="328" y="1381"/>
                  </a:cubicBezTo>
                  <a:cubicBezTo>
                    <a:pt x="253" y="1759"/>
                    <a:pt x="202" y="2112"/>
                    <a:pt x="152" y="2490"/>
                  </a:cubicBezTo>
                  <a:cubicBezTo>
                    <a:pt x="51" y="3271"/>
                    <a:pt x="0" y="4053"/>
                    <a:pt x="0" y="4859"/>
                  </a:cubicBezTo>
                  <a:cubicBezTo>
                    <a:pt x="0" y="5212"/>
                    <a:pt x="278" y="5489"/>
                    <a:pt x="631" y="5489"/>
                  </a:cubicBezTo>
                  <a:cubicBezTo>
                    <a:pt x="983" y="5489"/>
                    <a:pt x="1261" y="5212"/>
                    <a:pt x="1261" y="4859"/>
                  </a:cubicBezTo>
                  <a:cubicBezTo>
                    <a:pt x="1261" y="4103"/>
                    <a:pt x="1311" y="3322"/>
                    <a:pt x="1261" y="2540"/>
                  </a:cubicBezTo>
                  <a:cubicBezTo>
                    <a:pt x="1236" y="2162"/>
                    <a:pt x="1210" y="1784"/>
                    <a:pt x="1185" y="1406"/>
                  </a:cubicBezTo>
                  <a:cubicBezTo>
                    <a:pt x="1135" y="1028"/>
                    <a:pt x="1059" y="625"/>
                    <a:pt x="1059" y="247"/>
                  </a:cubicBezTo>
                  <a:cubicBezTo>
                    <a:pt x="1059" y="83"/>
                    <a:pt x="939" y="1"/>
                    <a:pt x="8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4" name="Google Shape;3314;p48"/>
            <p:cNvSpPr/>
            <p:nvPr/>
          </p:nvSpPr>
          <p:spPr>
            <a:xfrm>
              <a:off x="5492375" y="1873950"/>
              <a:ext cx="140600" cy="32225"/>
            </a:xfrm>
            <a:custGeom>
              <a:rect b="b" l="l" r="r" t="t"/>
              <a:pathLst>
                <a:path extrusionOk="0" h="1289" w="5624">
                  <a:moveTo>
                    <a:pt x="3397" y="1"/>
                  </a:moveTo>
                  <a:cubicBezTo>
                    <a:pt x="3140" y="1"/>
                    <a:pt x="2883" y="6"/>
                    <a:pt x="2622" y="23"/>
                  </a:cubicBezTo>
                  <a:cubicBezTo>
                    <a:pt x="2244" y="23"/>
                    <a:pt x="1866" y="48"/>
                    <a:pt x="1488" y="99"/>
                  </a:cubicBezTo>
                  <a:cubicBezTo>
                    <a:pt x="1110" y="124"/>
                    <a:pt x="707" y="199"/>
                    <a:pt x="303" y="199"/>
                  </a:cubicBezTo>
                  <a:cubicBezTo>
                    <a:pt x="1" y="199"/>
                    <a:pt x="1" y="653"/>
                    <a:pt x="303" y="678"/>
                  </a:cubicBezTo>
                  <a:cubicBezTo>
                    <a:pt x="707" y="729"/>
                    <a:pt x="1060" y="855"/>
                    <a:pt x="1463" y="930"/>
                  </a:cubicBezTo>
                  <a:cubicBezTo>
                    <a:pt x="1841" y="1006"/>
                    <a:pt x="2194" y="1056"/>
                    <a:pt x="2547" y="1107"/>
                  </a:cubicBezTo>
                  <a:cubicBezTo>
                    <a:pt x="3353" y="1208"/>
                    <a:pt x="4134" y="1258"/>
                    <a:pt x="4941" y="1283"/>
                  </a:cubicBezTo>
                  <a:cubicBezTo>
                    <a:pt x="4965" y="1287"/>
                    <a:pt x="4987" y="1288"/>
                    <a:pt x="5009" y="1288"/>
                  </a:cubicBezTo>
                  <a:cubicBezTo>
                    <a:pt x="5624" y="1288"/>
                    <a:pt x="5624" y="18"/>
                    <a:pt x="5009" y="18"/>
                  </a:cubicBezTo>
                  <a:cubicBezTo>
                    <a:pt x="4987" y="18"/>
                    <a:pt x="4965" y="20"/>
                    <a:pt x="4941" y="23"/>
                  </a:cubicBezTo>
                  <a:cubicBezTo>
                    <a:pt x="4420" y="23"/>
                    <a:pt x="3910" y="1"/>
                    <a:pt x="33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5" name="Google Shape;3315;p48"/>
            <p:cNvSpPr/>
            <p:nvPr/>
          </p:nvSpPr>
          <p:spPr>
            <a:xfrm>
              <a:off x="5038700" y="1860650"/>
              <a:ext cx="144325" cy="32250"/>
            </a:xfrm>
            <a:custGeom>
              <a:rect b="b" l="l" r="r" t="t"/>
              <a:pathLst>
                <a:path extrusionOk="0" h="1290" w="5773">
                  <a:moveTo>
                    <a:pt x="832" y="1"/>
                  </a:moveTo>
                  <a:cubicBezTo>
                    <a:pt x="1" y="1"/>
                    <a:pt x="1" y="1261"/>
                    <a:pt x="832" y="1261"/>
                  </a:cubicBezTo>
                  <a:cubicBezTo>
                    <a:pt x="1284" y="1275"/>
                    <a:pt x="1726" y="1290"/>
                    <a:pt x="2170" y="1290"/>
                  </a:cubicBezTo>
                  <a:cubicBezTo>
                    <a:pt x="2495" y="1290"/>
                    <a:pt x="2821" y="1282"/>
                    <a:pt x="3151" y="1261"/>
                  </a:cubicBezTo>
                  <a:cubicBezTo>
                    <a:pt x="3529" y="1236"/>
                    <a:pt x="3907" y="1210"/>
                    <a:pt x="4285" y="1185"/>
                  </a:cubicBezTo>
                  <a:cubicBezTo>
                    <a:pt x="4664" y="1135"/>
                    <a:pt x="5067" y="1084"/>
                    <a:pt x="5470" y="1059"/>
                  </a:cubicBezTo>
                  <a:cubicBezTo>
                    <a:pt x="5773" y="1059"/>
                    <a:pt x="5773" y="631"/>
                    <a:pt x="5470" y="580"/>
                  </a:cubicBezTo>
                  <a:cubicBezTo>
                    <a:pt x="5092" y="530"/>
                    <a:pt x="4689" y="429"/>
                    <a:pt x="4336" y="353"/>
                  </a:cubicBezTo>
                  <a:cubicBezTo>
                    <a:pt x="3958" y="278"/>
                    <a:pt x="3605" y="202"/>
                    <a:pt x="3227" y="152"/>
                  </a:cubicBezTo>
                  <a:cubicBezTo>
                    <a:pt x="2420" y="76"/>
                    <a:pt x="1639" y="1"/>
                    <a:pt x="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6" name="Google Shape;3316;p48"/>
            <p:cNvSpPr/>
            <p:nvPr/>
          </p:nvSpPr>
          <p:spPr>
            <a:xfrm>
              <a:off x="5275625" y="1752875"/>
              <a:ext cx="40975" cy="69600"/>
            </a:xfrm>
            <a:custGeom>
              <a:rect b="b" l="l" r="r" t="t"/>
              <a:pathLst>
                <a:path extrusionOk="0" h="2784" w="1639">
                  <a:moveTo>
                    <a:pt x="647" y="1"/>
                  </a:moveTo>
                  <a:cubicBezTo>
                    <a:pt x="590" y="1"/>
                    <a:pt x="533" y="9"/>
                    <a:pt x="480" y="27"/>
                  </a:cubicBezTo>
                  <a:cubicBezTo>
                    <a:pt x="303" y="52"/>
                    <a:pt x="177" y="153"/>
                    <a:pt x="101" y="304"/>
                  </a:cubicBezTo>
                  <a:cubicBezTo>
                    <a:pt x="1" y="455"/>
                    <a:pt x="1" y="632"/>
                    <a:pt x="26" y="783"/>
                  </a:cubicBezTo>
                  <a:cubicBezTo>
                    <a:pt x="152" y="1161"/>
                    <a:pt x="328" y="1514"/>
                    <a:pt x="505" y="1841"/>
                  </a:cubicBezTo>
                  <a:cubicBezTo>
                    <a:pt x="631" y="2018"/>
                    <a:pt x="732" y="2169"/>
                    <a:pt x="858" y="2320"/>
                  </a:cubicBezTo>
                  <a:cubicBezTo>
                    <a:pt x="908" y="2396"/>
                    <a:pt x="958" y="2446"/>
                    <a:pt x="1009" y="2497"/>
                  </a:cubicBezTo>
                  <a:lnTo>
                    <a:pt x="1084" y="2572"/>
                  </a:lnTo>
                  <a:cubicBezTo>
                    <a:pt x="1110" y="2598"/>
                    <a:pt x="1135" y="2648"/>
                    <a:pt x="1160" y="2673"/>
                  </a:cubicBezTo>
                  <a:cubicBezTo>
                    <a:pt x="1203" y="2750"/>
                    <a:pt x="1274" y="2783"/>
                    <a:pt x="1347" y="2783"/>
                  </a:cubicBezTo>
                  <a:cubicBezTo>
                    <a:pt x="1490" y="2783"/>
                    <a:pt x="1639" y="2655"/>
                    <a:pt x="1588" y="2472"/>
                  </a:cubicBezTo>
                  <a:lnTo>
                    <a:pt x="1614" y="2472"/>
                  </a:lnTo>
                  <a:cubicBezTo>
                    <a:pt x="1614" y="2446"/>
                    <a:pt x="1614" y="2396"/>
                    <a:pt x="1614" y="2371"/>
                  </a:cubicBezTo>
                  <a:lnTo>
                    <a:pt x="1614" y="2346"/>
                  </a:lnTo>
                  <a:lnTo>
                    <a:pt x="1614" y="2270"/>
                  </a:lnTo>
                  <a:lnTo>
                    <a:pt x="1614" y="2018"/>
                  </a:lnTo>
                  <a:cubicBezTo>
                    <a:pt x="1614" y="1816"/>
                    <a:pt x="1588" y="1615"/>
                    <a:pt x="1538" y="1438"/>
                  </a:cubicBezTo>
                  <a:cubicBezTo>
                    <a:pt x="1488" y="1085"/>
                    <a:pt x="1387" y="758"/>
                    <a:pt x="1236" y="455"/>
                  </a:cubicBezTo>
                  <a:cubicBezTo>
                    <a:pt x="1185" y="304"/>
                    <a:pt x="1084" y="178"/>
                    <a:pt x="958" y="77"/>
                  </a:cubicBezTo>
                  <a:cubicBezTo>
                    <a:pt x="861" y="28"/>
                    <a:pt x="753" y="1"/>
                    <a:pt x="6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7" name="Google Shape;3317;p48"/>
            <p:cNvSpPr/>
            <p:nvPr/>
          </p:nvSpPr>
          <p:spPr>
            <a:xfrm>
              <a:off x="5358825" y="1944200"/>
              <a:ext cx="40950" cy="69450"/>
            </a:xfrm>
            <a:custGeom>
              <a:rect b="b" l="l" r="r" t="t"/>
              <a:pathLst>
                <a:path extrusionOk="0" h="2778" w="1638">
                  <a:moveTo>
                    <a:pt x="295" y="0"/>
                  </a:moveTo>
                  <a:cubicBezTo>
                    <a:pt x="146" y="0"/>
                    <a:pt x="0" y="122"/>
                    <a:pt x="50" y="288"/>
                  </a:cubicBezTo>
                  <a:lnTo>
                    <a:pt x="25" y="288"/>
                  </a:lnTo>
                  <a:cubicBezTo>
                    <a:pt x="25" y="338"/>
                    <a:pt x="25" y="364"/>
                    <a:pt x="25" y="414"/>
                  </a:cubicBezTo>
                  <a:lnTo>
                    <a:pt x="25" y="439"/>
                  </a:lnTo>
                  <a:lnTo>
                    <a:pt x="25" y="515"/>
                  </a:lnTo>
                  <a:lnTo>
                    <a:pt x="25" y="767"/>
                  </a:lnTo>
                  <a:cubicBezTo>
                    <a:pt x="25" y="968"/>
                    <a:pt x="50" y="1145"/>
                    <a:pt x="100" y="1347"/>
                  </a:cubicBezTo>
                  <a:cubicBezTo>
                    <a:pt x="151" y="1674"/>
                    <a:pt x="252" y="2002"/>
                    <a:pt x="403" y="2330"/>
                  </a:cubicBezTo>
                  <a:cubicBezTo>
                    <a:pt x="453" y="2481"/>
                    <a:pt x="554" y="2607"/>
                    <a:pt x="680" y="2708"/>
                  </a:cubicBezTo>
                  <a:cubicBezTo>
                    <a:pt x="775" y="2755"/>
                    <a:pt x="878" y="2778"/>
                    <a:pt x="980" y="2778"/>
                  </a:cubicBezTo>
                  <a:cubicBezTo>
                    <a:pt x="1201" y="2778"/>
                    <a:pt x="1416" y="2671"/>
                    <a:pt x="1537" y="2481"/>
                  </a:cubicBezTo>
                  <a:cubicBezTo>
                    <a:pt x="1638" y="2330"/>
                    <a:pt x="1638" y="2153"/>
                    <a:pt x="1613" y="2002"/>
                  </a:cubicBezTo>
                  <a:cubicBezTo>
                    <a:pt x="1487" y="1624"/>
                    <a:pt x="1310" y="1271"/>
                    <a:pt x="1134" y="943"/>
                  </a:cubicBezTo>
                  <a:cubicBezTo>
                    <a:pt x="1008" y="767"/>
                    <a:pt x="907" y="616"/>
                    <a:pt x="781" y="464"/>
                  </a:cubicBezTo>
                  <a:cubicBezTo>
                    <a:pt x="731" y="389"/>
                    <a:pt x="680" y="338"/>
                    <a:pt x="630" y="263"/>
                  </a:cubicBezTo>
                  <a:lnTo>
                    <a:pt x="570" y="223"/>
                  </a:lnTo>
                  <a:cubicBezTo>
                    <a:pt x="577" y="223"/>
                    <a:pt x="572" y="205"/>
                    <a:pt x="554" y="187"/>
                  </a:cubicBezTo>
                  <a:cubicBezTo>
                    <a:pt x="529" y="162"/>
                    <a:pt x="504" y="137"/>
                    <a:pt x="504" y="112"/>
                  </a:cubicBezTo>
                  <a:cubicBezTo>
                    <a:pt x="452" y="34"/>
                    <a:pt x="373" y="0"/>
                    <a:pt x="2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8" name="Google Shape;3318;p48"/>
            <p:cNvSpPr/>
            <p:nvPr/>
          </p:nvSpPr>
          <p:spPr>
            <a:xfrm>
              <a:off x="5397875" y="1821550"/>
              <a:ext cx="70600" cy="39925"/>
            </a:xfrm>
            <a:custGeom>
              <a:rect b="b" l="l" r="r" t="t"/>
              <a:pathLst>
                <a:path extrusionOk="0" h="1597" w="2824">
                  <a:moveTo>
                    <a:pt x="2202" y="1"/>
                  </a:moveTo>
                  <a:cubicBezTo>
                    <a:pt x="2142" y="1"/>
                    <a:pt x="2079" y="9"/>
                    <a:pt x="2017" y="27"/>
                  </a:cubicBezTo>
                  <a:cubicBezTo>
                    <a:pt x="1664" y="153"/>
                    <a:pt x="1311" y="304"/>
                    <a:pt x="958" y="506"/>
                  </a:cubicBezTo>
                  <a:cubicBezTo>
                    <a:pt x="807" y="607"/>
                    <a:pt x="630" y="733"/>
                    <a:pt x="479" y="859"/>
                  </a:cubicBezTo>
                  <a:cubicBezTo>
                    <a:pt x="429" y="884"/>
                    <a:pt x="353" y="934"/>
                    <a:pt x="303" y="1010"/>
                  </a:cubicBezTo>
                  <a:lnTo>
                    <a:pt x="252" y="1060"/>
                  </a:lnTo>
                  <a:cubicBezTo>
                    <a:pt x="252" y="1048"/>
                    <a:pt x="252" y="1042"/>
                    <a:pt x="249" y="1042"/>
                  </a:cubicBezTo>
                  <a:cubicBezTo>
                    <a:pt x="246" y="1042"/>
                    <a:pt x="240" y="1048"/>
                    <a:pt x="227" y="1060"/>
                  </a:cubicBezTo>
                  <a:cubicBezTo>
                    <a:pt x="227" y="1086"/>
                    <a:pt x="177" y="1111"/>
                    <a:pt x="152" y="1136"/>
                  </a:cubicBezTo>
                  <a:cubicBezTo>
                    <a:pt x="25" y="1186"/>
                    <a:pt x="0" y="1338"/>
                    <a:pt x="51" y="1439"/>
                  </a:cubicBezTo>
                  <a:cubicBezTo>
                    <a:pt x="93" y="1544"/>
                    <a:pt x="170" y="1596"/>
                    <a:pt x="267" y="1596"/>
                  </a:cubicBezTo>
                  <a:cubicBezTo>
                    <a:pt x="287" y="1596"/>
                    <a:pt x="307" y="1594"/>
                    <a:pt x="328" y="1590"/>
                  </a:cubicBezTo>
                  <a:lnTo>
                    <a:pt x="782" y="1590"/>
                  </a:lnTo>
                  <a:cubicBezTo>
                    <a:pt x="983" y="1590"/>
                    <a:pt x="1185" y="1565"/>
                    <a:pt x="1387" y="1539"/>
                  </a:cubicBezTo>
                  <a:cubicBezTo>
                    <a:pt x="1714" y="1464"/>
                    <a:pt x="2042" y="1363"/>
                    <a:pt x="2344" y="1212"/>
                  </a:cubicBezTo>
                  <a:cubicBezTo>
                    <a:pt x="2521" y="1161"/>
                    <a:pt x="2647" y="1060"/>
                    <a:pt x="2722" y="934"/>
                  </a:cubicBezTo>
                  <a:cubicBezTo>
                    <a:pt x="2823" y="783"/>
                    <a:pt x="2823" y="607"/>
                    <a:pt x="2798" y="456"/>
                  </a:cubicBezTo>
                  <a:cubicBezTo>
                    <a:pt x="2748" y="304"/>
                    <a:pt x="2647" y="178"/>
                    <a:pt x="2496" y="77"/>
                  </a:cubicBezTo>
                  <a:cubicBezTo>
                    <a:pt x="2414" y="29"/>
                    <a:pt x="2312" y="1"/>
                    <a:pt x="22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9" name="Google Shape;3319;p48"/>
            <p:cNvSpPr/>
            <p:nvPr/>
          </p:nvSpPr>
          <p:spPr>
            <a:xfrm>
              <a:off x="5206950" y="1905275"/>
              <a:ext cx="72100" cy="39850"/>
            </a:xfrm>
            <a:custGeom>
              <a:rect b="b" l="l" r="r" t="t"/>
              <a:pathLst>
                <a:path extrusionOk="0" h="1594" w="2884">
                  <a:moveTo>
                    <a:pt x="2523" y="0"/>
                  </a:moveTo>
                  <a:cubicBezTo>
                    <a:pt x="2506" y="0"/>
                    <a:pt x="2489" y="2"/>
                    <a:pt x="2470" y="5"/>
                  </a:cubicBezTo>
                  <a:lnTo>
                    <a:pt x="2042" y="5"/>
                  </a:lnTo>
                  <a:cubicBezTo>
                    <a:pt x="1840" y="5"/>
                    <a:pt x="1639" y="30"/>
                    <a:pt x="1437" y="55"/>
                  </a:cubicBezTo>
                  <a:cubicBezTo>
                    <a:pt x="1109" y="131"/>
                    <a:pt x="782" y="232"/>
                    <a:pt x="479" y="358"/>
                  </a:cubicBezTo>
                  <a:cubicBezTo>
                    <a:pt x="303" y="408"/>
                    <a:pt x="177" y="509"/>
                    <a:pt x="101" y="660"/>
                  </a:cubicBezTo>
                  <a:cubicBezTo>
                    <a:pt x="0" y="812"/>
                    <a:pt x="0" y="963"/>
                    <a:pt x="26" y="1139"/>
                  </a:cubicBezTo>
                  <a:cubicBezTo>
                    <a:pt x="76" y="1290"/>
                    <a:pt x="177" y="1416"/>
                    <a:pt x="328" y="1517"/>
                  </a:cubicBezTo>
                  <a:cubicBezTo>
                    <a:pt x="409" y="1566"/>
                    <a:pt x="512" y="1594"/>
                    <a:pt x="622" y="1594"/>
                  </a:cubicBezTo>
                  <a:cubicBezTo>
                    <a:pt x="682" y="1594"/>
                    <a:pt x="744" y="1586"/>
                    <a:pt x="807" y="1568"/>
                  </a:cubicBezTo>
                  <a:cubicBezTo>
                    <a:pt x="1160" y="1442"/>
                    <a:pt x="1513" y="1290"/>
                    <a:pt x="1865" y="1089"/>
                  </a:cubicBezTo>
                  <a:cubicBezTo>
                    <a:pt x="2017" y="988"/>
                    <a:pt x="2193" y="862"/>
                    <a:pt x="2344" y="736"/>
                  </a:cubicBezTo>
                  <a:cubicBezTo>
                    <a:pt x="2395" y="686"/>
                    <a:pt x="2470" y="660"/>
                    <a:pt x="2521" y="585"/>
                  </a:cubicBezTo>
                  <a:lnTo>
                    <a:pt x="2571" y="534"/>
                  </a:lnTo>
                  <a:cubicBezTo>
                    <a:pt x="2596" y="509"/>
                    <a:pt x="2647" y="484"/>
                    <a:pt x="2672" y="459"/>
                  </a:cubicBezTo>
                  <a:cubicBezTo>
                    <a:pt x="2884" y="317"/>
                    <a:pt x="2766" y="0"/>
                    <a:pt x="252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0" name="Google Shape;3320;p48"/>
            <p:cNvSpPr/>
            <p:nvPr/>
          </p:nvSpPr>
          <p:spPr>
            <a:xfrm>
              <a:off x="5358800" y="1754150"/>
              <a:ext cx="44125" cy="68075"/>
            </a:xfrm>
            <a:custGeom>
              <a:rect b="b" l="l" r="r" t="t"/>
              <a:pathLst>
                <a:path extrusionOk="0" h="2723" w="1765">
                  <a:moveTo>
                    <a:pt x="1130" y="0"/>
                  </a:moveTo>
                  <a:cubicBezTo>
                    <a:pt x="1073" y="0"/>
                    <a:pt x="1016" y="8"/>
                    <a:pt x="958" y="26"/>
                  </a:cubicBezTo>
                  <a:cubicBezTo>
                    <a:pt x="782" y="51"/>
                    <a:pt x="656" y="152"/>
                    <a:pt x="580" y="303"/>
                  </a:cubicBezTo>
                  <a:cubicBezTo>
                    <a:pt x="404" y="656"/>
                    <a:pt x="253" y="1009"/>
                    <a:pt x="177" y="1387"/>
                  </a:cubicBezTo>
                  <a:cubicBezTo>
                    <a:pt x="127" y="1589"/>
                    <a:pt x="101" y="1790"/>
                    <a:pt x="76" y="1967"/>
                  </a:cubicBezTo>
                  <a:cubicBezTo>
                    <a:pt x="76" y="2043"/>
                    <a:pt x="51" y="2143"/>
                    <a:pt x="51" y="2219"/>
                  </a:cubicBezTo>
                  <a:cubicBezTo>
                    <a:pt x="26" y="2244"/>
                    <a:pt x="26" y="2295"/>
                    <a:pt x="51" y="2320"/>
                  </a:cubicBezTo>
                  <a:lnTo>
                    <a:pt x="51" y="2421"/>
                  </a:lnTo>
                  <a:cubicBezTo>
                    <a:pt x="1" y="2547"/>
                    <a:pt x="76" y="2647"/>
                    <a:pt x="177" y="2698"/>
                  </a:cubicBezTo>
                  <a:cubicBezTo>
                    <a:pt x="217" y="2714"/>
                    <a:pt x="257" y="2722"/>
                    <a:pt x="295" y="2722"/>
                  </a:cubicBezTo>
                  <a:cubicBezTo>
                    <a:pt x="378" y="2722"/>
                    <a:pt x="453" y="2683"/>
                    <a:pt x="505" y="2597"/>
                  </a:cubicBezTo>
                  <a:lnTo>
                    <a:pt x="505" y="2597"/>
                  </a:lnTo>
                  <a:cubicBezTo>
                    <a:pt x="521" y="2580"/>
                    <a:pt x="538" y="2563"/>
                    <a:pt x="555" y="2547"/>
                  </a:cubicBezTo>
                  <a:lnTo>
                    <a:pt x="580" y="2521"/>
                  </a:lnTo>
                  <a:lnTo>
                    <a:pt x="580" y="2521"/>
                  </a:lnTo>
                  <a:cubicBezTo>
                    <a:pt x="567" y="2528"/>
                    <a:pt x="561" y="2531"/>
                    <a:pt x="560" y="2531"/>
                  </a:cubicBezTo>
                  <a:cubicBezTo>
                    <a:pt x="557" y="2531"/>
                    <a:pt x="594" y="2508"/>
                    <a:pt x="631" y="2471"/>
                  </a:cubicBezTo>
                  <a:cubicBezTo>
                    <a:pt x="706" y="2421"/>
                    <a:pt x="757" y="2345"/>
                    <a:pt x="807" y="2295"/>
                  </a:cubicBezTo>
                  <a:cubicBezTo>
                    <a:pt x="933" y="2143"/>
                    <a:pt x="1059" y="1992"/>
                    <a:pt x="1185" y="1841"/>
                  </a:cubicBezTo>
                  <a:cubicBezTo>
                    <a:pt x="1362" y="1564"/>
                    <a:pt x="1538" y="1261"/>
                    <a:pt x="1664" y="934"/>
                  </a:cubicBezTo>
                  <a:cubicBezTo>
                    <a:pt x="1740" y="782"/>
                    <a:pt x="1765" y="606"/>
                    <a:pt x="1715" y="455"/>
                  </a:cubicBezTo>
                  <a:cubicBezTo>
                    <a:pt x="1631" y="185"/>
                    <a:pt x="1394" y="0"/>
                    <a:pt x="11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1" name="Google Shape;3321;p48"/>
            <p:cNvSpPr/>
            <p:nvPr/>
          </p:nvSpPr>
          <p:spPr>
            <a:xfrm>
              <a:off x="5272475" y="1944475"/>
              <a:ext cx="44125" cy="68075"/>
            </a:xfrm>
            <a:custGeom>
              <a:rect b="b" l="l" r="r" t="t"/>
              <a:pathLst>
                <a:path extrusionOk="0" h="2723" w="1765">
                  <a:moveTo>
                    <a:pt x="1206" y="191"/>
                  </a:moveTo>
                  <a:cubicBezTo>
                    <a:pt x="1205" y="191"/>
                    <a:pt x="1199" y="195"/>
                    <a:pt x="1185" y="201"/>
                  </a:cubicBezTo>
                  <a:lnTo>
                    <a:pt x="1194" y="201"/>
                  </a:lnTo>
                  <a:cubicBezTo>
                    <a:pt x="1202" y="195"/>
                    <a:pt x="1207" y="191"/>
                    <a:pt x="1206" y="191"/>
                  </a:cubicBezTo>
                  <a:close/>
                  <a:moveTo>
                    <a:pt x="1470" y="1"/>
                  </a:moveTo>
                  <a:cubicBezTo>
                    <a:pt x="1388" y="1"/>
                    <a:pt x="1312" y="40"/>
                    <a:pt x="1261" y="126"/>
                  </a:cubicBezTo>
                  <a:lnTo>
                    <a:pt x="1286" y="126"/>
                  </a:lnTo>
                  <a:cubicBezTo>
                    <a:pt x="1261" y="151"/>
                    <a:pt x="1236" y="176"/>
                    <a:pt x="1210" y="201"/>
                  </a:cubicBezTo>
                  <a:lnTo>
                    <a:pt x="1194" y="201"/>
                  </a:lnTo>
                  <a:cubicBezTo>
                    <a:pt x="1180" y="212"/>
                    <a:pt x="1157" y="229"/>
                    <a:pt x="1135" y="252"/>
                  </a:cubicBezTo>
                  <a:cubicBezTo>
                    <a:pt x="1059" y="302"/>
                    <a:pt x="1009" y="378"/>
                    <a:pt x="958" y="428"/>
                  </a:cubicBezTo>
                  <a:cubicBezTo>
                    <a:pt x="832" y="579"/>
                    <a:pt x="706" y="731"/>
                    <a:pt x="580" y="882"/>
                  </a:cubicBezTo>
                  <a:cubicBezTo>
                    <a:pt x="404" y="1159"/>
                    <a:pt x="227" y="1462"/>
                    <a:pt x="127" y="1789"/>
                  </a:cubicBezTo>
                  <a:cubicBezTo>
                    <a:pt x="26" y="1940"/>
                    <a:pt x="1" y="2117"/>
                    <a:pt x="51" y="2268"/>
                  </a:cubicBezTo>
                  <a:cubicBezTo>
                    <a:pt x="101" y="2419"/>
                    <a:pt x="202" y="2571"/>
                    <a:pt x="328" y="2646"/>
                  </a:cubicBezTo>
                  <a:cubicBezTo>
                    <a:pt x="426" y="2695"/>
                    <a:pt x="534" y="2723"/>
                    <a:pt x="639" y="2723"/>
                  </a:cubicBezTo>
                  <a:cubicBezTo>
                    <a:pt x="697" y="2723"/>
                    <a:pt x="754" y="2714"/>
                    <a:pt x="807" y="2697"/>
                  </a:cubicBezTo>
                  <a:cubicBezTo>
                    <a:pt x="984" y="2671"/>
                    <a:pt x="1110" y="2571"/>
                    <a:pt x="1185" y="2419"/>
                  </a:cubicBezTo>
                  <a:cubicBezTo>
                    <a:pt x="1362" y="2066"/>
                    <a:pt x="1513" y="1714"/>
                    <a:pt x="1588" y="1336"/>
                  </a:cubicBezTo>
                  <a:cubicBezTo>
                    <a:pt x="1639" y="1134"/>
                    <a:pt x="1664" y="957"/>
                    <a:pt x="1689" y="756"/>
                  </a:cubicBezTo>
                  <a:cubicBezTo>
                    <a:pt x="1689" y="680"/>
                    <a:pt x="1714" y="605"/>
                    <a:pt x="1714" y="529"/>
                  </a:cubicBezTo>
                  <a:cubicBezTo>
                    <a:pt x="1740" y="479"/>
                    <a:pt x="1740" y="453"/>
                    <a:pt x="1714" y="403"/>
                  </a:cubicBezTo>
                  <a:lnTo>
                    <a:pt x="1714" y="302"/>
                  </a:lnTo>
                  <a:cubicBezTo>
                    <a:pt x="1765" y="176"/>
                    <a:pt x="1689" y="75"/>
                    <a:pt x="1588" y="25"/>
                  </a:cubicBezTo>
                  <a:cubicBezTo>
                    <a:pt x="1549" y="9"/>
                    <a:pt x="1509" y="1"/>
                    <a:pt x="14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2" name="Google Shape;3322;p48"/>
            <p:cNvSpPr/>
            <p:nvPr/>
          </p:nvSpPr>
          <p:spPr>
            <a:xfrm>
              <a:off x="5397875" y="1904600"/>
              <a:ext cx="70600" cy="42625"/>
            </a:xfrm>
            <a:custGeom>
              <a:rect b="b" l="l" r="r" t="t"/>
              <a:pathLst>
                <a:path extrusionOk="0" h="1705" w="2824">
                  <a:moveTo>
                    <a:pt x="276" y="1"/>
                  </a:moveTo>
                  <a:cubicBezTo>
                    <a:pt x="187" y="1"/>
                    <a:pt x="93" y="53"/>
                    <a:pt x="51" y="158"/>
                  </a:cubicBezTo>
                  <a:cubicBezTo>
                    <a:pt x="0" y="259"/>
                    <a:pt x="51" y="385"/>
                    <a:pt x="152" y="435"/>
                  </a:cubicBezTo>
                  <a:lnTo>
                    <a:pt x="152" y="461"/>
                  </a:lnTo>
                  <a:cubicBezTo>
                    <a:pt x="177" y="461"/>
                    <a:pt x="202" y="511"/>
                    <a:pt x="227" y="536"/>
                  </a:cubicBezTo>
                  <a:lnTo>
                    <a:pt x="227" y="561"/>
                  </a:lnTo>
                  <a:lnTo>
                    <a:pt x="278" y="612"/>
                  </a:lnTo>
                  <a:cubicBezTo>
                    <a:pt x="328" y="662"/>
                    <a:pt x="404" y="713"/>
                    <a:pt x="454" y="788"/>
                  </a:cubicBezTo>
                  <a:cubicBezTo>
                    <a:pt x="605" y="914"/>
                    <a:pt x="756" y="1040"/>
                    <a:pt x="908" y="1141"/>
                  </a:cubicBezTo>
                  <a:cubicBezTo>
                    <a:pt x="1210" y="1343"/>
                    <a:pt x="1513" y="1494"/>
                    <a:pt x="1815" y="1620"/>
                  </a:cubicBezTo>
                  <a:cubicBezTo>
                    <a:pt x="1928" y="1677"/>
                    <a:pt x="2056" y="1705"/>
                    <a:pt x="2177" y="1705"/>
                  </a:cubicBezTo>
                  <a:cubicBezTo>
                    <a:pt x="2217" y="1705"/>
                    <a:pt x="2256" y="1702"/>
                    <a:pt x="2294" y="1696"/>
                  </a:cubicBezTo>
                  <a:cubicBezTo>
                    <a:pt x="2622" y="1595"/>
                    <a:pt x="2823" y="1267"/>
                    <a:pt x="2748" y="914"/>
                  </a:cubicBezTo>
                  <a:cubicBezTo>
                    <a:pt x="2697" y="763"/>
                    <a:pt x="2596" y="637"/>
                    <a:pt x="2445" y="561"/>
                  </a:cubicBezTo>
                  <a:cubicBezTo>
                    <a:pt x="2092" y="385"/>
                    <a:pt x="1739" y="234"/>
                    <a:pt x="1361" y="133"/>
                  </a:cubicBezTo>
                  <a:cubicBezTo>
                    <a:pt x="1160" y="108"/>
                    <a:pt x="983" y="57"/>
                    <a:pt x="782" y="32"/>
                  </a:cubicBezTo>
                  <a:lnTo>
                    <a:pt x="555" y="32"/>
                  </a:lnTo>
                  <a:cubicBezTo>
                    <a:pt x="530" y="19"/>
                    <a:pt x="511" y="13"/>
                    <a:pt x="492" y="13"/>
                  </a:cubicBezTo>
                  <a:cubicBezTo>
                    <a:pt x="473" y="13"/>
                    <a:pt x="454" y="19"/>
                    <a:pt x="429" y="32"/>
                  </a:cubicBezTo>
                  <a:cubicBezTo>
                    <a:pt x="404" y="32"/>
                    <a:pt x="378" y="32"/>
                    <a:pt x="328" y="7"/>
                  </a:cubicBezTo>
                  <a:cubicBezTo>
                    <a:pt x="311" y="3"/>
                    <a:pt x="294" y="1"/>
                    <a:pt x="2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3" name="Google Shape;3323;p48"/>
            <p:cNvSpPr/>
            <p:nvPr/>
          </p:nvSpPr>
          <p:spPr>
            <a:xfrm>
              <a:off x="5208200" y="1819075"/>
              <a:ext cx="69350" cy="42700"/>
            </a:xfrm>
            <a:custGeom>
              <a:rect b="b" l="l" r="r" t="t"/>
              <a:pathLst>
                <a:path extrusionOk="0" h="1708" w="2774">
                  <a:moveTo>
                    <a:pt x="637" y="0"/>
                  </a:moveTo>
                  <a:cubicBezTo>
                    <a:pt x="583" y="0"/>
                    <a:pt x="530" y="8"/>
                    <a:pt x="480" y="25"/>
                  </a:cubicBezTo>
                  <a:cubicBezTo>
                    <a:pt x="303" y="76"/>
                    <a:pt x="177" y="176"/>
                    <a:pt x="102" y="302"/>
                  </a:cubicBezTo>
                  <a:cubicBezTo>
                    <a:pt x="26" y="454"/>
                    <a:pt x="1" y="630"/>
                    <a:pt x="26" y="781"/>
                  </a:cubicBezTo>
                  <a:cubicBezTo>
                    <a:pt x="76" y="958"/>
                    <a:pt x="177" y="1084"/>
                    <a:pt x="328" y="1159"/>
                  </a:cubicBezTo>
                  <a:cubicBezTo>
                    <a:pt x="681" y="1336"/>
                    <a:pt x="1034" y="1462"/>
                    <a:pt x="1412" y="1588"/>
                  </a:cubicBezTo>
                  <a:cubicBezTo>
                    <a:pt x="1614" y="1613"/>
                    <a:pt x="1790" y="1638"/>
                    <a:pt x="1992" y="1664"/>
                  </a:cubicBezTo>
                  <a:cubicBezTo>
                    <a:pt x="2068" y="1664"/>
                    <a:pt x="2143" y="1689"/>
                    <a:pt x="2219" y="1689"/>
                  </a:cubicBezTo>
                  <a:cubicBezTo>
                    <a:pt x="2244" y="1701"/>
                    <a:pt x="2263" y="1708"/>
                    <a:pt x="2282" y="1708"/>
                  </a:cubicBezTo>
                  <a:cubicBezTo>
                    <a:pt x="2301" y="1708"/>
                    <a:pt x="2320" y="1701"/>
                    <a:pt x="2345" y="1689"/>
                  </a:cubicBezTo>
                  <a:lnTo>
                    <a:pt x="2446" y="1689"/>
                  </a:lnTo>
                  <a:cubicBezTo>
                    <a:pt x="2468" y="1700"/>
                    <a:pt x="2491" y="1705"/>
                    <a:pt x="2514" y="1705"/>
                  </a:cubicBezTo>
                  <a:cubicBezTo>
                    <a:pt x="2598" y="1705"/>
                    <a:pt x="2683" y="1641"/>
                    <a:pt x="2723" y="1563"/>
                  </a:cubicBezTo>
                  <a:cubicBezTo>
                    <a:pt x="2773" y="1437"/>
                    <a:pt x="2723" y="1311"/>
                    <a:pt x="2622" y="1235"/>
                  </a:cubicBezTo>
                  <a:lnTo>
                    <a:pt x="2622" y="1260"/>
                  </a:lnTo>
                  <a:cubicBezTo>
                    <a:pt x="2597" y="1235"/>
                    <a:pt x="2572" y="1210"/>
                    <a:pt x="2546" y="1185"/>
                  </a:cubicBezTo>
                  <a:cubicBezTo>
                    <a:pt x="2532" y="1155"/>
                    <a:pt x="2526" y="1143"/>
                    <a:pt x="2528" y="1143"/>
                  </a:cubicBezTo>
                  <a:lnTo>
                    <a:pt x="2528" y="1143"/>
                  </a:lnTo>
                  <a:cubicBezTo>
                    <a:pt x="2530" y="1143"/>
                    <a:pt x="2536" y="1149"/>
                    <a:pt x="2546" y="1159"/>
                  </a:cubicBezTo>
                  <a:cubicBezTo>
                    <a:pt x="2553" y="1166"/>
                    <a:pt x="2556" y="1169"/>
                    <a:pt x="2556" y="1169"/>
                  </a:cubicBezTo>
                  <a:cubicBezTo>
                    <a:pt x="2557" y="1169"/>
                    <a:pt x="2534" y="1141"/>
                    <a:pt x="2496" y="1084"/>
                  </a:cubicBezTo>
                  <a:cubicBezTo>
                    <a:pt x="2446" y="1033"/>
                    <a:pt x="2370" y="983"/>
                    <a:pt x="2320" y="933"/>
                  </a:cubicBezTo>
                  <a:cubicBezTo>
                    <a:pt x="2168" y="781"/>
                    <a:pt x="2017" y="655"/>
                    <a:pt x="1866" y="555"/>
                  </a:cubicBezTo>
                  <a:cubicBezTo>
                    <a:pt x="1563" y="353"/>
                    <a:pt x="1261" y="202"/>
                    <a:pt x="959" y="101"/>
                  </a:cubicBezTo>
                  <a:cubicBezTo>
                    <a:pt x="858" y="34"/>
                    <a:pt x="746" y="0"/>
                    <a:pt x="6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24" name="Google Shape;3324;p48"/>
          <p:cNvGrpSpPr/>
          <p:nvPr/>
        </p:nvGrpSpPr>
        <p:grpSpPr>
          <a:xfrm rot="5400000">
            <a:off x="8184131" y="2660751"/>
            <a:ext cx="710105" cy="704199"/>
            <a:chOff x="2712950" y="295225"/>
            <a:chExt cx="1077550" cy="1068425"/>
          </a:xfrm>
        </p:grpSpPr>
        <p:sp>
          <p:nvSpPr>
            <p:cNvPr id="3325" name="Google Shape;3325;p48"/>
            <p:cNvSpPr/>
            <p:nvPr/>
          </p:nvSpPr>
          <p:spPr>
            <a:xfrm>
              <a:off x="3347750" y="373800"/>
              <a:ext cx="96250" cy="198325"/>
            </a:xfrm>
            <a:custGeom>
              <a:rect b="b" l="l" r="r" t="t"/>
              <a:pathLst>
                <a:path extrusionOk="0" h="7933" w="3850">
                  <a:moveTo>
                    <a:pt x="3300" y="0"/>
                  </a:moveTo>
                  <a:cubicBezTo>
                    <a:pt x="3147" y="0"/>
                    <a:pt x="2995" y="80"/>
                    <a:pt x="2914" y="269"/>
                  </a:cubicBezTo>
                  <a:cubicBezTo>
                    <a:pt x="2536" y="1227"/>
                    <a:pt x="2132" y="2185"/>
                    <a:pt x="1754" y="3168"/>
                  </a:cubicBezTo>
                  <a:cubicBezTo>
                    <a:pt x="1376" y="4125"/>
                    <a:pt x="1023" y="5083"/>
                    <a:pt x="670" y="6066"/>
                  </a:cubicBezTo>
                  <a:cubicBezTo>
                    <a:pt x="469" y="6621"/>
                    <a:pt x="267" y="7175"/>
                    <a:pt x="66" y="7705"/>
                  </a:cubicBezTo>
                  <a:cubicBezTo>
                    <a:pt x="1" y="7834"/>
                    <a:pt x="103" y="7933"/>
                    <a:pt x="211" y="7933"/>
                  </a:cubicBezTo>
                  <a:cubicBezTo>
                    <a:pt x="270" y="7933"/>
                    <a:pt x="332" y="7902"/>
                    <a:pt x="368" y="7831"/>
                  </a:cubicBezTo>
                  <a:cubicBezTo>
                    <a:pt x="570" y="7377"/>
                    <a:pt x="822" y="6923"/>
                    <a:pt x="1074" y="6444"/>
                  </a:cubicBezTo>
                  <a:cubicBezTo>
                    <a:pt x="1301" y="5991"/>
                    <a:pt x="1553" y="5512"/>
                    <a:pt x="1779" y="5058"/>
                  </a:cubicBezTo>
                  <a:cubicBezTo>
                    <a:pt x="2208" y="4100"/>
                    <a:pt x="2636" y="3168"/>
                    <a:pt x="3040" y="2210"/>
                  </a:cubicBezTo>
                  <a:cubicBezTo>
                    <a:pt x="3267" y="1681"/>
                    <a:pt x="3493" y="1126"/>
                    <a:pt x="3720" y="597"/>
                  </a:cubicBezTo>
                  <a:cubicBezTo>
                    <a:pt x="3850" y="257"/>
                    <a:pt x="3574" y="0"/>
                    <a:pt x="33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6" name="Google Shape;3326;p48"/>
            <p:cNvSpPr/>
            <p:nvPr/>
          </p:nvSpPr>
          <p:spPr>
            <a:xfrm>
              <a:off x="3060300" y="1086800"/>
              <a:ext cx="96000" cy="198100"/>
            </a:xfrm>
            <a:custGeom>
              <a:rect b="b" l="l" r="r" t="t"/>
              <a:pathLst>
                <a:path extrusionOk="0" h="7924" w="3840">
                  <a:moveTo>
                    <a:pt x="3634" y="1"/>
                  </a:moveTo>
                  <a:cubicBezTo>
                    <a:pt x="3573" y="1"/>
                    <a:pt x="3510" y="31"/>
                    <a:pt x="3473" y="104"/>
                  </a:cubicBezTo>
                  <a:cubicBezTo>
                    <a:pt x="3246" y="558"/>
                    <a:pt x="2994" y="1012"/>
                    <a:pt x="2767" y="1465"/>
                  </a:cubicBezTo>
                  <a:cubicBezTo>
                    <a:pt x="2515" y="1944"/>
                    <a:pt x="2288" y="2423"/>
                    <a:pt x="2061" y="2877"/>
                  </a:cubicBezTo>
                  <a:cubicBezTo>
                    <a:pt x="1608" y="3835"/>
                    <a:pt x="1179" y="4767"/>
                    <a:pt x="801" y="5725"/>
                  </a:cubicBezTo>
                  <a:cubicBezTo>
                    <a:pt x="574" y="6254"/>
                    <a:pt x="348" y="6783"/>
                    <a:pt x="146" y="7338"/>
                  </a:cubicBezTo>
                  <a:cubicBezTo>
                    <a:pt x="0" y="7677"/>
                    <a:pt x="270" y="7923"/>
                    <a:pt x="541" y="7923"/>
                  </a:cubicBezTo>
                  <a:cubicBezTo>
                    <a:pt x="693" y="7923"/>
                    <a:pt x="846" y="7846"/>
                    <a:pt x="927" y="7666"/>
                  </a:cubicBezTo>
                  <a:cubicBezTo>
                    <a:pt x="1305" y="6708"/>
                    <a:pt x="1709" y="5725"/>
                    <a:pt x="2087" y="4767"/>
                  </a:cubicBezTo>
                  <a:cubicBezTo>
                    <a:pt x="2465" y="3809"/>
                    <a:pt x="2818" y="2826"/>
                    <a:pt x="3196" y="1869"/>
                  </a:cubicBezTo>
                  <a:cubicBezTo>
                    <a:pt x="3372" y="1314"/>
                    <a:pt x="3574" y="760"/>
                    <a:pt x="3775" y="205"/>
                  </a:cubicBezTo>
                  <a:cubicBezTo>
                    <a:pt x="3840" y="93"/>
                    <a:pt x="3740" y="1"/>
                    <a:pt x="36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7" name="Google Shape;3327;p48"/>
            <p:cNvSpPr/>
            <p:nvPr/>
          </p:nvSpPr>
          <p:spPr>
            <a:xfrm>
              <a:off x="3507600" y="925675"/>
              <a:ext cx="204525" cy="92725"/>
            </a:xfrm>
            <a:custGeom>
              <a:rect b="b" l="l" r="r" t="t"/>
              <a:pathLst>
                <a:path extrusionOk="0" h="3709" w="8181">
                  <a:moveTo>
                    <a:pt x="205" y="1"/>
                  </a:moveTo>
                  <a:cubicBezTo>
                    <a:pt x="70" y="1"/>
                    <a:pt x="1" y="237"/>
                    <a:pt x="174" y="324"/>
                  </a:cubicBezTo>
                  <a:lnTo>
                    <a:pt x="149" y="349"/>
                  </a:lnTo>
                  <a:cubicBezTo>
                    <a:pt x="628" y="551"/>
                    <a:pt x="1082" y="803"/>
                    <a:pt x="1535" y="1055"/>
                  </a:cubicBezTo>
                  <a:cubicBezTo>
                    <a:pt x="1989" y="1282"/>
                    <a:pt x="2493" y="1508"/>
                    <a:pt x="2947" y="1735"/>
                  </a:cubicBezTo>
                  <a:cubicBezTo>
                    <a:pt x="3879" y="2189"/>
                    <a:pt x="4837" y="2617"/>
                    <a:pt x="5770" y="2995"/>
                  </a:cubicBezTo>
                  <a:cubicBezTo>
                    <a:pt x="6324" y="3222"/>
                    <a:pt x="6853" y="3449"/>
                    <a:pt x="7408" y="3676"/>
                  </a:cubicBezTo>
                  <a:cubicBezTo>
                    <a:pt x="7465" y="3699"/>
                    <a:pt x="7519" y="3709"/>
                    <a:pt x="7571" y="3709"/>
                  </a:cubicBezTo>
                  <a:cubicBezTo>
                    <a:pt x="7975" y="3709"/>
                    <a:pt x="8180" y="3074"/>
                    <a:pt x="7710" y="2895"/>
                  </a:cubicBezTo>
                  <a:cubicBezTo>
                    <a:pt x="6778" y="2491"/>
                    <a:pt x="5795" y="2113"/>
                    <a:pt x="4837" y="1710"/>
                  </a:cubicBezTo>
                  <a:cubicBezTo>
                    <a:pt x="3879" y="1332"/>
                    <a:pt x="2896" y="979"/>
                    <a:pt x="1939" y="626"/>
                  </a:cubicBezTo>
                  <a:cubicBezTo>
                    <a:pt x="1384" y="425"/>
                    <a:pt x="830" y="248"/>
                    <a:pt x="275" y="21"/>
                  </a:cubicBezTo>
                  <a:cubicBezTo>
                    <a:pt x="250" y="7"/>
                    <a:pt x="227"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8" name="Google Shape;3328;p48"/>
            <p:cNvSpPr/>
            <p:nvPr/>
          </p:nvSpPr>
          <p:spPr>
            <a:xfrm>
              <a:off x="2791325" y="639925"/>
              <a:ext cx="204625" cy="92550"/>
            </a:xfrm>
            <a:custGeom>
              <a:rect b="b" l="l" r="r" t="t"/>
              <a:pathLst>
                <a:path extrusionOk="0" h="3702" w="8185">
                  <a:moveTo>
                    <a:pt x="603" y="1"/>
                  </a:moveTo>
                  <a:cubicBezTo>
                    <a:pt x="186" y="1"/>
                    <a:pt x="1" y="636"/>
                    <a:pt x="470" y="815"/>
                  </a:cubicBezTo>
                  <a:cubicBezTo>
                    <a:pt x="1403" y="1218"/>
                    <a:pt x="2386" y="1622"/>
                    <a:pt x="3344" y="2000"/>
                  </a:cubicBezTo>
                  <a:cubicBezTo>
                    <a:pt x="4301" y="2378"/>
                    <a:pt x="5284" y="2731"/>
                    <a:pt x="6267" y="3083"/>
                  </a:cubicBezTo>
                  <a:cubicBezTo>
                    <a:pt x="6797" y="3285"/>
                    <a:pt x="7351" y="3461"/>
                    <a:pt x="7906" y="3688"/>
                  </a:cubicBezTo>
                  <a:cubicBezTo>
                    <a:pt x="7929" y="3697"/>
                    <a:pt x="7952" y="3701"/>
                    <a:pt x="7972" y="3701"/>
                  </a:cubicBezTo>
                  <a:cubicBezTo>
                    <a:pt x="8127" y="3701"/>
                    <a:pt x="8184" y="3475"/>
                    <a:pt x="8006" y="3386"/>
                  </a:cubicBezTo>
                  <a:lnTo>
                    <a:pt x="8032" y="3386"/>
                  </a:lnTo>
                  <a:cubicBezTo>
                    <a:pt x="7553" y="3159"/>
                    <a:pt x="7099" y="2907"/>
                    <a:pt x="6645" y="2680"/>
                  </a:cubicBezTo>
                  <a:cubicBezTo>
                    <a:pt x="6192" y="2453"/>
                    <a:pt x="5713" y="2201"/>
                    <a:pt x="5234" y="1974"/>
                  </a:cubicBezTo>
                  <a:cubicBezTo>
                    <a:pt x="4301" y="1546"/>
                    <a:pt x="3344" y="1092"/>
                    <a:pt x="2411" y="714"/>
                  </a:cubicBezTo>
                  <a:lnTo>
                    <a:pt x="773" y="34"/>
                  </a:lnTo>
                  <a:cubicBezTo>
                    <a:pt x="713" y="11"/>
                    <a:pt x="656" y="1"/>
                    <a:pt x="6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9" name="Google Shape;3329;p48"/>
            <p:cNvSpPr/>
            <p:nvPr/>
          </p:nvSpPr>
          <p:spPr>
            <a:xfrm>
              <a:off x="3501625" y="630125"/>
              <a:ext cx="207025" cy="90200"/>
            </a:xfrm>
            <a:custGeom>
              <a:rect b="b" l="l" r="r" t="t"/>
              <a:pathLst>
                <a:path extrusionOk="0" h="3608" w="8281">
                  <a:moveTo>
                    <a:pt x="7666" y="0"/>
                  </a:moveTo>
                  <a:cubicBezTo>
                    <a:pt x="7605" y="0"/>
                    <a:pt x="7539" y="15"/>
                    <a:pt x="7471" y="48"/>
                  </a:cubicBezTo>
                  <a:cubicBezTo>
                    <a:pt x="6538" y="451"/>
                    <a:pt x="5555" y="854"/>
                    <a:pt x="4622" y="1257"/>
                  </a:cubicBezTo>
                  <a:cubicBezTo>
                    <a:pt x="3665" y="1661"/>
                    <a:pt x="2732" y="2114"/>
                    <a:pt x="1774" y="2543"/>
                  </a:cubicBezTo>
                  <a:cubicBezTo>
                    <a:pt x="1245" y="2795"/>
                    <a:pt x="741" y="3047"/>
                    <a:pt x="186" y="3274"/>
                  </a:cubicBezTo>
                  <a:cubicBezTo>
                    <a:pt x="0" y="3344"/>
                    <a:pt x="94" y="3607"/>
                    <a:pt x="268" y="3607"/>
                  </a:cubicBezTo>
                  <a:cubicBezTo>
                    <a:pt x="282" y="3607"/>
                    <a:pt x="297" y="3605"/>
                    <a:pt x="312" y="3601"/>
                  </a:cubicBezTo>
                  <a:lnTo>
                    <a:pt x="312" y="3576"/>
                  </a:lnTo>
                  <a:cubicBezTo>
                    <a:pt x="791" y="3400"/>
                    <a:pt x="1295" y="3274"/>
                    <a:pt x="1800" y="3097"/>
                  </a:cubicBezTo>
                  <a:cubicBezTo>
                    <a:pt x="2278" y="2946"/>
                    <a:pt x="2783" y="2795"/>
                    <a:pt x="3261" y="2618"/>
                  </a:cubicBezTo>
                  <a:cubicBezTo>
                    <a:pt x="4244" y="2266"/>
                    <a:pt x="5227" y="1913"/>
                    <a:pt x="6185" y="1509"/>
                  </a:cubicBezTo>
                  <a:lnTo>
                    <a:pt x="7798" y="829"/>
                  </a:lnTo>
                  <a:cubicBezTo>
                    <a:pt x="8281" y="653"/>
                    <a:pt x="8076" y="0"/>
                    <a:pt x="76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0" name="Google Shape;3330;p48"/>
            <p:cNvSpPr/>
            <p:nvPr/>
          </p:nvSpPr>
          <p:spPr>
            <a:xfrm>
              <a:off x="2795225" y="938650"/>
              <a:ext cx="206575" cy="90025"/>
            </a:xfrm>
            <a:custGeom>
              <a:rect b="b" l="l" r="r" t="t"/>
              <a:pathLst>
                <a:path extrusionOk="0" h="3601" w="8263">
                  <a:moveTo>
                    <a:pt x="7999" y="0"/>
                  </a:moveTo>
                  <a:cubicBezTo>
                    <a:pt x="7984" y="0"/>
                    <a:pt x="7968" y="2"/>
                    <a:pt x="7951" y="6"/>
                  </a:cubicBezTo>
                  <a:lnTo>
                    <a:pt x="7976" y="32"/>
                  </a:lnTo>
                  <a:cubicBezTo>
                    <a:pt x="7472" y="183"/>
                    <a:pt x="6968" y="334"/>
                    <a:pt x="6489" y="485"/>
                  </a:cubicBezTo>
                  <a:cubicBezTo>
                    <a:pt x="5985" y="662"/>
                    <a:pt x="5506" y="813"/>
                    <a:pt x="5002" y="989"/>
                  </a:cubicBezTo>
                  <a:cubicBezTo>
                    <a:pt x="4019" y="1342"/>
                    <a:pt x="3062" y="1695"/>
                    <a:pt x="2079" y="2098"/>
                  </a:cubicBezTo>
                  <a:lnTo>
                    <a:pt x="465" y="2779"/>
                  </a:lnTo>
                  <a:cubicBezTo>
                    <a:pt x="0" y="2956"/>
                    <a:pt x="216" y="3600"/>
                    <a:pt x="617" y="3600"/>
                  </a:cubicBezTo>
                  <a:cubicBezTo>
                    <a:pt x="673" y="3600"/>
                    <a:pt x="732" y="3588"/>
                    <a:pt x="793" y="3560"/>
                  </a:cubicBezTo>
                  <a:cubicBezTo>
                    <a:pt x="1751" y="3157"/>
                    <a:pt x="2683" y="2754"/>
                    <a:pt x="3666" y="2350"/>
                  </a:cubicBezTo>
                  <a:cubicBezTo>
                    <a:pt x="4624" y="1922"/>
                    <a:pt x="5557" y="1493"/>
                    <a:pt x="6489" y="1065"/>
                  </a:cubicBezTo>
                  <a:cubicBezTo>
                    <a:pt x="7019" y="813"/>
                    <a:pt x="7548" y="536"/>
                    <a:pt x="8077" y="309"/>
                  </a:cubicBezTo>
                  <a:cubicBezTo>
                    <a:pt x="8262" y="239"/>
                    <a:pt x="8171" y="0"/>
                    <a:pt x="79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1" name="Google Shape;3331;p48"/>
            <p:cNvSpPr/>
            <p:nvPr/>
          </p:nvSpPr>
          <p:spPr>
            <a:xfrm>
              <a:off x="3360125" y="1081800"/>
              <a:ext cx="91975" cy="198900"/>
            </a:xfrm>
            <a:custGeom>
              <a:rect b="b" l="l" r="r" t="t"/>
              <a:pathLst>
                <a:path extrusionOk="0" h="7956" w="3679">
                  <a:moveTo>
                    <a:pt x="212" y="0"/>
                  </a:moveTo>
                  <a:cubicBezTo>
                    <a:pt x="109" y="0"/>
                    <a:pt x="1" y="99"/>
                    <a:pt x="49" y="229"/>
                  </a:cubicBezTo>
                  <a:lnTo>
                    <a:pt x="49" y="203"/>
                  </a:lnTo>
                  <a:cubicBezTo>
                    <a:pt x="226" y="708"/>
                    <a:pt x="377" y="1212"/>
                    <a:pt x="528" y="1690"/>
                  </a:cubicBezTo>
                  <a:cubicBezTo>
                    <a:pt x="680" y="2195"/>
                    <a:pt x="831" y="2673"/>
                    <a:pt x="1032" y="3178"/>
                  </a:cubicBezTo>
                  <a:cubicBezTo>
                    <a:pt x="1360" y="4135"/>
                    <a:pt x="1738" y="5118"/>
                    <a:pt x="2116" y="6076"/>
                  </a:cubicBezTo>
                  <a:cubicBezTo>
                    <a:pt x="2343" y="6631"/>
                    <a:pt x="2570" y="7160"/>
                    <a:pt x="2797" y="7714"/>
                  </a:cubicBezTo>
                  <a:cubicBezTo>
                    <a:pt x="2871" y="7862"/>
                    <a:pt x="3025" y="7956"/>
                    <a:pt x="3182" y="7956"/>
                  </a:cubicBezTo>
                  <a:cubicBezTo>
                    <a:pt x="3240" y="7956"/>
                    <a:pt x="3297" y="7943"/>
                    <a:pt x="3351" y="7916"/>
                  </a:cubicBezTo>
                  <a:cubicBezTo>
                    <a:pt x="3578" y="7840"/>
                    <a:pt x="3679" y="7588"/>
                    <a:pt x="3578" y="7361"/>
                  </a:cubicBezTo>
                  <a:cubicBezTo>
                    <a:pt x="3175" y="6429"/>
                    <a:pt x="2797" y="5471"/>
                    <a:pt x="2368" y="4539"/>
                  </a:cubicBezTo>
                  <a:cubicBezTo>
                    <a:pt x="1965" y="3581"/>
                    <a:pt x="1536" y="2648"/>
                    <a:pt x="1083" y="1690"/>
                  </a:cubicBezTo>
                  <a:cubicBezTo>
                    <a:pt x="856" y="1161"/>
                    <a:pt x="579" y="657"/>
                    <a:pt x="352" y="103"/>
                  </a:cubicBezTo>
                  <a:cubicBezTo>
                    <a:pt x="325" y="31"/>
                    <a:pt x="269" y="0"/>
                    <a:pt x="2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2" name="Google Shape;3332;p48"/>
            <p:cNvSpPr/>
            <p:nvPr/>
          </p:nvSpPr>
          <p:spPr>
            <a:xfrm>
              <a:off x="3050175" y="377725"/>
              <a:ext cx="93175" cy="199000"/>
            </a:xfrm>
            <a:custGeom>
              <a:rect b="b" l="l" r="r" t="t"/>
              <a:pathLst>
                <a:path extrusionOk="0" h="7960" w="3727">
                  <a:moveTo>
                    <a:pt x="553" y="1"/>
                  </a:moveTo>
                  <a:cubicBezTo>
                    <a:pt x="278" y="1"/>
                    <a:pt x="0" y="264"/>
                    <a:pt x="148" y="591"/>
                  </a:cubicBezTo>
                  <a:cubicBezTo>
                    <a:pt x="551" y="1549"/>
                    <a:pt x="954" y="2481"/>
                    <a:pt x="1357" y="3439"/>
                  </a:cubicBezTo>
                  <a:cubicBezTo>
                    <a:pt x="1761" y="4372"/>
                    <a:pt x="2214" y="5330"/>
                    <a:pt x="2643" y="6262"/>
                  </a:cubicBezTo>
                  <a:cubicBezTo>
                    <a:pt x="2895" y="6791"/>
                    <a:pt x="3147" y="7321"/>
                    <a:pt x="3374" y="7875"/>
                  </a:cubicBezTo>
                  <a:cubicBezTo>
                    <a:pt x="3399" y="7934"/>
                    <a:pt x="3449" y="7959"/>
                    <a:pt x="3503" y="7959"/>
                  </a:cubicBezTo>
                  <a:cubicBezTo>
                    <a:pt x="3609" y="7959"/>
                    <a:pt x="3727" y="7858"/>
                    <a:pt x="3676" y="7724"/>
                  </a:cubicBezTo>
                  <a:lnTo>
                    <a:pt x="3676" y="7724"/>
                  </a:lnTo>
                  <a:lnTo>
                    <a:pt x="3676" y="7749"/>
                  </a:lnTo>
                  <a:cubicBezTo>
                    <a:pt x="3500" y="7270"/>
                    <a:pt x="3349" y="6766"/>
                    <a:pt x="3197" y="6287"/>
                  </a:cubicBezTo>
                  <a:cubicBezTo>
                    <a:pt x="3046" y="5783"/>
                    <a:pt x="2895" y="5304"/>
                    <a:pt x="2718" y="4800"/>
                  </a:cubicBezTo>
                  <a:cubicBezTo>
                    <a:pt x="2366" y="3817"/>
                    <a:pt x="1988" y="2859"/>
                    <a:pt x="1609" y="1877"/>
                  </a:cubicBezTo>
                  <a:cubicBezTo>
                    <a:pt x="1383" y="1347"/>
                    <a:pt x="1156" y="793"/>
                    <a:pt x="929" y="263"/>
                  </a:cubicBezTo>
                  <a:cubicBezTo>
                    <a:pt x="849" y="78"/>
                    <a:pt x="701" y="1"/>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3" name="Google Shape;3333;p48"/>
            <p:cNvSpPr/>
            <p:nvPr/>
          </p:nvSpPr>
          <p:spPr>
            <a:xfrm>
              <a:off x="3242875" y="489750"/>
              <a:ext cx="22775" cy="151300"/>
            </a:xfrm>
            <a:custGeom>
              <a:rect b="b" l="l" r="r" t="t"/>
              <a:pathLst>
                <a:path extrusionOk="0" h="6052" w="911">
                  <a:moveTo>
                    <a:pt x="445" y="1"/>
                  </a:moveTo>
                  <a:cubicBezTo>
                    <a:pt x="251" y="1"/>
                    <a:pt x="61" y="117"/>
                    <a:pt x="26" y="370"/>
                  </a:cubicBezTo>
                  <a:cubicBezTo>
                    <a:pt x="26" y="1302"/>
                    <a:pt x="1" y="2235"/>
                    <a:pt x="26" y="3167"/>
                  </a:cubicBezTo>
                  <a:cubicBezTo>
                    <a:pt x="51" y="3621"/>
                    <a:pt x="51" y="4075"/>
                    <a:pt x="77" y="4528"/>
                  </a:cubicBezTo>
                  <a:cubicBezTo>
                    <a:pt x="102" y="4982"/>
                    <a:pt x="152" y="5411"/>
                    <a:pt x="152" y="5864"/>
                  </a:cubicBezTo>
                  <a:cubicBezTo>
                    <a:pt x="152" y="5988"/>
                    <a:pt x="242" y="6051"/>
                    <a:pt x="323" y="6051"/>
                  </a:cubicBezTo>
                  <a:cubicBezTo>
                    <a:pt x="392" y="6051"/>
                    <a:pt x="455" y="6007"/>
                    <a:pt x="455" y="5915"/>
                  </a:cubicBezTo>
                  <a:lnTo>
                    <a:pt x="480" y="5915"/>
                  </a:lnTo>
                  <a:cubicBezTo>
                    <a:pt x="505" y="5461"/>
                    <a:pt x="581" y="5007"/>
                    <a:pt x="631" y="4554"/>
                  </a:cubicBezTo>
                  <a:cubicBezTo>
                    <a:pt x="707" y="4100"/>
                    <a:pt x="732" y="3646"/>
                    <a:pt x="782" y="3193"/>
                  </a:cubicBezTo>
                  <a:cubicBezTo>
                    <a:pt x="858" y="2285"/>
                    <a:pt x="858" y="1378"/>
                    <a:pt x="883" y="470"/>
                  </a:cubicBezTo>
                  <a:cubicBezTo>
                    <a:pt x="911" y="168"/>
                    <a:pt x="676" y="1"/>
                    <a:pt x="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4" name="Google Shape;3334;p48"/>
            <p:cNvSpPr/>
            <p:nvPr/>
          </p:nvSpPr>
          <p:spPr>
            <a:xfrm>
              <a:off x="3237800" y="1017600"/>
              <a:ext cx="22750" cy="151625"/>
            </a:xfrm>
            <a:custGeom>
              <a:rect b="b" l="l" r="r" t="t"/>
              <a:pathLst>
                <a:path extrusionOk="0" h="6065" w="910">
                  <a:moveTo>
                    <a:pt x="588" y="1"/>
                  </a:moveTo>
                  <a:cubicBezTo>
                    <a:pt x="519" y="1"/>
                    <a:pt x="456" y="47"/>
                    <a:pt x="456" y="150"/>
                  </a:cubicBezTo>
                  <a:lnTo>
                    <a:pt x="431" y="150"/>
                  </a:lnTo>
                  <a:cubicBezTo>
                    <a:pt x="406" y="604"/>
                    <a:pt x="330" y="1058"/>
                    <a:pt x="280" y="1511"/>
                  </a:cubicBezTo>
                  <a:cubicBezTo>
                    <a:pt x="204" y="1965"/>
                    <a:pt x="179" y="2419"/>
                    <a:pt x="128" y="2872"/>
                  </a:cubicBezTo>
                  <a:cubicBezTo>
                    <a:pt x="53" y="3780"/>
                    <a:pt x="53" y="4687"/>
                    <a:pt x="28" y="5594"/>
                  </a:cubicBezTo>
                  <a:cubicBezTo>
                    <a:pt x="0" y="5897"/>
                    <a:pt x="235" y="6064"/>
                    <a:pt x="466" y="6064"/>
                  </a:cubicBezTo>
                  <a:cubicBezTo>
                    <a:pt x="659" y="6064"/>
                    <a:pt x="850" y="5947"/>
                    <a:pt x="884" y="5695"/>
                  </a:cubicBezTo>
                  <a:cubicBezTo>
                    <a:pt x="884" y="4737"/>
                    <a:pt x="910" y="3830"/>
                    <a:pt x="884" y="2897"/>
                  </a:cubicBezTo>
                  <a:cubicBezTo>
                    <a:pt x="859" y="2444"/>
                    <a:pt x="859" y="1990"/>
                    <a:pt x="834" y="1536"/>
                  </a:cubicBezTo>
                  <a:cubicBezTo>
                    <a:pt x="809" y="1083"/>
                    <a:pt x="758" y="629"/>
                    <a:pt x="758" y="175"/>
                  </a:cubicBezTo>
                  <a:cubicBezTo>
                    <a:pt x="758" y="66"/>
                    <a:pt x="669" y="1"/>
                    <a:pt x="5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5" name="Google Shape;3335;p48"/>
            <p:cNvSpPr/>
            <p:nvPr/>
          </p:nvSpPr>
          <p:spPr>
            <a:xfrm>
              <a:off x="3438225" y="820675"/>
              <a:ext cx="153775" cy="21800"/>
            </a:xfrm>
            <a:custGeom>
              <a:rect b="b" l="l" r="r" t="t"/>
              <a:pathLst>
                <a:path extrusionOk="0" h="872" w="6151">
                  <a:moveTo>
                    <a:pt x="3889" y="1"/>
                  </a:moveTo>
                  <a:cubicBezTo>
                    <a:pt x="3582" y="1"/>
                    <a:pt x="3277" y="4"/>
                    <a:pt x="2974" y="12"/>
                  </a:cubicBezTo>
                  <a:cubicBezTo>
                    <a:pt x="2521" y="12"/>
                    <a:pt x="2067" y="37"/>
                    <a:pt x="1613" y="63"/>
                  </a:cubicBezTo>
                  <a:cubicBezTo>
                    <a:pt x="1160" y="88"/>
                    <a:pt x="706" y="138"/>
                    <a:pt x="252" y="138"/>
                  </a:cubicBezTo>
                  <a:cubicBezTo>
                    <a:pt x="51" y="138"/>
                    <a:pt x="0" y="441"/>
                    <a:pt x="227" y="441"/>
                  </a:cubicBezTo>
                  <a:lnTo>
                    <a:pt x="202" y="466"/>
                  </a:lnTo>
                  <a:cubicBezTo>
                    <a:pt x="656" y="491"/>
                    <a:pt x="1109" y="592"/>
                    <a:pt x="1563" y="642"/>
                  </a:cubicBezTo>
                  <a:cubicBezTo>
                    <a:pt x="2017" y="693"/>
                    <a:pt x="2470" y="743"/>
                    <a:pt x="2924" y="768"/>
                  </a:cubicBezTo>
                  <a:cubicBezTo>
                    <a:pt x="3831" y="844"/>
                    <a:pt x="4739" y="844"/>
                    <a:pt x="5646" y="869"/>
                  </a:cubicBezTo>
                  <a:cubicBezTo>
                    <a:pt x="5661" y="871"/>
                    <a:pt x="5675" y="871"/>
                    <a:pt x="5689" y="871"/>
                  </a:cubicBezTo>
                  <a:cubicBezTo>
                    <a:pt x="5898" y="871"/>
                    <a:pt x="6078" y="703"/>
                    <a:pt x="6125" y="491"/>
                  </a:cubicBezTo>
                  <a:cubicBezTo>
                    <a:pt x="6150" y="264"/>
                    <a:pt x="5974" y="37"/>
                    <a:pt x="5747" y="12"/>
                  </a:cubicBezTo>
                  <a:cubicBezTo>
                    <a:pt x="5125" y="12"/>
                    <a:pt x="4504" y="1"/>
                    <a:pt x="38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6" name="Google Shape;3336;p48"/>
            <p:cNvSpPr/>
            <p:nvPr/>
          </p:nvSpPr>
          <p:spPr>
            <a:xfrm>
              <a:off x="2907200" y="816350"/>
              <a:ext cx="158025" cy="21300"/>
            </a:xfrm>
            <a:custGeom>
              <a:rect b="b" l="l" r="r" t="t"/>
              <a:pathLst>
                <a:path extrusionOk="0" h="852" w="6321">
                  <a:moveTo>
                    <a:pt x="583" y="1"/>
                  </a:moveTo>
                  <a:cubicBezTo>
                    <a:pt x="61" y="1"/>
                    <a:pt x="1" y="817"/>
                    <a:pt x="574" y="840"/>
                  </a:cubicBezTo>
                  <a:cubicBezTo>
                    <a:pt x="1195" y="840"/>
                    <a:pt x="1817" y="852"/>
                    <a:pt x="2431" y="852"/>
                  </a:cubicBezTo>
                  <a:cubicBezTo>
                    <a:pt x="2738" y="852"/>
                    <a:pt x="3044" y="849"/>
                    <a:pt x="3346" y="840"/>
                  </a:cubicBezTo>
                  <a:cubicBezTo>
                    <a:pt x="3800" y="840"/>
                    <a:pt x="4254" y="815"/>
                    <a:pt x="4707" y="790"/>
                  </a:cubicBezTo>
                  <a:cubicBezTo>
                    <a:pt x="5161" y="765"/>
                    <a:pt x="5615" y="740"/>
                    <a:pt x="6068" y="740"/>
                  </a:cubicBezTo>
                  <a:cubicBezTo>
                    <a:pt x="6270" y="740"/>
                    <a:pt x="6320" y="412"/>
                    <a:pt x="6119" y="412"/>
                  </a:cubicBezTo>
                  <a:cubicBezTo>
                    <a:pt x="5665" y="362"/>
                    <a:pt x="5211" y="286"/>
                    <a:pt x="4758" y="236"/>
                  </a:cubicBezTo>
                  <a:cubicBezTo>
                    <a:pt x="4304" y="185"/>
                    <a:pt x="3850" y="135"/>
                    <a:pt x="3397" y="110"/>
                  </a:cubicBezTo>
                  <a:cubicBezTo>
                    <a:pt x="2489" y="34"/>
                    <a:pt x="1582" y="9"/>
                    <a:pt x="675" y="9"/>
                  </a:cubicBezTo>
                  <a:cubicBezTo>
                    <a:pt x="643" y="3"/>
                    <a:pt x="612" y="1"/>
                    <a:pt x="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7" name="Google Shape;3337;p48"/>
            <p:cNvSpPr/>
            <p:nvPr/>
          </p:nvSpPr>
          <p:spPr>
            <a:xfrm>
              <a:off x="3381700" y="587875"/>
              <a:ext cx="116400" cy="108900"/>
            </a:xfrm>
            <a:custGeom>
              <a:rect b="b" l="l" r="r" t="t"/>
              <a:pathLst>
                <a:path extrusionOk="0" h="4356" w="4656">
                  <a:moveTo>
                    <a:pt x="4188" y="0"/>
                  </a:moveTo>
                  <a:cubicBezTo>
                    <a:pt x="4096" y="0"/>
                    <a:pt x="4003" y="32"/>
                    <a:pt x="3925" y="99"/>
                  </a:cubicBezTo>
                  <a:cubicBezTo>
                    <a:pt x="3244" y="729"/>
                    <a:pt x="2589" y="1385"/>
                    <a:pt x="1934" y="2065"/>
                  </a:cubicBezTo>
                  <a:cubicBezTo>
                    <a:pt x="1631" y="2368"/>
                    <a:pt x="1304" y="2721"/>
                    <a:pt x="1026" y="3048"/>
                  </a:cubicBezTo>
                  <a:cubicBezTo>
                    <a:pt x="724" y="3376"/>
                    <a:pt x="421" y="3729"/>
                    <a:pt x="119" y="4056"/>
                  </a:cubicBezTo>
                  <a:cubicBezTo>
                    <a:pt x="1" y="4175"/>
                    <a:pt x="83" y="4355"/>
                    <a:pt x="209" y="4355"/>
                  </a:cubicBezTo>
                  <a:cubicBezTo>
                    <a:pt x="244" y="4355"/>
                    <a:pt x="282" y="4341"/>
                    <a:pt x="321" y="4308"/>
                  </a:cubicBezTo>
                  <a:cubicBezTo>
                    <a:pt x="648" y="4031"/>
                    <a:pt x="1026" y="3754"/>
                    <a:pt x="1379" y="3477"/>
                  </a:cubicBezTo>
                  <a:cubicBezTo>
                    <a:pt x="1732" y="3199"/>
                    <a:pt x="2085" y="2922"/>
                    <a:pt x="2438" y="2620"/>
                  </a:cubicBezTo>
                  <a:cubicBezTo>
                    <a:pt x="3144" y="2040"/>
                    <a:pt x="3799" y="1385"/>
                    <a:pt x="4429" y="755"/>
                  </a:cubicBezTo>
                  <a:cubicBezTo>
                    <a:pt x="4605" y="603"/>
                    <a:pt x="4656" y="351"/>
                    <a:pt x="4505" y="150"/>
                  </a:cubicBezTo>
                  <a:cubicBezTo>
                    <a:pt x="4420" y="51"/>
                    <a:pt x="4305" y="0"/>
                    <a:pt x="41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8" name="Google Shape;3338;p48"/>
            <p:cNvSpPr/>
            <p:nvPr/>
          </p:nvSpPr>
          <p:spPr>
            <a:xfrm>
              <a:off x="3005325" y="961650"/>
              <a:ext cx="116600" cy="108950"/>
            </a:xfrm>
            <a:custGeom>
              <a:rect b="b" l="l" r="r" t="t"/>
              <a:pathLst>
                <a:path extrusionOk="0" h="4358" w="4664">
                  <a:moveTo>
                    <a:pt x="4455" y="0"/>
                  </a:moveTo>
                  <a:cubicBezTo>
                    <a:pt x="4424" y="0"/>
                    <a:pt x="4392" y="13"/>
                    <a:pt x="4361" y="44"/>
                  </a:cubicBezTo>
                  <a:cubicBezTo>
                    <a:pt x="4008" y="347"/>
                    <a:pt x="3630" y="599"/>
                    <a:pt x="3277" y="876"/>
                  </a:cubicBezTo>
                  <a:cubicBezTo>
                    <a:pt x="2899" y="1153"/>
                    <a:pt x="2572" y="1456"/>
                    <a:pt x="2219" y="1733"/>
                  </a:cubicBezTo>
                  <a:cubicBezTo>
                    <a:pt x="1513" y="2338"/>
                    <a:pt x="858" y="2968"/>
                    <a:pt x="228" y="3598"/>
                  </a:cubicBezTo>
                  <a:cubicBezTo>
                    <a:pt x="51" y="3749"/>
                    <a:pt x="1" y="4026"/>
                    <a:pt x="152" y="4203"/>
                  </a:cubicBezTo>
                  <a:cubicBezTo>
                    <a:pt x="226" y="4306"/>
                    <a:pt x="351" y="4357"/>
                    <a:pt x="477" y="4357"/>
                  </a:cubicBezTo>
                  <a:cubicBezTo>
                    <a:pt x="567" y="4357"/>
                    <a:pt x="658" y="4331"/>
                    <a:pt x="732" y="4278"/>
                  </a:cubicBezTo>
                  <a:cubicBezTo>
                    <a:pt x="1412" y="3623"/>
                    <a:pt x="2068" y="2993"/>
                    <a:pt x="2723" y="2313"/>
                  </a:cubicBezTo>
                  <a:cubicBezTo>
                    <a:pt x="3025" y="1985"/>
                    <a:pt x="3328" y="1657"/>
                    <a:pt x="3630" y="1304"/>
                  </a:cubicBezTo>
                  <a:cubicBezTo>
                    <a:pt x="3958" y="977"/>
                    <a:pt x="4235" y="624"/>
                    <a:pt x="4563" y="296"/>
                  </a:cubicBezTo>
                  <a:cubicBezTo>
                    <a:pt x="4663" y="196"/>
                    <a:pt x="4572" y="0"/>
                    <a:pt x="44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9" name="Google Shape;3339;p48"/>
            <p:cNvSpPr/>
            <p:nvPr/>
          </p:nvSpPr>
          <p:spPr>
            <a:xfrm>
              <a:off x="3382975" y="960675"/>
              <a:ext cx="114675" cy="113900"/>
            </a:xfrm>
            <a:custGeom>
              <a:rect b="b" l="l" r="r" t="t"/>
              <a:pathLst>
                <a:path extrusionOk="0" h="4556" w="4587">
                  <a:moveTo>
                    <a:pt x="227" y="1"/>
                  </a:moveTo>
                  <a:cubicBezTo>
                    <a:pt x="112" y="1"/>
                    <a:pt x="1" y="130"/>
                    <a:pt x="93" y="260"/>
                  </a:cubicBezTo>
                  <a:cubicBezTo>
                    <a:pt x="396" y="612"/>
                    <a:pt x="648" y="991"/>
                    <a:pt x="925" y="1343"/>
                  </a:cubicBezTo>
                  <a:cubicBezTo>
                    <a:pt x="1202" y="1696"/>
                    <a:pt x="1505" y="2049"/>
                    <a:pt x="1782" y="2402"/>
                  </a:cubicBezTo>
                  <a:cubicBezTo>
                    <a:pt x="2387" y="3082"/>
                    <a:pt x="3017" y="3738"/>
                    <a:pt x="3647" y="4393"/>
                  </a:cubicBezTo>
                  <a:cubicBezTo>
                    <a:pt x="3741" y="4508"/>
                    <a:pt x="3859" y="4556"/>
                    <a:pt x="3974" y="4556"/>
                  </a:cubicBezTo>
                  <a:cubicBezTo>
                    <a:pt x="4290" y="4556"/>
                    <a:pt x="4586" y="4196"/>
                    <a:pt x="4328" y="3864"/>
                  </a:cubicBezTo>
                  <a:cubicBezTo>
                    <a:pt x="3672" y="3209"/>
                    <a:pt x="3042" y="2528"/>
                    <a:pt x="2362" y="1898"/>
                  </a:cubicBezTo>
                  <a:cubicBezTo>
                    <a:pt x="2034" y="1570"/>
                    <a:pt x="1706" y="1268"/>
                    <a:pt x="1353" y="965"/>
                  </a:cubicBezTo>
                  <a:cubicBezTo>
                    <a:pt x="1026" y="663"/>
                    <a:pt x="673" y="386"/>
                    <a:pt x="345" y="58"/>
                  </a:cubicBezTo>
                  <a:cubicBezTo>
                    <a:pt x="312" y="18"/>
                    <a:pt x="269" y="1"/>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0" name="Google Shape;3340;p48"/>
            <p:cNvSpPr/>
            <p:nvPr/>
          </p:nvSpPr>
          <p:spPr>
            <a:xfrm>
              <a:off x="3005825" y="584125"/>
              <a:ext cx="115150" cy="114075"/>
            </a:xfrm>
            <a:custGeom>
              <a:rect b="b" l="l" r="r" t="t"/>
              <a:pathLst>
                <a:path extrusionOk="0" h="4563" w="4606">
                  <a:moveTo>
                    <a:pt x="608" y="0"/>
                  </a:moveTo>
                  <a:cubicBezTo>
                    <a:pt x="294" y="0"/>
                    <a:pt x="1" y="372"/>
                    <a:pt x="258" y="703"/>
                  </a:cubicBezTo>
                  <a:cubicBezTo>
                    <a:pt x="913" y="1358"/>
                    <a:pt x="1544" y="2039"/>
                    <a:pt x="2224" y="2669"/>
                  </a:cubicBezTo>
                  <a:cubicBezTo>
                    <a:pt x="2552" y="2971"/>
                    <a:pt x="2879" y="3274"/>
                    <a:pt x="3232" y="3576"/>
                  </a:cubicBezTo>
                  <a:cubicBezTo>
                    <a:pt x="3560" y="3904"/>
                    <a:pt x="3913" y="4181"/>
                    <a:pt x="4240" y="4509"/>
                  </a:cubicBezTo>
                  <a:cubicBezTo>
                    <a:pt x="4278" y="4547"/>
                    <a:pt x="4322" y="4562"/>
                    <a:pt x="4365" y="4562"/>
                  </a:cubicBezTo>
                  <a:cubicBezTo>
                    <a:pt x="4492" y="4562"/>
                    <a:pt x="4606" y="4421"/>
                    <a:pt x="4492" y="4307"/>
                  </a:cubicBezTo>
                  <a:cubicBezTo>
                    <a:pt x="4190" y="3954"/>
                    <a:pt x="3938" y="3576"/>
                    <a:pt x="3661" y="3223"/>
                  </a:cubicBezTo>
                  <a:cubicBezTo>
                    <a:pt x="3383" y="2871"/>
                    <a:pt x="3081" y="2518"/>
                    <a:pt x="2804" y="2165"/>
                  </a:cubicBezTo>
                  <a:cubicBezTo>
                    <a:pt x="2199" y="1459"/>
                    <a:pt x="1569" y="829"/>
                    <a:pt x="939" y="174"/>
                  </a:cubicBezTo>
                  <a:cubicBezTo>
                    <a:pt x="843" y="51"/>
                    <a:pt x="724" y="0"/>
                    <a:pt x="6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1" name="Google Shape;3341;p48"/>
            <p:cNvSpPr/>
            <p:nvPr/>
          </p:nvSpPr>
          <p:spPr>
            <a:xfrm>
              <a:off x="3134500" y="295225"/>
              <a:ext cx="55475" cy="232100"/>
            </a:xfrm>
            <a:custGeom>
              <a:rect b="b" l="l" r="r" t="t"/>
              <a:pathLst>
                <a:path extrusionOk="0" h="9284" w="2219">
                  <a:moveTo>
                    <a:pt x="482" y="1"/>
                  </a:moveTo>
                  <a:cubicBezTo>
                    <a:pt x="457" y="1"/>
                    <a:pt x="430" y="4"/>
                    <a:pt x="404" y="10"/>
                  </a:cubicBezTo>
                  <a:cubicBezTo>
                    <a:pt x="177" y="35"/>
                    <a:pt x="1" y="262"/>
                    <a:pt x="51" y="488"/>
                  </a:cubicBezTo>
                  <a:cubicBezTo>
                    <a:pt x="278" y="1623"/>
                    <a:pt x="480" y="2757"/>
                    <a:pt x="732" y="3891"/>
                  </a:cubicBezTo>
                  <a:cubicBezTo>
                    <a:pt x="959" y="5025"/>
                    <a:pt x="1211" y="6159"/>
                    <a:pt x="1463" y="7294"/>
                  </a:cubicBezTo>
                  <a:cubicBezTo>
                    <a:pt x="1614" y="7924"/>
                    <a:pt x="1790" y="8554"/>
                    <a:pt x="1891" y="9184"/>
                  </a:cubicBezTo>
                  <a:cubicBezTo>
                    <a:pt x="1925" y="9251"/>
                    <a:pt x="1988" y="9283"/>
                    <a:pt x="2050" y="9283"/>
                  </a:cubicBezTo>
                  <a:cubicBezTo>
                    <a:pt x="2128" y="9283"/>
                    <a:pt x="2205" y="9232"/>
                    <a:pt x="2219" y="9134"/>
                  </a:cubicBezTo>
                  <a:cubicBezTo>
                    <a:pt x="2143" y="8554"/>
                    <a:pt x="2093" y="7974"/>
                    <a:pt x="2017" y="7420"/>
                  </a:cubicBezTo>
                  <a:cubicBezTo>
                    <a:pt x="1942" y="6840"/>
                    <a:pt x="1891" y="6260"/>
                    <a:pt x="1816" y="5681"/>
                  </a:cubicBezTo>
                  <a:cubicBezTo>
                    <a:pt x="1639" y="4546"/>
                    <a:pt x="1463" y="3412"/>
                    <a:pt x="1261" y="2278"/>
                  </a:cubicBezTo>
                  <a:cubicBezTo>
                    <a:pt x="1135" y="1648"/>
                    <a:pt x="1009" y="993"/>
                    <a:pt x="883" y="362"/>
                  </a:cubicBezTo>
                  <a:cubicBezTo>
                    <a:pt x="838" y="162"/>
                    <a:pt x="676" y="1"/>
                    <a:pt x="4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2" name="Google Shape;3342;p48"/>
            <p:cNvSpPr/>
            <p:nvPr/>
          </p:nvSpPr>
          <p:spPr>
            <a:xfrm>
              <a:off x="3313450" y="1131650"/>
              <a:ext cx="55625" cy="232000"/>
            </a:xfrm>
            <a:custGeom>
              <a:rect b="b" l="l" r="r" t="t"/>
              <a:pathLst>
                <a:path extrusionOk="0" h="9280" w="2225">
                  <a:moveTo>
                    <a:pt x="172" y="0"/>
                  </a:moveTo>
                  <a:cubicBezTo>
                    <a:pt x="97" y="0"/>
                    <a:pt x="26" y="52"/>
                    <a:pt x="26" y="150"/>
                  </a:cubicBezTo>
                  <a:lnTo>
                    <a:pt x="1" y="150"/>
                  </a:lnTo>
                  <a:cubicBezTo>
                    <a:pt x="76" y="705"/>
                    <a:pt x="127" y="1284"/>
                    <a:pt x="203" y="1864"/>
                  </a:cubicBezTo>
                  <a:cubicBezTo>
                    <a:pt x="253" y="2444"/>
                    <a:pt x="329" y="3023"/>
                    <a:pt x="404" y="3578"/>
                  </a:cubicBezTo>
                  <a:cubicBezTo>
                    <a:pt x="581" y="4737"/>
                    <a:pt x="757" y="5872"/>
                    <a:pt x="959" y="7006"/>
                  </a:cubicBezTo>
                  <a:cubicBezTo>
                    <a:pt x="1085" y="7636"/>
                    <a:pt x="1211" y="8266"/>
                    <a:pt x="1337" y="8921"/>
                  </a:cubicBezTo>
                  <a:cubicBezTo>
                    <a:pt x="1370" y="9167"/>
                    <a:pt x="1558" y="9280"/>
                    <a:pt x="1747" y="9280"/>
                  </a:cubicBezTo>
                  <a:cubicBezTo>
                    <a:pt x="1984" y="9280"/>
                    <a:pt x="2225" y="9104"/>
                    <a:pt x="2168" y="8795"/>
                  </a:cubicBezTo>
                  <a:cubicBezTo>
                    <a:pt x="1942" y="7661"/>
                    <a:pt x="1740" y="6527"/>
                    <a:pt x="1513" y="5393"/>
                  </a:cubicBezTo>
                  <a:cubicBezTo>
                    <a:pt x="1261" y="4259"/>
                    <a:pt x="1009" y="3124"/>
                    <a:pt x="757" y="1990"/>
                  </a:cubicBezTo>
                  <a:cubicBezTo>
                    <a:pt x="606" y="1360"/>
                    <a:pt x="455" y="730"/>
                    <a:pt x="329" y="100"/>
                  </a:cubicBezTo>
                  <a:cubicBezTo>
                    <a:pt x="295" y="33"/>
                    <a:pt x="232" y="0"/>
                    <a:pt x="1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3" name="Google Shape;3343;p48"/>
            <p:cNvSpPr/>
            <p:nvPr/>
          </p:nvSpPr>
          <p:spPr>
            <a:xfrm>
              <a:off x="3552375" y="713100"/>
              <a:ext cx="238125" cy="54325"/>
            </a:xfrm>
            <a:custGeom>
              <a:rect b="b" l="l" r="r" t="t"/>
              <a:pathLst>
                <a:path extrusionOk="0" h="2173" w="9525">
                  <a:moveTo>
                    <a:pt x="8938" y="0"/>
                  </a:moveTo>
                  <a:cubicBezTo>
                    <a:pt x="8916" y="0"/>
                    <a:pt x="8892" y="2"/>
                    <a:pt x="8868" y="5"/>
                  </a:cubicBezTo>
                  <a:cubicBezTo>
                    <a:pt x="7709" y="232"/>
                    <a:pt x="6575" y="459"/>
                    <a:pt x="5441" y="686"/>
                  </a:cubicBezTo>
                  <a:cubicBezTo>
                    <a:pt x="4332" y="913"/>
                    <a:pt x="3197" y="1165"/>
                    <a:pt x="2063" y="1417"/>
                  </a:cubicBezTo>
                  <a:cubicBezTo>
                    <a:pt x="1433" y="1568"/>
                    <a:pt x="803" y="1744"/>
                    <a:pt x="173" y="1845"/>
                  </a:cubicBezTo>
                  <a:cubicBezTo>
                    <a:pt x="0" y="1919"/>
                    <a:pt x="45" y="2138"/>
                    <a:pt x="212" y="2171"/>
                  </a:cubicBezTo>
                  <a:lnTo>
                    <a:pt x="212" y="2171"/>
                  </a:lnTo>
                  <a:cubicBezTo>
                    <a:pt x="787" y="2096"/>
                    <a:pt x="1362" y="2046"/>
                    <a:pt x="1937" y="1971"/>
                  </a:cubicBezTo>
                  <a:cubicBezTo>
                    <a:pt x="2517" y="1921"/>
                    <a:pt x="3071" y="1845"/>
                    <a:pt x="3651" y="1769"/>
                  </a:cubicBezTo>
                  <a:cubicBezTo>
                    <a:pt x="4810" y="1593"/>
                    <a:pt x="5945" y="1442"/>
                    <a:pt x="7079" y="1215"/>
                  </a:cubicBezTo>
                  <a:lnTo>
                    <a:pt x="8994" y="862"/>
                  </a:lnTo>
                  <a:cubicBezTo>
                    <a:pt x="9525" y="766"/>
                    <a:pt x="9433" y="0"/>
                    <a:pt x="8938" y="0"/>
                  </a:cubicBezTo>
                  <a:close/>
                  <a:moveTo>
                    <a:pt x="212" y="2171"/>
                  </a:moveTo>
                  <a:lnTo>
                    <a:pt x="212" y="2171"/>
                  </a:lnTo>
                  <a:cubicBezTo>
                    <a:pt x="208" y="2172"/>
                    <a:pt x="203" y="2172"/>
                    <a:pt x="198" y="2173"/>
                  </a:cubicBezTo>
                  <a:lnTo>
                    <a:pt x="223" y="2173"/>
                  </a:lnTo>
                  <a:cubicBezTo>
                    <a:pt x="220" y="2172"/>
                    <a:pt x="216" y="2172"/>
                    <a:pt x="212" y="217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4" name="Google Shape;3344;p48"/>
            <p:cNvSpPr/>
            <p:nvPr/>
          </p:nvSpPr>
          <p:spPr>
            <a:xfrm>
              <a:off x="2712950" y="891550"/>
              <a:ext cx="238075" cy="54325"/>
            </a:xfrm>
            <a:custGeom>
              <a:rect b="b" l="l" r="r" t="t"/>
              <a:pathLst>
                <a:path extrusionOk="0" h="2173" w="9523">
                  <a:moveTo>
                    <a:pt x="9301" y="0"/>
                  </a:moveTo>
                  <a:cubicBezTo>
                    <a:pt x="9308" y="0"/>
                    <a:pt x="9314" y="0"/>
                    <a:pt x="9320" y="1"/>
                  </a:cubicBezTo>
                  <a:lnTo>
                    <a:pt x="9320" y="1"/>
                  </a:lnTo>
                  <a:cubicBezTo>
                    <a:pt x="9322" y="1"/>
                    <a:pt x="9324" y="0"/>
                    <a:pt x="9327" y="0"/>
                  </a:cubicBezTo>
                  <a:close/>
                  <a:moveTo>
                    <a:pt x="9320" y="1"/>
                  </a:moveTo>
                  <a:lnTo>
                    <a:pt x="9320" y="1"/>
                  </a:lnTo>
                  <a:cubicBezTo>
                    <a:pt x="8742" y="76"/>
                    <a:pt x="8165" y="101"/>
                    <a:pt x="7588" y="176"/>
                  </a:cubicBezTo>
                  <a:cubicBezTo>
                    <a:pt x="7008" y="252"/>
                    <a:pt x="6453" y="302"/>
                    <a:pt x="5874" y="403"/>
                  </a:cubicBezTo>
                  <a:cubicBezTo>
                    <a:pt x="4739" y="555"/>
                    <a:pt x="3580" y="731"/>
                    <a:pt x="2446" y="958"/>
                  </a:cubicBezTo>
                  <a:lnTo>
                    <a:pt x="556" y="1336"/>
                  </a:lnTo>
                  <a:cubicBezTo>
                    <a:pt x="1" y="1408"/>
                    <a:pt x="115" y="2172"/>
                    <a:pt x="612" y="2172"/>
                  </a:cubicBezTo>
                  <a:cubicBezTo>
                    <a:pt x="634" y="2172"/>
                    <a:pt x="657" y="2171"/>
                    <a:pt x="682" y="2168"/>
                  </a:cubicBezTo>
                  <a:cubicBezTo>
                    <a:pt x="1816" y="1941"/>
                    <a:pt x="2950" y="1714"/>
                    <a:pt x="4084" y="1487"/>
                  </a:cubicBezTo>
                  <a:cubicBezTo>
                    <a:pt x="5218" y="1260"/>
                    <a:pt x="6353" y="983"/>
                    <a:pt x="7462" y="731"/>
                  </a:cubicBezTo>
                  <a:cubicBezTo>
                    <a:pt x="8092" y="605"/>
                    <a:pt x="8722" y="429"/>
                    <a:pt x="9352" y="302"/>
                  </a:cubicBezTo>
                  <a:cubicBezTo>
                    <a:pt x="9522" y="254"/>
                    <a:pt x="9481" y="18"/>
                    <a:pt x="9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5" name="Google Shape;3345;p48"/>
            <p:cNvSpPr/>
            <p:nvPr/>
          </p:nvSpPr>
          <p:spPr>
            <a:xfrm>
              <a:off x="3415575" y="373550"/>
              <a:ext cx="146250" cy="197450"/>
            </a:xfrm>
            <a:custGeom>
              <a:rect b="b" l="l" r="r" t="t"/>
              <a:pathLst>
                <a:path extrusionOk="0" h="7898" w="5850">
                  <a:moveTo>
                    <a:pt x="5264" y="0"/>
                  </a:moveTo>
                  <a:cubicBezTo>
                    <a:pt x="5148" y="0"/>
                    <a:pt x="5030" y="53"/>
                    <a:pt x="4939" y="178"/>
                  </a:cubicBezTo>
                  <a:cubicBezTo>
                    <a:pt x="4309" y="1136"/>
                    <a:pt x="3628" y="2094"/>
                    <a:pt x="2998" y="3052"/>
                  </a:cubicBezTo>
                  <a:cubicBezTo>
                    <a:pt x="2368" y="4035"/>
                    <a:pt x="1738" y="4992"/>
                    <a:pt x="1133" y="5975"/>
                  </a:cubicBezTo>
                  <a:cubicBezTo>
                    <a:pt x="780" y="6530"/>
                    <a:pt x="453" y="7110"/>
                    <a:pt x="75" y="7639"/>
                  </a:cubicBezTo>
                  <a:cubicBezTo>
                    <a:pt x="1" y="7768"/>
                    <a:pt x="117" y="7898"/>
                    <a:pt x="233" y="7898"/>
                  </a:cubicBezTo>
                  <a:cubicBezTo>
                    <a:pt x="276" y="7898"/>
                    <a:pt x="318" y="7881"/>
                    <a:pt x="352" y="7841"/>
                  </a:cubicBezTo>
                  <a:cubicBezTo>
                    <a:pt x="705" y="7387"/>
                    <a:pt x="1083" y="6933"/>
                    <a:pt x="1436" y="6480"/>
                  </a:cubicBezTo>
                  <a:cubicBezTo>
                    <a:pt x="1789" y="6026"/>
                    <a:pt x="2141" y="5572"/>
                    <a:pt x="2494" y="5118"/>
                  </a:cubicBezTo>
                  <a:cubicBezTo>
                    <a:pt x="3175" y="4186"/>
                    <a:pt x="3855" y="3253"/>
                    <a:pt x="4511" y="2321"/>
                  </a:cubicBezTo>
                  <a:cubicBezTo>
                    <a:pt x="4889" y="1766"/>
                    <a:pt x="5242" y="1237"/>
                    <a:pt x="5594" y="682"/>
                  </a:cubicBezTo>
                  <a:cubicBezTo>
                    <a:pt x="5849" y="355"/>
                    <a:pt x="5565" y="0"/>
                    <a:pt x="52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6" name="Google Shape;3346;p48"/>
            <p:cNvSpPr/>
            <p:nvPr/>
          </p:nvSpPr>
          <p:spPr>
            <a:xfrm>
              <a:off x="2941125" y="1087700"/>
              <a:ext cx="146725" cy="197900"/>
            </a:xfrm>
            <a:custGeom>
              <a:rect b="b" l="l" r="r" t="t"/>
              <a:pathLst>
                <a:path extrusionOk="0" h="7916" w="5869">
                  <a:moveTo>
                    <a:pt x="5640" y="0"/>
                  </a:moveTo>
                  <a:cubicBezTo>
                    <a:pt x="5596" y="0"/>
                    <a:pt x="5552" y="20"/>
                    <a:pt x="5518" y="68"/>
                  </a:cubicBezTo>
                  <a:cubicBezTo>
                    <a:pt x="5165" y="522"/>
                    <a:pt x="4787" y="976"/>
                    <a:pt x="4434" y="1429"/>
                  </a:cubicBezTo>
                  <a:cubicBezTo>
                    <a:pt x="4081" y="1883"/>
                    <a:pt x="3728" y="2337"/>
                    <a:pt x="3375" y="2790"/>
                  </a:cubicBezTo>
                  <a:cubicBezTo>
                    <a:pt x="2695" y="3698"/>
                    <a:pt x="2014" y="4630"/>
                    <a:pt x="1359" y="5588"/>
                  </a:cubicBezTo>
                  <a:cubicBezTo>
                    <a:pt x="981" y="6143"/>
                    <a:pt x="628" y="6672"/>
                    <a:pt x="275" y="7226"/>
                  </a:cubicBezTo>
                  <a:cubicBezTo>
                    <a:pt x="1" y="7538"/>
                    <a:pt x="298" y="7915"/>
                    <a:pt x="607" y="7915"/>
                  </a:cubicBezTo>
                  <a:cubicBezTo>
                    <a:pt x="723" y="7915"/>
                    <a:pt x="841" y="7861"/>
                    <a:pt x="931" y="7730"/>
                  </a:cubicBezTo>
                  <a:cubicBezTo>
                    <a:pt x="1561" y="6773"/>
                    <a:pt x="2241" y="5815"/>
                    <a:pt x="2871" y="4832"/>
                  </a:cubicBezTo>
                  <a:cubicBezTo>
                    <a:pt x="3501" y="3874"/>
                    <a:pt x="4132" y="2891"/>
                    <a:pt x="4736" y="1908"/>
                  </a:cubicBezTo>
                  <a:cubicBezTo>
                    <a:pt x="5089" y="1354"/>
                    <a:pt x="5417" y="799"/>
                    <a:pt x="5795" y="270"/>
                  </a:cubicBezTo>
                  <a:cubicBezTo>
                    <a:pt x="5868" y="142"/>
                    <a:pt x="5755" y="0"/>
                    <a:pt x="5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7" name="Google Shape;3347;p48"/>
            <p:cNvSpPr/>
            <p:nvPr/>
          </p:nvSpPr>
          <p:spPr>
            <a:xfrm>
              <a:off x="3508825" y="994875"/>
              <a:ext cx="202800" cy="140650"/>
            </a:xfrm>
            <a:custGeom>
              <a:rect b="b" l="l" r="r" t="t"/>
              <a:pathLst>
                <a:path extrusionOk="0" h="5626" w="8112">
                  <a:moveTo>
                    <a:pt x="214" y="1"/>
                  </a:moveTo>
                  <a:cubicBezTo>
                    <a:pt x="82" y="1"/>
                    <a:pt x="0" y="178"/>
                    <a:pt x="125" y="303"/>
                  </a:cubicBezTo>
                  <a:cubicBezTo>
                    <a:pt x="579" y="631"/>
                    <a:pt x="1007" y="1009"/>
                    <a:pt x="1486" y="1387"/>
                  </a:cubicBezTo>
                  <a:cubicBezTo>
                    <a:pt x="1940" y="1740"/>
                    <a:pt x="2368" y="2093"/>
                    <a:pt x="2822" y="2445"/>
                  </a:cubicBezTo>
                  <a:cubicBezTo>
                    <a:pt x="3755" y="3126"/>
                    <a:pt x="4687" y="3806"/>
                    <a:pt x="5645" y="4462"/>
                  </a:cubicBezTo>
                  <a:cubicBezTo>
                    <a:pt x="6174" y="4815"/>
                    <a:pt x="6729" y="5193"/>
                    <a:pt x="7258" y="5546"/>
                  </a:cubicBezTo>
                  <a:cubicBezTo>
                    <a:pt x="7342" y="5601"/>
                    <a:pt x="7426" y="5625"/>
                    <a:pt x="7506" y="5625"/>
                  </a:cubicBezTo>
                  <a:cubicBezTo>
                    <a:pt x="7857" y="5625"/>
                    <a:pt x="8112" y="5153"/>
                    <a:pt x="7762" y="4865"/>
                  </a:cubicBezTo>
                  <a:cubicBezTo>
                    <a:pt x="6804" y="4235"/>
                    <a:pt x="5847" y="3580"/>
                    <a:pt x="4889" y="2949"/>
                  </a:cubicBezTo>
                  <a:cubicBezTo>
                    <a:pt x="3931" y="2319"/>
                    <a:pt x="2948" y="1689"/>
                    <a:pt x="1965" y="1084"/>
                  </a:cubicBezTo>
                  <a:cubicBezTo>
                    <a:pt x="1411" y="732"/>
                    <a:pt x="856" y="404"/>
                    <a:pt x="302" y="26"/>
                  </a:cubicBezTo>
                  <a:cubicBezTo>
                    <a:pt x="271" y="8"/>
                    <a:pt x="242"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8" name="Google Shape;3348;p48"/>
            <p:cNvSpPr/>
            <p:nvPr/>
          </p:nvSpPr>
          <p:spPr>
            <a:xfrm>
              <a:off x="2791800" y="523450"/>
              <a:ext cx="202925" cy="140650"/>
            </a:xfrm>
            <a:custGeom>
              <a:rect b="b" l="l" r="r" t="t"/>
              <a:pathLst>
                <a:path extrusionOk="0" h="5626" w="8117">
                  <a:moveTo>
                    <a:pt x="607" y="0"/>
                  </a:moveTo>
                  <a:cubicBezTo>
                    <a:pt x="255" y="0"/>
                    <a:pt x="1" y="473"/>
                    <a:pt x="350" y="761"/>
                  </a:cubicBezTo>
                  <a:cubicBezTo>
                    <a:pt x="1283" y="1391"/>
                    <a:pt x="2266" y="2046"/>
                    <a:pt x="3224" y="2676"/>
                  </a:cubicBezTo>
                  <a:cubicBezTo>
                    <a:pt x="4182" y="3306"/>
                    <a:pt x="5164" y="3937"/>
                    <a:pt x="6147" y="4541"/>
                  </a:cubicBezTo>
                  <a:cubicBezTo>
                    <a:pt x="6702" y="4894"/>
                    <a:pt x="7256" y="5222"/>
                    <a:pt x="7811" y="5600"/>
                  </a:cubicBezTo>
                  <a:cubicBezTo>
                    <a:pt x="7842" y="5618"/>
                    <a:pt x="7871" y="5625"/>
                    <a:pt x="7899" y="5625"/>
                  </a:cubicBezTo>
                  <a:cubicBezTo>
                    <a:pt x="8032" y="5625"/>
                    <a:pt x="8117" y="5452"/>
                    <a:pt x="8013" y="5348"/>
                  </a:cubicBezTo>
                  <a:cubicBezTo>
                    <a:pt x="7534" y="4995"/>
                    <a:pt x="7105" y="4617"/>
                    <a:pt x="6626" y="4239"/>
                  </a:cubicBezTo>
                  <a:cubicBezTo>
                    <a:pt x="6173" y="3886"/>
                    <a:pt x="5744" y="3533"/>
                    <a:pt x="5291" y="3206"/>
                  </a:cubicBezTo>
                  <a:cubicBezTo>
                    <a:pt x="4358" y="2500"/>
                    <a:pt x="3425" y="1819"/>
                    <a:pt x="2468" y="1164"/>
                  </a:cubicBezTo>
                  <a:cubicBezTo>
                    <a:pt x="1938" y="811"/>
                    <a:pt x="1384" y="433"/>
                    <a:pt x="855" y="80"/>
                  </a:cubicBezTo>
                  <a:cubicBezTo>
                    <a:pt x="771" y="25"/>
                    <a:pt x="687" y="0"/>
                    <a:pt x="6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9" name="Google Shape;3349;p48"/>
            <p:cNvSpPr/>
            <p:nvPr/>
          </p:nvSpPr>
          <p:spPr>
            <a:xfrm>
              <a:off x="3308050" y="296075"/>
              <a:ext cx="65925" cy="231275"/>
            </a:xfrm>
            <a:custGeom>
              <a:rect b="b" l="l" r="r" t="t"/>
              <a:pathLst>
                <a:path extrusionOk="0" h="9251" w="2637">
                  <a:moveTo>
                    <a:pt x="2233" y="1"/>
                  </a:moveTo>
                  <a:cubicBezTo>
                    <a:pt x="2006" y="1"/>
                    <a:pt x="1805" y="152"/>
                    <a:pt x="1780" y="379"/>
                  </a:cubicBezTo>
                  <a:cubicBezTo>
                    <a:pt x="1528" y="1513"/>
                    <a:pt x="1275" y="2647"/>
                    <a:pt x="1049" y="3781"/>
                  </a:cubicBezTo>
                  <a:cubicBezTo>
                    <a:pt x="797" y="4890"/>
                    <a:pt x="595" y="6025"/>
                    <a:pt x="368" y="7159"/>
                  </a:cubicBezTo>
                  <a:cubicBezTo>
                    <a:pt x="267" y="7789"/>
                    <a:pt x="166" y="8444"/>
                    <a:pt x="15" y="9074"/>
                  </a:cubicBezTo>
                  <a:cubicBezTo>
                    <a:pt x="0" y="9181"/>
                    <a:pt x="104" y="9250"/>
                    <a:pt x="200" y="9250"/>
                  </a:cubicBezTo>
                  <a:cubicBezTo>
                    <a:pt x="263" y="9250"/>
                    <a:pt x="323" y="9220"/>
                    <a:pt x="343" y="9150"/>
                  </a:cubicBezTo>
                  <a:cubicBezTo>
                    <a:pt x="494" y="8596"/>
                    <a:pt x="671" y="8041"/>
                    <a:pt x="847" y="7487"/>
                  </a:cubicBezTo>
                  <a:cubicBezTo>
                    <a:pt x="998" y="6932"/>
                    <a:pt x="1175" y="6378"/>
                    <a:pt x="1326" y="5823"/>
                  </a:cubicBezTo>
                  <a:cubicBezTo>
                    <a:pt x="1654" y="4689"/>
                    <a:pt x="1931" y="3529"/>
                    <a:pt x="2208" y="2395"/>
                  </a:cubicBezTo>
                  <a:cubicBezTo>
                    <a:pt x="2334" y="1765"/>
                    <a:pt x="2485" y="1110"/>
                    <a:pt x="2611" y="480"/>
                  </a:cubicBezTo>
                  <a:cubicBezTo>
                    <a:pt x="2637" y="253"/>
                    <a:pt x="2460" y="26"/>
                    <a:pt x="22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0" name="Google Shape;3350;p48"/>
            <p:cNvSpPr/>
            <p:nvPr/>
          </p:nvSpPr>
          <p:spPr>
            <a:xfrm>
              <a:off x="3129475" y="1131625"/>
              <a:ext cx="65925" cy="230700"/>
            </a:xfrm>
            <a:custGeom>
              <a:rect b="b" l="l" r="r" t="t"/>
              <a:pathLst>
                <a:path extrusionOk="0" h="9228" w="2637">
                  <a:moveTo>
                    <a:pt x="2437" y="0"/>
                  </a:moveTo>
                  <a:cubicBezTo>
                    <a:pt x="2374" y="0"/>
                    <a:pt x="2314" y="31"/>
                    <a:pt x="2294" y="101"/>
                  </a:cubicBezTo>
                  <a:cubicBezTo>
                    <a:pt x="2143" y="655"/>
                    <a:pt x="1966" y="1210"/>
                    <a:pt x="1790" y="1764"/>
                  </a:cubicBezTo>
                  <a:cubicBezTo>
                    <a:pt x="1638" y="2319"/>
                    <a:pt x="1462" y="2873"/>
                    <a:pt x="1311" y="3428"/>
                  </a:cubicBezTo>
                  <a:cubicBezTo>
                    <a:pt x="983" y="4562"/>
                    <a:pt x="706" y="5696"/>
                    <a:pt x="429" y="6856"/>
                  </a:cubicBezTo>
                  <a:cubicBezTo>
                    <a:pt x="303" y="7486"/>
                    <a:pt x="151" y="8141"/>
                    <a:pt x="25" y="8771"/>
                  </a:cubicBezTo>
                  <a:cubicBezTo>
                    <a:pt x="0" y="8998"/>
                    <a:pt x="177" y="9200"/>
                    <a:pt x="403" y="9225"/>
                  </a:cubicBezTo>
                  <a:cubicBezTo>
                    <a:pt x="418" y="9226"/>
                    <a:pt x="432" y="9227"/>
                    <a:pt x="447" y="9227"/>
                  </a:cubicBezTo>
                  <a:cubicBezTo>
                    <a:pt x="655" y="9227"/>
                    <a:pt x="834" y="9059"/>
                    <a:pt x="857" y="8847"/>
                  </a:cubicBezTo>
                  <a:cubicBezTo>
                    <a:pt x="1109" y="7738"/>
                    <a:pt x="1361" y="6604"/>
                    <a:pt x="1588" y="5469"/>
                  </a:cubicBezTo>
                  <a:cubicBezTo>
                    <a:pt x="1840" y="4335"/>
                    <a:pt x="2042" y="3226"/>
                    <a:pt x="2243" y="2092"/>
                  </a:cubicBezTo>
                  <a:cubicBezTo>
                    <a:pt x="2369" y="1462"/>
                    <a:pt x="2470" y="806"/>
                    <a:pt x="2621" y="176"/>
                  </a:cubicBezTo>
                  <a:cubicBezTo>
                    <a:pt x="2637" y="70"/>
                    <a:pt x="2533" y="0"/>
                    <a:pt x="24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1" name="Google Shape;3351;p48"/>
            <p:cNvSpPr/>
            <p:nvPr/>
          </p:nvSpPr>
          <p:spPr>
            <a:xfrm>
              <a:off x="3552450" y="885825"/>
              <a:ext cx="233000" cy="65600"/>
            </a:xfrm>
            <a:custGeom>
              <a:rect b="b" l="l" r="r" t="t"/>
              <a:pathLst>
                <a:path extrusionOk="0" h="2624" w="9320">
                  <a:moveTo>
                    <a:pt x="225" y="1"/>
                  </a:moveTo>
                  <a:cubicBezTo>
                    <a:pt x="63" y="1"/>
                    <a:pt x="0" y="281"/>
                    <a:pt x="170" y="330"/>
                  </a:cubicBezTo>
                  <a:cubicBezTo>
                    <a:pt x="724" y="481"/>
                    <a:pt x="1254" y="683"/>
                    <a:pt x="1808" y="834"/>
                  </a:cubicBezTo>
                  <a:cubicBezTo>
                    <a:pt x="2363" y="1010"/>
                    <a:pt x="2917" y="1162"/>
                    <a:pt x="3497" y="1313"/>
                  </a:cubicBezTo>
                  <a:cubicBezTo>
                    <a:pt x="4631" y="1640"/>
                    <a:pt x="5765" y="1943"/>
                    <a:pt x="6925" y="2195"/>
                  </a:cubicBezTo>
                  <a:lnTo>
                    <a:pt x="8840" y="2623"/>
                  </a:lnTo>
                  <a:cubicBezTo>
                    <a:pt x="9067" y="2623"/>
                    <a:pt x="9269" y="2472"/>
                    <a:pt x="9294" y="2245"/>
                  </a:cubicBezTo>
                  <a:cubicBezTo>
                    <a:pt x="9319" y="2019"/>
                    <a:pt x="9143" y="1792"/>
                    <a:pt x="8916" y="1767"/>
                  </a:cubicBezTo>
                  <a:cubicBezTo>
                    <a:pt x="7782" y="1540"/>
                    <a:pt x="6673" y="1288"/>
                    <a:pt x="5538" y="1036"/>
                  </a:cubicBezTo>
                  <a:cubicBezTo>
                    <a:pt x="4404" y="809"/>
                    <a:pt x="3270" y="582"/>
                    <a:pt x="2161" y="380"/>
                  </a:cubicBezTo>
                  <a:cubicBezTo>
                    <a:pt x="1531" y="254"/>
                    <a:pt x="876" y="153"/>
                    <a:pt x="245" y="2"/>
                  </a:cubicBezTo>
                  <a:cubicBezTo>
                    <a:pt x="238" y="1"/>
                    <a:pt x="232" y="1"/>
                    <a:pt x="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2" name="Google Shape;3352;p48"/>
            <p:cNvSpPr/>
            <p:nvPr/>
          </p:nvSpPr>
          <p:spPr>
            <a:xfrm>
              <a:off x="2718000" y="707475"/>
              <a:ext cx="233475" cy="65150"/>
            </a:xfrm>
            <a:custGeom>
              <a:rect b="b" l="l" r="r" t="t"/>
              <a:pathLst>
                <a:path extrusionOk="0" h="2606" w="9339">
                  <a:moveTo>
                    <a:pt x="457" y="1"/>
                  </a:moveTo>
                  <a:cubicBezTo>
                    <a:pt x="228" y="1"/>
                    <a:pt x="49" y="169"/>
                    <a:pt x="26" y="381"/>
                  </a:cubicBezTo>
                  <a:cubicBezTo>
                    <a:pt x="1" y="608"/>
                    <a:pt x="177" y="810"/>
                    <a:pt x="404" y="835"/>
                  </a:cubicBezTo>
                  <a:cubicBezTo>
                    <a:pt x="1538" y="1087"/>
                    <a:pt x="2647" y="1339"/>
                    <a:pt x="3781" y="1566"/>
                  </a:cubicBezTo>
                  <a:cubicBezTo>
                    <a:pt x="4916" y="1818"/>
                    <a:pt x="6050" y="2020"/>
                    <a:pt x="7184" y="2247"/>
                  </a:cubicBezTo>
                  <a:cubicBezTo>
                    <a:pt x="7814" y="2373"/>
                    <a:pt x="8444" y="2448"/>
                    <a:pt x="9074" y="2599"/>
                  </a:cubicBezTo>
                  <a:cubicBezTo>
                    <a:pt x="9090" y="2603"/>
                    <a:pt x="9104" y="2605"/>
                    <a:pt x="9118" y="2605"/>
                  </a:cubicBezTo>
                  <a:cubicBezTo>
                    <a:pt x="9286" y="2605"/>
                    <a:pt x="9338" y="2343"/>
                    <a:pt x="9175" y="2297"/>
                  </a:cubicBezTo>
                  <a:cubicBezTo>
                    <a:pt x="8595" y="2146"/>
                    <a:pt x="8066" y="1944"/>
                    <a:pt x="7512" y="1768"/>
                  </a:cubicBezTo>
                  <a:cubicBezTo>
                    <a:pt x="6957" y="1616"/>
                    <a:pt x="6403" y="1440"/>
                    <a:pt x="5848" y="1289"/>
                  </a:cubicBezTo>
                  <a:cubicBezTo>
                    <a:pt x="4689" y="986"/>
                    <a:pt x="3554" y="684"/>
                    <a:pt x="2395" y="432"/>
                  </a:cubicBezTo>
                  <a:cubicBezTo>
                    <a:pt x="1765" y="281"/>
                    <a:pt x="1135" y="155"/>
                    <a:pt x="505" y="3"/>
                  </a:cubicBezTo>
                  <a:cubicBezTo>
                    <a:pt x="489" y="2"/>
                    <a:pt x="473" y="1"/>
                    <a:pt x="4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3" name="Google Shape;3353;p48"/>
            <p:cNvSpPr/>
            <p:nvPr/>
          </p:nvSpPr>
          <p:spPr>
            <a:xfrm>
              <a:off x="3505575" y="528000"/>
              <a:ext cx="206150" cy="132225"/>
            </a:xfrm>
            <a:custGeom>
              <a:rect b="b" l="l" r="r" t="t"/>
              <a:pathLst>
                <a:path extrusionOk="0" h="5289" w="8246">
                  <a:moveTo>
                    <a:pt x="7786" y="1"/>
                  </a:moveTo>
                  <a:cubicBezTo>
                    <a:pt x="7690" y="1"/>
                    <a:pt x="7592" y="33"/>
                    <a:pt x="7514" y="100"/>
                  </a:cubicBezTo>
                  <a:cubicBezTo>
                    <a:pt x="6531" y="730"/>
                    <a:pt x="5573" y="1335"/>
                    <a:pt x="4616" y="1965"/>
                  </a:cubicBezTo>
                  <a:cubicBezTo>
                    <a:pt x="3658" y="2595"/>
                    <a:pt x="2700" y="3250"/>
                    <a:pt x="1742" y="3881"/>
                  </a:cubicBezTo>
                  <a:cubicBezTo>
                    <a:pt x="1188" y="4259"/>
                    <a:pt x="684" y="4637"/>
                    <a:pt x="129" y="4990"/>
                  </a:cubicBezTo>
                  <a:cubicBezTo>
                    <a:pt x="1" y="5075"/>
                    <a:pt x="91" y="5289"/>
                    <a:pt x="214" y="5289"/>
                  </a:cubicBezTo>
                  <a:cubicBezTo>
                    <a:pt x="235" y="5289"/>
                    <a:pt x="258" y="5282"/>
                    <a:pt x="280" y="5267"/>
                  </a:cubicBezTo>
                  <a:cubicBezTo>
                    <a:pt x="810" y="4990"/>
                    <a:pt x="1314" y="4738"/>
                    <a:pt x="1818" y="4460"/>
                  </a:cubicBezTo>
                  <a:cubicBezTo>
                    <a:pt x="2347" y="4183"/>
                    <a:pt x="2851" y="3906"/>
                    <a:pt x="3355" y="3603"/>
                  </a:cubicBezTo>
                  <a:cubicBezTo>
                    <a:pt x="4364" y="3024"/>
                    <a:pt x="5372" y="2444"/>
                    <a:pt x="6355" y="1814"/>
                  </a:cubicBezTo>
                  <a:lnTo>
                    <a:pt x="8018" y="755"/>
                  </a:lnTo>
                  <a:cubicBezTo>
                    <a:pt x="8220" y="604"/>
                    <a:pt x="8245" y="352"/>
                    <a:pt x="8094" y="150"/>
                  </a:cubicBezTo>
                  <a:cubicBezTo>
                    <a:pt x="8024" y="52"/>
                    <a:pt x="7906" y="1"/>
                    <a:pt x="77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4" name="Google Shape;3354;p48"/>
            <p:cNvSpPr/>
            <p:nvPr/>
          </p:nvSpPr>
          <p:spPr>
            <a:xfrm>
              <a:off x="2791725" y="998750"/>
              <a:ext cx="206125" cy="131700"/>
            </a:xfrm>
            <a:custGeom>
              <a:rect b="b" l="l" r="r" t="t"/>
              <a:pathLst>
                <a:path extrusionOk="0" h="5268" w="8245">
                  <a:moveTo>
                    <a:pt x="8032" y="0"/>
                  </a:moveTo>
                  <a:cubicBezTo>
                    <a:pt x="8010" y="0"/>
                    <a:pt x="7988" y="7"/>
                    <a:pt x="7965" y="22"/>
                  </a:cubicBezTo>
                  <a:cubicBezTo>
                    <a:pt x="7461" y="299"/>
                    <a:pt x="6932" y="551"/>
                    <a:pt x="6428" y="829"/>
                  </a:cubicBezTo>
                  <a:cubicBezTo>
                    <a:pt x="5898" y="1106"/>
                    <a:pt x="5394" y="1383"/>
                    <a:pt x="4890" y="1660"/>
                  </a:cubicBezTo>
                  <a:cubicBezTo>
                    <a:pt x="3882" y="2240"/>
                    <a:pt x="2874" y="2845"/>
                    <a:pt x="1891" y="3450"/>
                  </a:cubicBezTo>
                  <a:cubicBezTo>
                    <a:pt x="1336" y="3803"/>
                    <a:pt x="782" y="4181"/>
                    <a:pt x="227" y="4534"/>
                  </a:cubicBezTo>
                  <a:cubicBezTo>
                    <a:pt x="26" y="4660"/>
                    <a:pt x="1" y="4937"/>
                    <a:pt x="152" y="5113"/>
                  </a:cubicBezTo>
                  <a:cubicBezTo>
                    <a:pt x="225" y="5216"/>
                    <a:pt x="350" y="5268"/>
                    <a:pt x="477" y="5268"/>
                  </a:cubicBezTo>
                  <a:cubicBezTo>
                    <a:pt x="567" y="5268"/>
                    <a:pt x="658" y="5241"/>
                    <a:pt x="732" y="5189"/>
                  </a:cubicBezTo>
                  <a:cubicBezTo>
                    <a:pt x="1689" y="4559"/>
                    <a:pt x="2672" y="3954"/>
                    <a:pt x="3630" y="3324"/>
                  </a:cubicBezTo>
                  <a:cubicBezTo>
                    <a:pt x="4588" y="2694"/>
                    <a:pt x="5546" y="2038"/>
                    <a:pt x="6503" y="1383"/>
                  </a:cubicBezTo>
                  <a:cubicBezTo>
                    <a:pt x="7058" y="1030"/>
                    <a:pt x="7562" y="652"/>
                    <a:pt x="8116" y="299"/>
                  </a:cubicBezTo>
                  <a:cubicBezTo>
                    <a:pt x="8245" y="214"/>
                    <a:pt x="8155" y="0"/>
                    <a:pt x="80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5" name="Google Shape;3355;p48"/>
            <p:cNvSpPr/>
            <p:nvPr/>
          </p:nvSpPr>
          <p:spPr>
            <a:xfrm>
              <a:off x="3419875" y="1084700"/>
              <a:ext cx="134300" cy="203275"/>
            </a:xfrm>
            <a:custGeom>
              <a:rect b="b" l="l" r="r" t="t"/>
              <a:pathLst>
                <a:path extrusionOk="0" h="8131" w="5372">
                  <a:moveTo>
                    <a:pt x="229" y="0"/>
                  </a:moveTo>
                  <a:cubicBezTo>
                    <a:pt x="125" y="0"/>
                    <a:pt x="0" y="113"/>
                    <a:pt x="54" y="239"/>
                  </a:cubicBezTo>
                  <a:cubicBezTo>
                    <a:pt x="356" y="743"/>
                    <a:pt x="608" y="1272"/>
                    <a:pt x="886" y="1776"/>
                  </a:cubicBezTo>
                  <a:cubicBezTo>
                    <a:pt x="1163" y="2280"/>
                    <a:pt x="1440" y="2784"/>
                    <a:pt x="1717" y="3288"/>
                  </a:cubicBezTo>
                  <a:cubicBezTo>
                    <a:pt x="2297" y="4322"/>
                    <a:pt x="2877" y="5305"/>
                    <a:pt x="3507" y="6288"/>
                  </a:cubicBezTo>
                  <a:cubicBezTo>
                    <a:pt x="3860" y="6867"/>
                    <a:pt x="4213" y="7422"/>
                    <a:pt x="4565" y="7976"/>
                  </a:cubicBezTo>
                  <a:cubicBezTo>
                    <a:pt x="4654" y="8079"/>
                    <a:pt x="4785" y="8131"/>
                    <a:pt x="4914" y="8131"/>
                  </a:cubicBezTo>
                  <a:cubicBezTo>
                    <a:pt x="5006" y="8131"/>
                    <a:pt x="5097" y="8105"/>
                    <a:pt x="5170" y="8052"/>
                  </a:cubicBezTo>
                  <a:cubicBezTo>
                    <a:pt x="5347" y="7901"/>
                    <a:pt x="5372" y="7624"/>
                    <a:pt x="5246" y="7447"/>
                  </a:cubicBezTo>
                  <a:cubicBezTo>
                    <a:pt x="4616" y="6489"/>
                    <a:pt x="4011" y="5506"/>
                    <a:pt x="3381" y="4549"/>
                  </a:cubicBezTo>
                  <a:cubicBezTo>
                    <a:pt x="2751" y="3591"/>
                    <a:pt x="2095" y="2633"/>
                    <a:pt x="1440" y="1675"/>
                  </a:cubicBezTo>
                  <a:cubicBezTo>
                    <a:pt x="1062" y="1146"/>
                    <a:pt x="684" y="617"/>
                    <a:pt x="331" y="62"/>
                  </a:cubicBezTo>
                  <a:cubicBezTo>
                    <a:pt x="309" y="19"/>
                    <a:pt x="271" y="0"/>
                    <a:pt x="2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6" name="Google Shape;3356;p48"/>
            <p:cNvSpPr/>
            <p:nvPr/>
          </p:nvSpPr>
          <p:spPr>
            <a:xfrm>
              <a:off x="2949250" y="370725"/>
              <a:ext cx="134300" cy="203225"/>
            </a:xfrm>
            <a:custGeom>
              <a:rect b="b" l="l" r="r" t="t"/>
              <a:pathLst>
                <a:path extrusionOk="0" h="8129" w="5372">
                  <a:moveTo>
                    <a:pt x="452" y="0"/>
                  </a:moveTo>
                  <a:cubicBezTo>
                    <a:pt x="362" y="0"/>
                    <a:pt x="274" y="28"/>
                    <a:pt x="202" y="90"/>
                  </a:cubicBezTo>
                  <a:cubicBezTo>
                    <a:pt x="26" y="241"/>
                    <a:pt x="1" y="493"/>
                    <a:pt x="127" y="695"/>
                  </a:cubicBezTo>
                  <a:cubicBezTo>
                    <a:pt x="757" y="1652"/>
                    <a:pt x="1362" y="2610"/>
                    <a:pt x="1992" y="3593"/>
                  </a:cubicBezTo>
                  <a:cubicBezTo>
                    <a:pt x="2622" y="4551"/>
                    <a:pt x="3277" y="5509"/>
                    <a:pt x="3933" y="6466"/>
                  </a:cubicBezTo>
                  <a:cubicBezTo>
                    <a:pt x="4311" y="6996"/>
                    <a:pt x="4689" y="7525"/>
                    <a:pt x="5042" y="8054"/>
                  </a:cubicBezTo>
                  <a:cubicBezTo>
                    <a:pt x="5072" y="8107"/>
                    <a:pt x="5115" y="8128"/>
                    <a:pt x="5159" y="8128"/>
                  </a:cubicBezTo>
                  <a:cubicBezTo>
                    <a:pt x="5263" y="8128"/>
                    <a:pt x="5372" y="8009"/>
                    <a:pt x="5319" y="7903"/>
                  </a:cubicBezTo>
                  <a:cubicBezTo>
                    <a:pt x="5016" y="7399"/>
                    <a:pt x="4764" y="6870"/>
                    <a:pt x="4487" y="6366"/>
                  </a:cubicBezTo>
                  <a:cubicBezTo>
                    <a:pt x="4210" y="5862"/>
                    <a:pt x="3958" y="5332"/>
                    <a:pt x="3655" y="4828"/>
                  </a:cubicBezTo>
                  <a:cubicBezTo>
                    <a:pt x="3076" y="3820"/>
                    <a:pt x="2496" y="2812"/>
                    <a:pt x="1866" y="1829"/>
                  </a:cubicBezTo>
                  <a:cubicBezTo>
                    <a:pt x="1513" y="1274"/>
                    <a:pt x="1160" y="720"/>
                    <a:pt x="807" y="165"/>
                  </a:cubicBezTo>
                  <a:cubicBezTo>
                    <a:pt x="717" y="61"/>
                    <a:pt x="583"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7" name="Google Shape;3357;p48"/>
            <p:cNvSpPr/>
            <p:nvPr/>
          </p:nvSpPr>
          <p:spPr>
            <a:xfrm>
              <a:off x="3166025" y="635075"/>
              <a:ext cx="45500" cy="91400"/>
            </a:xfrm>
            <a:custGeom>
              <a:rect b="b" l="l" r="r" t="t"/>
              <a:pathLst>
                <a:path extrusionOk="0" h="3656" w="1820">
                  <a:moveTo>
                    <a:pt x="444" y="1"/>
                  </a:moveTo>
                  <a:cubicBezTo>
                    <a:pt x="396" y="1"/>
                    <a:pt x="348" y="9"/>
                    <a:pt x="302" y="26"/>
                  </a:cubicBezTo>
                  <a:cubicBezTo>
                    <a:pt x="76" y="127"/>
                    <a:pt x="0" y="379"/>
                    <a:pt x="76" y="581"/>
                  </a:cubicBezTo>
                  <a:cubicBezTo>
                    <a:pt x="277" y="1110"/>
                    <a:pt x="479" y="1614"/>
                    <a:pt x="706" y="2118"/>
                  </a:cubicBezTo>
                  <a:cubicBezTo>
                    <a:pt x="832" y="2345"/>
                    <a:pt x="958" y="2597"/>
                    <a:pt x="1084" y="2824"/>
                  </a:cubicBezTo>
                  <a:cubicBezTo>
                    <a:pt x="1210" y="3076"/>
                    <a:pt x="1361" y="3303"/>
                    <a:pt x="1487" y="3555"/>
                  </a:cubicBezTo>
                  <a:cubicBezTo>
                    <a:pt x="1507" y="3625"/>
                    <a:pt x="1567" y="3655"/>
                    <a:pt x="1629" y="3655"/>
                  </a:cubicBezTo>
                  <a:cubicBezTo>
                    <a:pt x="1722" y="3655"/>
                    <a:pt x="1820" y="3585"/>
                    <a:pt x="1790" y="3479"/>
                  </a:cubicBezTo>
                  <a:cubicBezTo>
                    <a:pt x="1714" y="3227"/>
                    <a:pt x="1689" y="2950"/>
                    <a:pt x="1638" y="2672"/>
                  </a:cubicBezTo>
                  <a:cubicBezTo>
                    <a:pt x="1563" y="2420"/>
                    <a:pt x="1512" y="2143"/>
                    <a:pt x="1437" y="1866"/>
                  </a:cubicBezTo>
                  <a:cubicBezTo>
                    <a:pt x="1260" y="1337"/>
                    <a:pt x="1084" y="782"/>
                    <a:pt x="857" y="253"/>
                  </a:cubicBezTo>
                  <a:cubicBezTo>
                    <a:pt x="779" y="97"/>
                    <a:pt x="610" y="1"/>
                    <a:pt x="4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8" name="Google Shape;3358;p48"/>
            <p:cNvSpPr/>
            <p:nvPr/>
          </p:nvSpPr>
          <p:spPr>
            <a:xfrm>
              <a:off x="3291875" y="932350"/>
              <a:ext cx="47350" cy="91500"/>
            </a:xfrm>
            <a:custGeom>
              <a:rect b="b" l="l" r="r" t="t"/>
              <a:pathLst>
                <a:path extrusionOk="0" h="3660" w="1894">
                  <a:moveTo>
                    <a:pt x="205" y="1"/>
                  </a:moveTo>
                  <a:cubicBezTo>
                    <a:pt x="108" y="1"/>
                    <a:pt x="0" y="72"/>
                    <a:pt x="32" y="183"/>
                  </a:cubicBezTo>
                  <a:cubicBezTo>
                    <a:pt x="108" y="435"/>
                    <a:pt x="133" y="712"/>
                    <a:pt x="183" y="989"/>
                  </a:cubicBezTo>
                  <a:cubicBezTo>
                    <a:pt x="259" y="1241"/>
                    <a:pt x="309" y="1519"/>
                    <a:pt x="385" y="1771"/>
                  </a:cubicBezTo>
                  <a:cubicBezTo>
                    <a:pt x="561" y="2325"/>
                    <a:pt x="738" y="2880"/>
                    <a:pt x="965" y="3409"/>
                  </a:cubicBezTo>
                  <a:cubicBezTo>
                    <a:pt x="1044" y="3585"/>
                    <a:pt x="1191" y="3660"/>
                    <a:pt x="1339" y="3660"/>
                  </a:cubicBezTo>
                  <a:cubicBezTo>
                    <a:pt x="1614" y="3660"/>
                    <a:pt x="1894" y="3401"/>
                    <a:pt x="1746" y="3056"/>
                  </a:cubicBezTo>
                  <a:cubicBezTo>
                    <a:pt x="1544" y="2552"/>
                    <a:pt x="1343" y="2048"/>
                    <a:pt x="1116" y="1544"/>
                  </a:cubicBezTo>
                  <a:cubicBezTo>
                    <a:pt x="990" y="1292"/>
                    <a:pt x="864" y="1065"/>
                    <a:pt x="738" y="813"/>
                  </a:cubicBezTo>
                  <a:cubicBezTo>
                    <a:pt x="612" y="586"/>
                    <a:pt x="461" y="334"/>
                    <a:pt x="335" y="82"/>
                  </a:cubicBezTo>
                  <a:cubicBezTo>
                    <a:pt x="316" y="26"/>
                    <a:pt x="262"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9" name="Google Shape;3359;p48"/>
            <p:cNvSpPr/>
            <p:nvPr/>
          </p:nvSpPr>
          <p:spPr>
            <a:xfrm>
              <a:off x="3352900" y="744725"/>
              <a:ext cx="94800" cy="44125"/>
            </a:xfrm>
            <a:custGeom>
              <a:rect b="b" l="l" r="r" t="t"/>
              <a:pathLst>
                <a:path extrusionOk="0" h="1765" w="3792">
                  <a:moveTo>
                    <a:pt x="3278" y="0"/>
                  </a:moveTo>
                  <a:cubicBezTo>
                    <a:pt x="3229" y="0"/>
                    <a:pt x="3182" y="9"/>
                    <a:pt x="3136" y="26"/>
                  </a:cubicBezTo>
                  <a:cubicBezTo>
                    <a:pt x="2632" y="252"/>
                    <a:pt x="2103" y="429"/>
                    <a:pt x="1624" y="656"/>
                  </a:cubicBezTo>
                  <a:cubicBezTo>
                    <a:pt x="1372" y="782"/>
                    <a:pt x="1145" y="908"/>
                    <a:pt x="893" y="1034"/>
                  </a:cubicBezTo>
                  <a:cubicBezTo>
                    <a:pt x="666" y="1160"/>
                    <a:pt x="414" y="1311"/>
                    <a:pt x="162" y="1437"/>
                  </a:cubicBezTo>
                  <a:cubicBezTo>
                    <a:pt x="0" y="1506"/>
                    <a:pt x="50" y="1746"/>
                    <a:pt x="196" y="1746"/>
                  </a:cubicBezTo>
                  <a:cubicBezTo>
                    <a:pt x="209" y="1746"/>
                    <a:pt x="223" y="1744"/>
                    <a:pt x="238" y="1740"/>
                  </a:cubicBezTo>
                  <a:lnTo>
                    <a:pt x="238" y="1765"/>
                  </a:lnTo>
                  <a:cubicBezTo>
                    <a:pt x="515" y="1689"/>
                    <a:pt x="792" y="1639"/>
                    <a:pt x="1044" y="1588"/>
                  </a:cubicBezTo>
                  <a:cubicBezTo>
                    <a:pt x="1321" y="1538"/>
                    <a:pt x="1573" y="1462"/>
                    <a:pt x="1851" y="1387"/>
                  </a:cubicBezTo>
                  <a:cubicBezTo>
                    <a:pt x="2405" y="1210"/>
                    <a:pt x="2934" y="1034"/>
                    <a:pt x="3464" y="807"/>
                  </a:cubicBezTo>
                  <a:cubicBezTo>
                    <a:pt x="3691" y="706"/>
                    <a:pt x="3791" y="479"/>
                    <a:pt x="3691" y="252"/>
                  </a:cubicBezTo>
                  <a:cubicBezTo>
                    <a:pt x="3612" y="96"/>
                    <a:pt x="3444" y="0"/>
                    <a:pt x="3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0" name="Google Shape;3360;p48"/>
            <p:cNvSpPr/>
            <p:nvPr/>
          </p:nvSpPr>
          <p:spPr>
            <a:xfrm>
              <a:off x="3055750" y="869975"/>
              <a:ext cx="94250" cy="44000"/>
            </a:xfrm>
            <a:custGeom>
              <a:rect b="b" l="l" r="r" t="t"/>
              <a:pathLst>
                <a:path extrusionOk="0" h="1760" w="3770">
                  <a:moveTo>
                    <a:pt x="3567" y="0"/>
                  </a:moveTo>
                  <a:cubicBezTo>
                    <a:pt x="3555" y="0"/>
                    <a:pt x="3542" y="2"/>
                    <a:pt x="3529" y="6"/>
                  </a:cubicBezTo>
                  <a:cubicBezTo>
                    <a:pt x="3277" y="82"/>
                    <a:pt x="3000" y="107"/>
                    <a:pt x="2722" y="183"/>
                  </a:cubicBezTo>
                  <a:cubicBezTo>
                    <a:pt x="2445" y="233"/>
                    <a:pt x="2193" y="309"/>
                    <a:pt x="1941" y="384"/>
                  </a:cubicBezTo>
                  <a:cubicBezTo>
                    <a:pt x="1386" y="535"/>
                    <a:pt x="832" y="737"/>
                    <a:pt x="303" y="964"/>
                  </a:cubicBezTo>
                  <a:cubicBezTo>
                    <a:pt x="101" y="1039"/>
                    <a:pt x="0" y="1292"/>
                    <a:pt x="101" y="1518"/>
                  </a:cubicBezTo>
                  <a:cubicBezTo>
                    <a:pt x="156" y="1666"/>
                    <a:pt x="306" y="1760"/>
                    <a:pt x="462" y="1760"/>
                  </a:cubicBezTo>
                  <a:cubicBezTo>
                    <a:pt x="519" y="1760"/>
                    <a:pt x="576" y="1747"/>
                    <a:pt x="630" y="1720"/>
                  </a:cubicBezTo>
                  <a:cubicBezTo>
                    <a:pt x="1160" y="1518"/>
                    <a:pt x="1664" y="1342"/>
                    <a:pt x="2168" y="1090"/>
                  </a:cubicBezTo>
                  <a:cubicBezTo>
                    <a:pt x="2395" y="989"/>
                    <a:pt x="2647" y="863"/>
                    <a:pt x="2874" y="737"/>
                  </a:cubicBezTo>
                  <a:cubicBezTo>
                    <a:pt x="3126" y="586"/>
                    <a:pt x="3352" y="435"/>
                    <a:pt x="3630" y="334"/>
                  </a:cubicBezTo>
                  <a:cubicBezTo>
                    <a:pt x="3769" y="264"/>
                    <a:pt x="3716"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1" name="Google Shape;3361;p48"/>
            <p:cNvSpPr/>
            <p:nvPr/>
          </p:nvSpPr>
          <p:spPr>
            <a:xfrm>
              <a:off x="3290200" y="636350"/>
              <a:ext cx="51000" cy="89875"/>
            </a:xfrm>
            <a:custGeom>
              <a:rect b="b" l="l" r="r" t="t"/>
              <a:pathLst>
                <a:path extrusionOk="0" h="3595" w="2040">
                  <a:moveTo>
                    <a:pt x="1573" y="1"/>
                  </a:moveTo>
                  <a:cubicBezTo>
                    <a:pt x="1408" y="1"/>
                    <a:pt x="1242" y="101"/>
                    <a:pt x="1183" y="277"/>
                  </a:cubicBezTo>
                  <a:cubicBezTo>
                    <a:pt x="956" y="782"/>
                    <a:pt x="729" y="1286"/>
                    <a:pt x="553" y="1790"/>
                  </a:cubicBezTo>
                  <a:cubicBezTo>
                    <a:pt x="452" y="2042"/>
                    <a:pt x="376" y="2294"/>
                    <a:pt x="301" y="2571"/>
                  </a:cubicBezTo>
                  <a:cubicBezTo>
                    <a:pt x="225" y="2823"/>
                    <a:pt x="150" y="3100"/>
                    <a:pt x="49" y="3378"/>
                  </a:cubicBezTo>
                  <a:cubicBezTo>
                    <a:pt x="0" y="3507"/>
                    <a:pt x="97" y="3595"/>
                    <a:pt x="205" y="3595"/>
                  </a:cubicBezTo>
                  <a:cubicBezTo>
                    <a:pt x="266" y="3595"/>
                    <a:pt x="331" y="3567"/>
                    <a:pt x="376" y="3504"/>
                  </a:cubicBezTo>
                  <a:cubicBezTo>
                    <a:pt x="502" y="3252"/>
                    <a:pt x="679" y="3025"/>
                    <a:pt x="830" y="2798"/>
                  </a:cubicBezTo>
                  <a:cubicBezTo>
                    <a:pt x="981" y="2546"/>
                    <a:pt x="1107" y="2344"/>
                    <a:pt x="1233" y="2117"/>
                  </a:cubicBezTo>
                  <a:cubicBezTo>
                    <a:pt x="1485" y="1613"/>
                    <a:pt x="1737" y="1109"/>
                    <a:pt x="1964" y="580"/>
                  </a:cubicBezTo>
                  <a:cubicBezTo>
                    <a:pt x="2040" y="378"/>
                    <a:pt x="1939" y="126"/>
                    <a:pt x="1712" y="25"/>
                  </a:cubicBezTo>
                  <a:cubicBezTo>
                    <a:pt x="1668" y="9"/>
                    <a:pt x="1621" y="1"/>
                    <a:pt x="15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2" name="Google Shape;3362;p48"/>
            <p:cNvSpPr/>
            <p:nvPr/>
          </p:nvSpPr>
          <p:spPr>
            <a:xfrm>
              <a:off x="3162225" y="932475"/>
              <a:ext cx="51025" cy="89525"/>
            </a:xfrm>
            <a:custGeom>
              <a:rect b="b" l="l" r="r" t="t"/>
              <a:pathLst>
                <a:path extrusionOk="0" h="3581" w="2041">
                  <a:moveTo>
                    <a:pt x="1834" y="0"/>
                  </a:moveTo>
                  <a:cubicBezTo>
                    <a:pt x="1773" y="0"/>
                    <a:pt x="1709" y="30"/>
                    <a:pt x="1664" y="102"/>
                  </a:cubicBezTo>
                  <a:cubicBezTo>
                    <a:pt x="1538" y="354"/>
                    <a:pt x="1362" y="581"/>
                    <a:pt x="1211" y="808"/>
                  </a:cubicBezTo>
                  <a:cubicBezTo>
                    <a:pt x="1059" y="1035"/>
                    <a:pt x="933" y="1262"/>
                    <a:pt x="807" y="1488"/>
                  </a:cubicBezTo>
                  <a:cubicBezTo>
                    <a:pt x="530" y="1967"/>
                    <a:pt x="303" y="2497"/>
                    <a:pt x="76" y="3026"/>
                  </a:cubicBezTo>
                  <a:cubicBezTo>
                    <a:pt x="1" y="3228"/>
                    <a:pt x="102" y="3480"/>
                    <a:pt x="328" y="3555"/>
                  </a:cubicBezTo>
                  <a:cubicBezTo>
                    <a:pt x="374" y="3572"/>
                    <a:pt x="422" y="3580"/>
                    <a:pt x="470" y="3580"/>
                  </a:cubicBezTo>
                  <a:cubicBezTo>
                    <a:pt x="636" y="3580"/>
                    <a:pt x="805" y="3485"/>
                    <a:pt x="883" y="3328"/>
                  </a:cubicBezTo>
                  <a:cubicBezTo>
                    <a:pt x="1085" y="2824"/>
                    <a:pt x="1311" y="2320"/>
                    <a:pt x="1513" y="1791"/>
                  </a:cubicBezTo>
                  <a:cubicBezTo>
                    <a:pt x="1589" y="1539"/>
                    <a:pt x="1664" y="1287"/>
                    <a:pt x="1740" y="1035"/>
                  </a:cubicBezTo>
                  <a:cubicBezTo>
                    <a:pt x="1816" y="783"/>
                    <a:pt x="1891" y="480"/>
                    <a:pt x="1992" y="228"/>
                  </a:cubicBezTo>
                  <a:cubicBezTo>
                    <a:pt x="2041" y="98"/>
                    <a:pt x="1943" y="0"/>
                    <a:pt x="18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3" name="Google Shape;3363;p48"/>
            <p:cNvSpPr/>
            <p:nvPr/>
          </p:nvSpPr>
          <p:spPr>
            <a:xfrm>
              <a:off x="3353075" y="868550"/>
              <a:ext cx="96350" cy="49050"/>
            </a:xfrm>
            <a:custGeom>
              <a:rect b="b" l="l" r="r" t="t"/>
              <a:pathLst>
                <a:path extrusionOk="0" h="1962" w="3854">
                  <a:moveTo>
                    <a:pt x="243" y="1"/>
                  </a:moveTo>
                  <a:cubicBezTo>
                    <a:pt x="81" y="1"/>
                    <a:pt x="1" y="251"/>
                    <a:pt x="180" y="340"/>
                  </a:cubicBezTo>
                  <a:cubicBezTo>
                    <a:pt x="407" y="466"/>
                    <a:pt x="634" y="668"/>
                    <a:pt x="886" y="794"/>
                  </a:cubicBezTo>
                  <a:cubicBezTo>
                    <a:pt x="1113" y="945"/>
                    <a:pt x="1314" y="1071"/>
                    <a:pt x="1541" y="1197"/>
                  </a:cubicBezTo>
                  <a:cubicBezTo>
                    <a:pt x="2045" y="1475"/>
                    <a:pt x="2549" y="1701"/>
                    <a:pt x="3079" y="1928"/>
                  </a:cubicBezTo>
                  <a:cubicBezTo>
                    <a:pt x="3138" y="1951"/>
                    <a:pt x="3195" y="1961"/>
                    <a:pt x="3248" y="1961"/>
                  </a:cubicBezTo>
                  <a:cubicBezTo>
                    <a:pt x="3666" y="1961"/>
                    <a:pt x="3854" y="1326"/>
                    <a:pt x="3406" y="1147"/>
                  </a:cubicBezTo>
                  <a:cubicBezTo>
                    <a:pt x="2902" y="920"/>
                    <a:pt x="2398" y="693"/>
                    <a:pt x="1869" y="517"/>
                  </a:cubicBezTo>
                  <a:cubicBezTo>
                    <a:pt x="1617" y="416"/>
                    <a:pt x="1365" y="340"/>
                    <a:pt x="1113" y="265"/>
                  </a:cubicBezTo>
                  <a:cubicBezTo>
                    <a:pt x="861" y="189"/>
                    <a:pt x="558" y="113"/>
                    <a:pt x="306" y="13"/>
                  </a:cubicBezTo>
                  <a:cubicBezTo>
                    <a:pt x="284" y="4"/>
                    <a:pt x="263"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4" name="Google Shape;3364;p48"/>
            <p:cNvSpPr/>
            <p:nvPr/>
          </p:nvSpPr>
          <p:spPr>
            <a:xfrm>
              <a:off x="3053450" y="741375"/>
              <a:ext cx="96925" cy="49050"/>
            </a:xfrm>
            <a:custGeom>
              <a:rect b="b" l="l" r="r" t="t"/>
              <a:pathLst>
                <a:path extrusionOk="0" h="1962" w="3877">
                  <a:moveTo>
                    <a:pt x="628" y="1"/>
                  </a:moveTo>
                  <a:cubicBezTo>
                    <a:pt x="206" y="1"/>
                    <a:pt x="1" y="636"/>
                    <a:pt x="470" y="815"/>
                  </a:cubicBezTo>
                  <a:cubicBezTo>
                    <a:pt x="974" y="1042"/>
                    <a:pt x="1478" y="1269"/>
                    <a:pt x="2008" y="1445"/>
                  </a:cubicBezTo>
                  <a:cubicBezTo>
                    <a:pt x="2260" y="1546"/>
                    <a:pt x="2512" y="1621"/>
                    <a:pt x="2764" y="1697"/>
                  </a:cubicBezTo>
                  <a:cubicBezTo>
                    <a:pt x="3016" y="1773"/>
                    <a:pt x="3318" y="1848"/>
                    <a:pt x="3570" y="1949"/>
                  </a:cubicBezTo>
                  <a:cubicBezTo>
                    <a:pt x="3592" y="1957"/>
                    <a:pt x="3614" y="1961"/>
                    <a:pt x="3633" y="1961"/>
                  </a:cubicBezTo>
                  <a:cubicBezTo>
                    <a:pt x="3796" y="1961"/>
                    <a:pt x="3876" y="1711"/>
                    <a:pt x="3696" y="1621"/>
                  </a:cubicBezTo>
                  <a:cubicBezTo>
                    <a:pt x="3470" y="1470"/>
                    <a:pt x="3243" y="1294"/>
                    <a:pt x="3016" y="1143"/>
                  </a:cubicBezTo>
                  <a:cubicBezTo>
                    <a:pt x="2764" y="991"/>
                    <a:pt x="2562" y="891"/>
                    <a:pt x="2335" y="739"/>
                  </a:cubicBezTo>
                  <a:cubicBezTo>
                    <a:pt x="1831" y="487"/>
                    <a:pt x="1302" y="235"/>
                    <a:pt x="798" y="34"/>
                  </a:cubicBezTo>
                  <a:cubicBezTo>
                    <a:pt x="738" y="11"/>
                    <a:pt x="681" y="1"/>
                    <a:pt x="6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5" name="Google Shape;3365;p48"/>
            <p:cNvSpPr/>
            <p:nvPr/>
          </p:nvSpPr>
          <p:spPr>
            <a:xfrm>
              <a:off x="3240375" y="730225"/>
              <a:ext cx="22075" cy="51075"/>
            </a:xfrm>
            <a:custGeom>
              <a:rect b="b" l="l" r="r" t="t"/>
              <a:pathLst>
                <a:path extrusionOk="0" h="2043" w="883">
                  <a:moveTo>
                    <a:pt x="616" y="1822"/>
                  </a:moveTo>
                  <a:cubicBezTo>
                    <a:pt x="614" y="1826"/>
                    <a:pt x="613" y="1830"/>
                    <a:pt x="612" y="1833"/>
                  </a:cubicBezTo>
                  <a:lnTo>
                    <a:pt x="612" y="1833"/>
                  </a:lnTo>
                  <a:cubicBezTo>
                    <a:pt x="616" y="1827"/>
                    <a:pt x="617" y="1824"/>
                    <a:pt x="616" y="1822"/>
                  </a:cubicBezTo>
                  <a:close/>
                  <a:moveTo>
                    <a:pt x="612" y="1833"/>
                  </a:moveTo>
                  <a:cubicBezTo>
                    <a:pt x="610" y="1835"/>
                    <a:pt x="608" y="1838"/>
                    <a:pt x="605" y="1841"/>
                  </a:cubicBezTo>
                  <a:cubicBezTo>
                    <a:pt x="605" y="1847"/>
                    <a:pt x="605" y="1851"/>
                    <a:pt x="606" y="1851"/>
                  </a:cubicBezTo>
                  <a:cubicBezTo>
                    <a:pt x="606" y="1851"/>
                    <a:pt x="608" y="1844"/>
                    <a:pt x="612" y="1833"/>
                  </a:cubicBezTo>
                  <a:close/>
                  <a:moveTo>
                    <a:pt x="504" y="1"/>
                  </a:moveTo>
                  <a:cubicBezTo>
                    <a:pt x="378" y="1"/>
                    <a:pt x="277" y="26"/>
                    <a:pt x="177" y="102"/>
                  </a:cubicBezTo>
                  <a:cubicBezTo>
                    <a:pt x="101" y="152"/>
                    <a:pt x="25" y="278"/>
                    <a:pt x="25" y="379"/>
                  </a:cubicBezTo>
                  <a:cubicBezTo>
                    <a:pt x="0" y="656"/>
                    <a:pt x="25" y="933"/>
                    <a:pt x="51" y="1211"/>
                  </a:cubicBezTo>
                  <a:cubicBezTo>
                    <a:pt x="76" y="1337"/>
                    <a:pt x="126" y="1463"/>
                    <a:pt x="151" y="1614"/>
                  </a:cubicBezTo>
                  <a:cubicBezTo>
                    <a:pt x="177" y="1664"/>
                    <a:pt x="177" y="1715"/>
                    <a:pt x="202" y="1765"/>
                  </a:cubicBezTo>
                  <a:cubicBezTo>
                    <a:pt x="227" y="1815"/>
                    <a:pt x="252" y="1866"/>
                    <a:pt x="252" y="1916"/>
                  </a:cubicBezTo>
                  <a:cubicBezTo>
                    <a:pt x="277" y="1992"/>
                    <a:pt x="328" y="2042"/>
                    <a:pt x="429" y="2042"/>
                  </a:cubicBezTo>
                  <a:cubicBezTo>
                    <a:pt x="504" y="2042"/>
                    <a:pt x="580" y="1992"/>
                    <a:pt x="580" y="1916"/>
                  </a:cubicBezTo>
                  <a:cubicBezTo>
                    <a:pt x="605" y="1891"/>
                    <a:pt x="605" y="1866"/>
                    <a:pt x="605" y="1841"/>
                  </a:cubicBezTo>
                  <a:cubicBezTo>
                    <a:pt x="605" y="1828"/>
                    <a:pt x="611" y="1822"/>
                    <a:pt x="615" y="1822"/>
                  </a:cubicBezTo>
                  <a:lnTo>
                    <a:pt x="615" y="1822"/>
                  </a:lnTo>
                  <a:cubicBezTo>
                    <a:pt x="615" y="1822"/>
                    <a:pt x="616" y="1822"/>
                    <a:pt x="616" y="1822"/>
                  </a:cubicBezTo>
                  <a:lnTo>
                    <a:pt x="616" y="1822"/>
                  </a:lnTo>
                  <a:cubicBezTo>
                    <a:pt x="619" y="1813"/>
                    <a:pt x="624" y="1803"/>
                    <a:pt x="630" y="1790"/>
                  </a:cubicBezTo>
                  <a:cubicBezTo>
                    <a:pt x="681" y="1740"/>
                    <a:pt x="681" y="1689"/>
                    <a:pt x="706" y="1639"/>
                  </a:cubicBezTo>
                  <a:cubicBezTo>
                    <a:pt x="756" y="1513"/>
                    <a:pt x="781" y="1362"/>
                    <a:pt x="807" y="1236"/>
                  </a:cubicBezTo>
                  <a:cubicBezTo>
                    <a:pt x="857" y="984"/>
                    <a:pt x="882" y="732"/>
                    <a:pt x="882" y="480"/>
                  </a:cubicBezTo>
                  <a:cubicBezTo>
                    <a:pt x="882" y="379"/>
                    <a:pt x="857" y="253"/>
                    <a:pt x="781" y="177"/>
                  </a:cubicBezTo>
                  <a:cubicBezTo>
                    <a:pt x="706" y="76"/>
                    <a:pt x="605" y="26"/>
                    <a:pt x="5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6" name="Google Shape;3366;p48"/>
            <p:cNvSpPr/>
            <p:nvPr/>
          </p:nvSpPr>
          <p:spPr>
            <a:xfrm>
              <a:off x="3241000" y="877050"/>
              <a:ext cx="22075" cy="51225"/>
            </a:xfrm>
            <a:custGeom>
              <a:rect b="b" l="l" r="r" t="t"/>
              <a:pathLst>
                <a:path extrusionOk="0" h="2049" w="883">
                  <a:moveTo>
                    <a:pt x="479" y="0"/>
                  </a:moveTo>
                  <a:cubicBezTo>
                    <a:pt x="404" y="0"/>
                    <a:pt x="328" y="51"/>
                    <a:pt x="303" y="152"/>
                  </a:cubicBezTo>
                  <a:lnTo>
                    <a:pt x="303" y="126"/>
                  </a:lnTo>
                  <a:cubicBezTo>
                    <a:pt x="303" y="152"/>
                    <a:pt x="278" y="177"/>
                    <a:pt x="278" y="202"/>
                  </a:cubicBezTo>
                  <a:cubicBezTo>
                    <a:pt x="278" y="220"/>
                    <a:pt x="265" y="238"/>
                    <a:pt x="267" y="238"/>
                  </a:cubicBezTo>
                  <a:cubicBezTo>
                    <a:pt x="267" y="238"/>
                    <a:pt x="270" y="235"/>
                    <a:pt x="278" y="227"/>
                  </a:cubicBezTo>
                  <a:lnTo>
                    <a:pt x="278" y="227"/>
                  </a:lnTo>
                  <a:cubicBezTo>
                    <a:pt x="278" y="227"/>
                    <a:pt x="277" y="228"/>
                    <a:pt x="252" y="278"/>
                  </a:cubicBezTo>
                  <a:cubicBezTo>
                    <a:pt x="202" y="328"/>
                    <a:pt x="202" y="378"/>
                    <a:pt x="177" y="454"/>
                  </a:cubicBezTo>
                  <a:cubicBezTo>
                    <a:pt x="126" y="580"/>
                    <a:pt x="101" y="706"/>
                    <a:pt x="76" y="832"/>
                  </a:cubicBezTo>
                  <a:cubicBezTo>
                    <a:pt x="26" y="1084"/>
                    <a:pt x="0" y="1336"/>
                    <a:pt x="26" y="1563"/>
                  </a:cubicBezTo>
                  <a:cubicBezTo>
                    <a:pt x="0" y="1689"/>
                    <a:pt x="51" y="1790"/>
                    <a:pt x="101" y="1891"/>
                  </a:cubicBezTo>
                  <a:cubicBezTo>
                    <a:pt x="177" y="1966"/>
                    <a:pt x="278" y="2017"/>
                    <a:pt x="404" y="2042"/>
                  </a:cubicBezTo>
                  <a:cubicBezTo>
                    <a:pt x="422" y="2047"/>
                    <a:pt x="441" y="2049"/>
                    <a:pt x="461" y="2049"/>
                  </a:cubicBezTo>
                  <a:cubicBezTo>
                    <a:pt x="549" y="2049"/>
                    <a:pt x="644" y="2007"/>
                    <a:pt x="706" y="1966"/>
                  </a:cubicBezTo>
                  <a:cubicBezTo>
                    <a:pt x="807" y="1891"/>
                    <a:pt x="857" y="1790"/>
                    <a:pt x="883" y="1664"/>
                  </a:cubicBezTo>
                  <a:cubicBezTo>
                    <a:pt x="883" y="1387"/>
                    <a:pt x="883" y="1109"/>
                    <a:pt x="832" y="857"/>
                  </a:cubicBezTo>
                  <a:cubicBezTo>
                    <a:pt x="807" y="706"/>
                    <a:pt x="782" y="580"/>
                    <a:pt x="731" y="454"/>
                  </a:cubicBezTo>
                  <a:cubicBezTo>
                    <a:pt x="731" y="378"/>
                    <a:pt x="706" y="328"/>
                    <a:pt x="681" y="278"/>
                  </a:cubicBezTo>
                  <a:cubicBezTo>
                    <a:pt x="656" y="227"/>
                    <a:pt x="656" y="177"/>
                    <a:pt x="630" y="126"/>
                  </a:cubicBezTo>
                  <a:cubicBezTo>
                    <a:pt x="630" y="51"/>
                    <a:pt x="555" y="0"/>
                    <a:pt x="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7" name="Google Shape;3367;p48"/>
            <p:cNvSpPr/>
            <p:nvPr/>
          </p:nvSpPr>
          <p:spPr>
            <a:xfrm>
              <a:off x="3298975" y="818175"/>
              <a:ext cx="51675" cy="21725"/>
            </a:xfrm>
            <a:custGeom>
              <a:rect b="b" l="l" r="r" t="t"/>
              <a:pathLst>
                <a:path extrusionOk="0" h="869" w="2067">
                  <a:moveTo>
                    <a:pt x="1445" y="1"/>
                  </a:moveTo>
                  <a:cubicBezTo>
                    <a:pt x="1249" y="1"/>
                    <a:pt x="1053" y="19"/>
                    <a:pt x="857" y="37"/>
                  </a:cubicBezTo>
                  <a:cubicBezTo>
                    <a:pt x="731" y="62"/>
                    <a:pt x="605" y="112"/>
                    <a:pt x="454" y="137"/>
                  </a:cubicBezTo>
                  <a:cubicBezTo>
                    <a:pt x="403" y="163"/>
                    <a:pt x="353" y="163"/>
                    <a:pt x="303" y="188"/>
                  </a:cubicBezTo>
                  <a:cubicBezTo>
                    <a:pt x="252" y="213"/>
                    <a:pt x="202" y="238"/>
                    <a:pt x="151" y="238"/>
                  </a:cubicBezTo>
                  <a:cubicBezTo>
                    <a:pt x="0" y="289"/>
                    <a:pt x="0" y="515"/>
                    <a:pt x="151" y="566"/>
                  </a:cubicBezTo>
                  <a:lnTo>
                    <a:pt x="151" y="591"/>
                  </a:lnTo>
                  <a:cubicBezTo>
                    <a:pt x="177" y="591"/>
                    <a:pt x="202" y="591"/>
                    <a:pt x="227" y="616"/>
                  </a:cubicBezTo>
                  <a:lnTo>
                    <a:pt x="252" y="616"/>
                  </a:lnTo>
                  <a:cubicBezTo>
                    <a:pt x="227" y="616"/>
                    <a:pt x="252" y="616"/>
                    <a:pt x="303" y="641"/>
                  </a:cubicBezTo>
                  <a:cubicBezTo>
                    <a:pt x="353" y="667"/>
                    <a:pt x="403" y="667"/>
                    <a:pt x="454" y="692"/>
                  </a:cubicBezTo>
                  <a:cubicBezTo>
                    <a:pt x="580" y="742"/>
                    <a:pt x="731" y="767"/>
                    <a:pt x="857" y="793"/>
                  </a:cubicBezTo>
                  <a:cubicBezTo>
                    <a:pt x="1109" y="843"/>
                    <a:pt x="1336" y="868"/>
                    <a:pt x="1588" y="868"/>
                  </a:cubicBezTo>
                  <a:cubicBezTo>
                    <a:pt x="1689" y="868"/>
                    <a:pt x="1815" y="843"/>
                    <a:pt x="1916" y="767"/>
                  </a:cubicBezTo>
                  <a:cubicBezTo>
                    <a:pt x="1991" y="692"/>
                    <a:pt x="2042" y="591"/>
                    <a:pt x="2067" y="490"/>
                  </a:cubicBezTo>
                  <a:cubicBezTo>
                    <a:pt x="2067" y="364"/>
                    <a:pt x="2042" y="263"/>
                    <a:pt x="1966" y="163"/>
                  </a:cubicBezTo>
                  <a:cubicBezTo>
                    <a:pt x="1916" y="87"/>
                    <a:pt x="1815" y="11"/>
                    <a:pt x="1689" y="11"/>
                  </a:cubicBezTo>
                  <a:cubicBezTo>
                    <a:pt x="1608" y="4"/>
                    <a:pt x="1526" y="1"/>
                    <a:pt x="1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8" name="Google Shape;3368;p48"/>
            <p:cNvSpPr/>
            <p:nvPr/>
          </p:nvSpPr>
          <p:spPr>
            <a:xfrm>
              <a:off x="3152775" y="819075"/>
              <a:ext cx="52325" cy="21450"/>
            </a:xfrm>
            <a:custGeom>
              <a:rect b="b" l="l" r="r" t="t"/>
              <a:pathLst>
                <a:path extrusionOk="0" h="858" w="2093">
                  <a:moveTo>
                    <a:pt x="480" y="1"/>
                  </a:moveTo>
                  <a:cubicBezTo>
                    <a:pt x="379" y="1"/>
                    <a:pt x="253" y="26"/>
                    <a:pt x="152" y="101"/>
                  </a:cubicBezTo>
                  <a:cubicBezTo>
                    <a:pt x="76" y="152"/>
                    <a:pt x="26" y="253"/>
                    <a:pt x="1" y="379"/>
                  </a:cubicBezTo>
                  <a:cubicBezTo>
                    <a:pt x="1" y="479"/>
                    <a:pt x="26" y="605"/>
                    <a:pt x="102" y="706"/>
                  </a:cubicBezTo>
                  <a:cubicBezTo>
                    <a:pt x="152" y="782"/>
                    <a:pt x="253" y="832"/>
                    <a:pt x="379" y="857"/>
                  </a:cubicBezTo>
                  <a:cubicBezTo>
                    <a:pt x="656" y="857"/>
                    <a:pt x="933" y="857"/>
                    <a:pt x="1236" y="807"/>
                  </a:cubicBezTo>
                  <a:cubicBezTo>
                    <a:pt x="1362" y="782"/>
                    <a:pt x="1488" y="731"/>
                    <a:pt x="1639" y="706"/>
                  </a:cubicBezTo>
                  <a:cubicBezTo>
                    <a:pt x="1689" y="706"/>
                    <a:pt x="1740" y="681"/>
                    <a:pt x="1790" y="656"/>
                  </a:cubicBezTo>
                  <a:cubicBezTo>
                    <a:pt x="1841" y="631"/>
                    <a:pt x="1891" y="605"/>
                    <a:pt x="1941" y="605"/>
                  </a:cubicBezTo>
                  <a:cubicBezTo>
                    <a:pt x="2093" y="555"/>
                    <a:pt x="2093" y="328"/>
                    <a:pt x="1941" y="278"/>
                  </a:cubicBezTo>
                  <a:lnTo>
                    <a:pt x="1916" y="278"/>
                  </a:lnTo>
                  <a:cubicBezTo>
                    <a:pt x="1891" y="278"/>
                    <a:pt x="1866" y="253"/>
                    <a:pt x="1841" y="253"/>
                  </a:cubicBezTo>
                  <a:lnTo>
                    <a:pt x="1815" y="253"/>
                  </a:lnTo>
                  <a:cubicBezTo>
                    <a:pt x="1841" y="253"/>
                    <a:pt x="1815" y="253"/>
                    <a:pt x="1765" y="227"/>
                  </a:cubicBezTo>
                  <a:cubicBezTo>
                    <a:pt x="1715" y="202"/>
                    <a:pt x="1664" y="177"/>
                    <a:pt x="1614" y="177"/>
                  </a:cubicBezTo>
                  <a:cubicBezTo>
                    <a:pt x="1488" y="127"/>
                    <a:pt x="1337" y="76"/>
                    <a:pt x="1211" y="51"/>
                  </a:cubicBezTo>
                  <a:cubicBezTo>
                    <a:pt x="959" y="1"/>
                    <a:pt x="732" y="1"/>
                    <a:pt x="4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9" name="Google Shape;3369;p48"/>
            <p:cNvSpPr/>
            <p:nvPr/>
          </p:nvSpPr>
          <p:spPr>
            <a:xfrm>
              <a:off x="3283225" y="756450"/>
              <a:ext cx="40975" cy="39650"/>
            </a:xfrm>
            <a:custGeom>
              <a:rect b="b" l="l" r="r" t="t"/>
              <a:pathLst>
                <a:path extrusionOk="0" h="1586" w="1639">
                  <a:moveTo>
                    <a:pt x="1170" y="1"/>
                  </a:moveTo>
                  <a:cubicBezTo>
                    <a:pt x="1084" y="1"/>
                    <a:pt x="1008" y="29"/>
                    <a:pt x="933" y="86"/>
                  </a:cubicBezTo>
                  <a:cubicBezTo>
                    <a:pt x="756" y="262"/>
                    <a:pt x="580" y="464"/>
                    <a:pt x="429" y="691"/>
                  </a:cubicBezTo>
                  <a:cubicBezTo>
                    <a:pt x="353" y="817"/>
                    <a:pt x="277" y="918"/>
                    <a:pt x="202" y="1044"/>
                  </a:cubicBezTo>
                  <a:cubicBezTo>
                    <a:pt x="176" y="1094"/>
                    <a:pt x="151" y="1144"/>
                    <a:pt x="126" y="1195"/>
                  </a:cubicBezTo>
                  <a:cubicBezTo>
                    <a:pt x="101" y="1245"/>
                    <a:pt x="76" y="1296"/>
                    <a:pt x="50" y="1346"/>
                  </a:cubicBezTo>
                  <a:cubicBezTo>
                    <a:pt x="0" y="1397"/>
                    <a:pt x="0" y="1497"/>
                    <a:pt x="76" y="1548"/>
                  </a:cubicBezTo>
                  <a:cubicBezTo>
                    <a:pt x="101" y="1573"/>
                    <a:pt x="139" y="1586"/>
                    <a:pt x="176" y="1586"/>
                  </a:cubicBezTo>
                  <a:cubicBezTo>
                    <a:pt x="214" y="1586"/>
                    <a:pt x="252" y="1573"/>
                    <a:pt x="277" y="1548"/>
                  </a:cubicBezTo>
                  <a:lnTo>
                    <a:pt x="277" y="1573"/>
                  </a:lnTo>
                  <a:cubicBezTo>
                    <a:pt x="303" y="1548"/>
                    <a:pt x="328" y="1548"/>
                    <a:pt x="353" y="1548"/>
                  </a:cubicBezTo>
                  <a:lnTo>
                    <a:pt x="403" y="1523"/>
                  </a:lnTo>
                  <a:cubicBezTo>
                    <a:pt x="454" y="1497"/>
                    <a:pt x="504" y="1472"/>
                    <a:pt x="555" y="1447"/>
                  </a:cubicBezTo>
                  <a:cubicBezTo>
                    <a:pt x="681" y="1397"/>
                    <a:pt x="807" y="1321"/>
                    <a:pt x="933" y="1245"/>
                  </a:cubicBezTo>
                  <a:cubicBezTo>
                    <a:pt x="1134" y="1094"/>
                    <a:pt x="1311" y="943"/>
                    <a:pt x="1462" y="766"/>
                  </a:cubicBezTo>
                  <a:cubicBezTo>
                    <a:pt x="1563" y="691"/>
                    <a:pt x="1613" y="590"/>
                    <a:pt x="1638" y="489"/>
                  </a:cubicBezTo>
                  <a:cubicBezTo>
                    <a:pt x="1638" y="363"/>
                    <a:pt x="1613" y="262"/>
                    <a:pt x="1538" y="162"/>
                  </a:cubicBezTo>
                  <a:cubicBezTo>
                    <a:pt x="1462" y="86"/>
                    <a:pt x="1361" y="10"/>
                    <a:pt x="1260" y="10"/>
                  </a:cubicBezTo>
                  <a:cubicBezTo>
                    <a:pt x="1229" y="4"/>
                    <a:pt x="1199" y="1"/>
                    <a:pt x="11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0" name="Google Shape;3370;p48"/>
            <p:cNvSpPr/>
            <p:nvPr/>
          </p:nvSpPr>
          <p:spPr>
            <a:xfrm>
              <a:off x="3179250" y="862450"/>
              <a:ext cx="42350" cy="40050"/>
            </a:xfrm>
            <a:custGeom>
              <a:rect b="b" l="l" r="r" t="t"/>
              <a:pathLst>
                <a:path extrusionOk="0" h="1602" w="1694">
                  <a:moveTo>
                    <a:pt x="1480" y="0"/>
                  </a:moveTo>
                  <a:cubicBezTo>
                    <a:pt x="1450" y="0"/>
                    <a:pt x="1418" y="9"/>
                    <a:pt x="1387" y="30"/>
                  </a:cubicBezTo>
                  <a:lnTo>
                    <a:pt x="1361" y="30"/>
                  </a:lnTo>
                  <a:cubicBezTo>
                    <a:pt x="1336" y="30"/>
                    <a:pt x="1311" y="55"/>
                    <a:pt x="1286" y="55"/>
                  </a:cubicBezTo>
                  <a:lnTo>
                    <a:pt x="1210" y="55"/>
                  </a:lnTo>
                  <a:cubicBezTo>
                    <a:pt x="1160" y="80"/>
                    <a:pt x="1109" y="105"/>
                    <a:pt x="1059" y="131"/>
                  </a:cubicBezTo>
                  <a:cubicBezTo>
                    <a:pt x="933" y="181"/>
                    <a:pt x="807" y="257"/>
                    <a:pt x="706" y="332"/>
                  </a:cubicBezTo>
                  <a:cubicBezTo>
                    <a:pt x="504" y="484"/>
                    <a:pt x="328" y="660"/>
                    <a:pt x="177" y="836"/>
                  </a:cubicBezTo>
                  <a:cubicBezTo>
                    <a:pt x="76" y="912"/>
                    <a:pt x="26" y="1013"/>
                    <a:pt x="0" y="1139"/>
                  </a:cubicBezTo>
                  <a:cubicBezTo>
                    <a:pt x="0" y="1240"/>
                    <a:pt x="26" y="1340"/>
                    <a:pt x="101" y="1441"/>
                  </a:cubicBezTo>
                  <a:cubicBezTo>
                    <a:pt x="152" y="1542"/>
                    <a:pt x="278" y="1593"/>
                    <a:pt x="378" y="1593"/>
                  </a:cubicBezTo>
                  <a:cubicBezTo>
                    <a:pt x="404" y="1599"/>
                    <a:pt x="430" y="1602"/>
                    <a:pt x="458" y="1602"/>
                  </a:cubicBezTo>
                  <a:cubicBezTo>
                    <a:pt x="541" y="1602"/>
                    <a:pt x="630" y="1574"/>
                    <a:pt x="706" y="1517"/>
                  </a:cubicBezTo>
                  <a:cubicBezTo>
                    <a:pt x="908" y="1340"/>
                    <a:pt x="1084" y="1114"/>
                    <a:pt x="1261" y="912"/>
                  </a:cubicBezTo>
                  <a:cubicBezTo>
                    <a:pt x="1336" y="786"/>
                    <a:pt x="1412" y="685"/>
                    <a:pt x="1462" y="559"/>
                  </a:cubicBezTo>
                  <a:cubicBezTo>
                    <a:pt x="1487" y="509"/>
                    <a:pt x="1538" y="458"/>
                    <a:pt x="1538" y="408"/>
                  </a:cubicBezTo>
                  <a:cubicBezTo>
                    <a:pt x="1563" y="357"/>
                    <a:pt x="1588" y="307"/>
                    <a:pt x="1613" y="257"/>
                  </a:cubicBezTo>
                  <a:cubicBezTo>
                    <a:pt x="1694" y="136"/>
                    <a:pt x="1598" y="0"/>
                    <a:pt x="14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1" name="Google Shape;3371;p48"/>
            <p:cNvSpPr/>
            <p:nvPr/>
          </p:nvSpPr>
          <p:spPr>
            <a:xfrm>
              <a:off x="3284475" y="860350"/>
              <a:ext cx="40350" cy="41475"/>
            </a:xfrm>
            <a:custGeom>
              <a:rect b="b" l="l" r="r" t="t"/>
              <a:pathLst>
                <a:path extrusionOk="0" h="1659" w="1614">
                  <a:moveTo>
                    <a:pt x="155" y="0"/>
                  </a:moveTo>
                  <a:cubicBezTo>
                    <a:pt x="114" y="0"/>
                    <a:pt x="76" y="13"/>
                    <a:pt x="51" y="38"/>
                  </a:cubicBezTo>
                  <a:cubicBezTo>
                    <a:pt x="0" y="114"/>
                    <a:pt x="0" y="189"/>
                    <a:pt x="51" y="265"/>
                  </a:cubicBezTo>
                  <a:lnTo>
                    <a:pt x="51" y="290"/>
                  </a:lnTo>
                  <a:cubicBezTo>
                    <a:pt x="76" y="315"/>
                    <a:pt x="76" y="341"/>
                    <a:pt x="76" y="366"/>
                  </a:cubicBezTo>
                  <a:lnTo>
                    <a:pt x="76" y="391"/>
                  </a:lnTo>
                  <a:cubicBezTo>
                    <a:pt x="76" y="384"/>
                    <a:pt x="76" y="381"/>
                    <a:pt x="77" y="381"/>
                  </a:cubicBezTo>
                  <a:cubicBezTo>
                    <a:pt x="78" y="381"/>
                    <a:pt x="83" y="405"/>
                    <a:pt x="101" y="441"/>
                  </a:cubicBezTo>
                  <a:cubicBezTo>
                    <a:pt x="126" y="492"/>
                    <a:pt x="152" y="542"/>
                    <a:pt x="177" y="593"/>
                  </a:cubicBezTo>
                  <a:cubicBezTo>
                    <a:pt x="227" y="719"/>
                    <a:pt x="303" y="820"/>
                    <a:pt x="379" y="946"/>
                  </a:cubicBezTo>
                  <a:cubicBezTo>
                    <a:pt x="505" y="1147"/>
                    <a:pt x="656" y="1324"/>
                    <a:pt x="857" y="1500"/>
                  </a:cubicBezTo>
                  <a:cubicBezTo>
                    <a:pt x="908" y="1576"/>
                    <a:pt x="1009" y="1651"/>
                    <a:pt x="1135" y="1651"/>
                  </a:cubicBezTo>
                  <a:cubicBezTo>
                    <a:pt x="1153" y="1656"/>
                    <a:pt x="1173" y="1658"/>
                    <a:pt x="1192" y="1658"/>
                  </a:cubicBezTo>
                  <a:cubicBezTo>
                    <a:pt x="1280" y="1658"/>
                    <a:pt x="1375" y="1617"/>
                    <a:pt x="1437" y="1576"/>
                  </a:cubicBezTo>
                  <a:cubicBezTo>
                    <a:pt x="1538" y="1500"/>
                    <a:pt x="1588" y="1399"/>
                    <a:pt x="1614" y="1273"/>
                  </a:cubicBezTo>
                  <a:cubicBezTo>
                    <a:pt x="1614" y="1172"/>
                    <a:pt x="1588" y="1046"/>
                    <a:pt x="1513" y="971"/>
                  </a:cubicBezTo>
                  <a:cubicBezTo>
                    <a:pt x="1336" y="769"/>
                    <a:pt x="1135" y="568"/>
                    <a:pt x="908" y="416"/>
                  </a:cubicBezTo>
                  <a:cubicBezTo>
                    <a:pt x="807" y="341"/>
                    <a:pt x="681" y="265"/>
                    <a:pt x="555" y="189"/>
                  </a:cubicBezTo>
                  <a:cubicBezTo>
                    <a:pt x="505" y="164"/>
                    <a:pt x="454" y="139"/>
                    <a:pt x="404" y="114"/>
                  </a:cubicBezTo>
                  <a:cubicBezTo>
                    <a:pt x="353" y="89"/>
                    <a:pt x="303" y="63"/>
                    <a:pt x="278" y="38"/>
                  </a:cubicBezTo>
                  <a:cubicBezTo>
                    <a:pt x="240" y="13"/>
                    <a:pt x="196" y="0"/>
                    <a:pt x="1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2" name="Google Shape;3372;p48"/>
            <p:cNvSpPr/>
            <p:nvPr/>
          </p:nvSpPr>
          <p:spPr>
            <a:xfrm>
              <a:off x="3178625" y="756525"/>
              <a:ext cx="40975" cy="41400"/>
            </a:xfrm>
            <a:custGeom>
              <a:rect b="b" l="l" r="r" t="t"/>
              <a:pathLst>
                <a:path extrusionOk="0" h="1656" w="1639">
                  <a:moveTo>
                    <a:pt x="437" y="1"/>
                  </a:moveTo>
                  <a:cubicBezTo>
                    <a:pt x="341" y="1"/>
                    <a:pt x="259" y="42"/>
                    <a:pt x="177" y="83"/>
                  </a:cubicBezTo>
                  <a:cubicBezTo>
                    <a:pt x="101" y="159"/>
                    <a:pt x="25" y="259"/>
                    <a:pt x="25" y="385"/>
                  </a:cubicBezTo>
                  <a:cubicBezTo>
                    <a:pt x="0" y="486"/>
                    <a:pt x="25" y="612"/>
                    <a:pt x="101" y="688"/>
                  </a:cubicBezTo>
                  <a:cubicBezTo>
                    <a:pt x="303" y="889"/>
                    <a:pt x="504" y="1091"/>
                    <a:pt x="706" y="1242"/>
                  </a:cubicBezTo>
                  <a:cubicBezTo>
                    <a:pt x="832" y="1318"/>
                    <a:pt x="958" y="1394"/>
                    <a:pt x="1084" y="1469"/>
                  </a:cubicBezTo>
                  <a:cubicBezTo>
                    <a:pt x="1109" y="1494"/>
                    <a:pt x="1160" y="1520"/>
                    <a:pt x="1210" y="1545"/>
                  </a:cubicBezTo>
                  <a:cubicBezTo>
                    <a:pt x="1260" y="1570"/>
                    <a:pt x="1311" y="1595"/>
                    <a:pt x="1361" y="1620"/>
                  </a:cubicBezTo>
                  <a:cubicBezTo>
                    <a:pt x="1395" y="1643"/>
                    <a:pt x="1429" y="1656"/>
                    <a:pt x="1461" y="1656"/>
                  </a:cubicBezTo>
                  <a:cubicBezTo>
                    <a:pt x="1500" y="1656"/>
                    <a:pt x="1535" y="1637"/>
                    <a:pt x="1563" y="1595"/>
                  </a:cubicBezTo>
                  <a:cubicBezTo>
                    <a:pt x="1638" y="1545"/>
                    <a:pt x="1638" y="1444"/>
                    <a:pt x="1563" y="1394"/>
                  </a:cubicBezTo>
                  <a:lnTo>
                    <a:pt x="1563" y="1368"/>
                  </a:lnTo>
                  <a:cubicBezTo>
                    <a:pt x="1563" y="1343"/>
                    <a:pt x="1563" y="1318"/>
                    <a:pt x="1538" y="1293"/>
                  </a:cubicBezTo>
                  <a:lnTo>
                    <a:pt x="1538" y="1242"/>
                  </a:lnTo>
                  <a:cubicBezTo>
                    <a:pt x="1538" y="1167"/>
                    <a:pt x="1487" y="1116"/>
                    <a:pt x="1462" y="1066"/>
                  </a:cubicBezTo>
                  <a:cubicBezTo>
                    <a:pt x="1412" y="965"/>
                    <a:pt x="1336" y="839"/>
                    <a:pt x="1260" y="713"/>
                  </a:cubicBezTo>
                  <a:cubicBezTo>
                    <a:pt x="1134" y="511"/>
                    <a:pt x="958" y="335"/>
                    <a:pt x="781" y="159"/>
                  </a:cubicBezTo>
                  <a:cubicBezTo>
                    <a:pt x="706" y="83"/>
                    <a:pt x="605" y="32"/>
                    <a:pt x="504" y="7"/>
                  </a:cubicBezTo>
                  <a:cubicBezTo>
                    <a:pt x="481" y="3"/>
                    <a:pt x="459" y="1"/>
                    <a:pt x="4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373" name="Google Shape;3373;p48"/>
          <p:cNvGrpSpPr/>
          <p:nvPr/>
        </p:nvGrpSpPr>
        <p:grpSpPr>
          <a:xfrm rot="5400000">
            <a:off x="314615" y="2562612"/>
            <a:ext cx="647757" cy="646385"/>
            <a:chOff x="1430050" y="1008725"/>
            <a:chExt cx="1681175" cy="1678050"/>
          </a:xfrm>
        </p:grpSpPr>
        <p:sp>
          <p:nvSpPr>
            <p:cNvPr id="3374" name="Google Shape;3374;p48"/>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5" name="Google Shape;3375;p48"/>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6" name="Google Shape;3376;p48"/>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7" name="Google Shape;3377;p48"/>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8" name="Google Shape;3378;p48"/>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9" name="Google Shape;3379;p48"/>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0" name="Google Shape;3380;p48"/>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1" name="Google Shape;3381;p48"/>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2" name="Google Shape;3382;p48"/>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3" name="Google Shape;3383;p48"/>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4" name="Google Shape;3384;p48"/>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5" name="Google Shape;3385;p48"/>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6" name="Google Shape;3386;p48"/>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7" name="Google Shape;3387;p48"/>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8" name="Google Shape;3388;p48"/>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9" name="Google Shape;3389;p48"/>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0" name="Google Shape;3390;p48"/>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1" name="Google Shape;3391;p48"/>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2" name="Google Shape;3392;p48"/>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3" name="Google Shape;3393;p48"/>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4" name="Google Shape;3394;p48"/>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5" name="Google Shape;3395;p48"/>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6" name="Google Shape;3396;p48"/>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7" name="Google Shape;3397;p48"/>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8" name="Google Shape;3398;p48"/>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9" name="Google Shape;3399;p48"/>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0" name="Google Shape;3400;p48"/>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1" name="Google Shape;3401;p48"/>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2" name="Google Shape;3402;p48"/>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3" name="Google Shape;3403;p48"/>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4" name="Google Shape;3404;p48"/>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05" name="Google Shape;3405;p48"/>
          <p:cNvGrpSpPr/>
          <p:nvPr/>
        </p:nvGrpSpPr>
        <p:grpSpPr>
          <a:xfrm rot="-5400000">
            <a:off x="504590" y="1207837"/>
            <a:ext cx="710105" cy="704199"/>
            <a:chOff x="2712950" y="295225"/>
            <a:chExt cx="1077550" cy="1068425"/>
          </a:xfrm>
        </p:grpSpPr>
        <p:sp>
          <p:nvSpPr>
            <p:cNvPr id="3406" name="Google Shape;3406;p48"/>
            <p:cNvSpPr/>
            <p:nvPr/>
          </p:nvSpPr>
          <p:spPr>
            <a:xfrm>
              <a:off x="3347750" y="373800"/>
              <a:ext cx="96250" cy="198325"/>
            </a:xfrm>
            <a:custGeom>
              <a:rect b="b" l="l" r="r" t="t"/>
              <a:pathLst>
                <a:path extrusionOk="0" h="7933" w="3850">
                  <a:moveTo>
                    <a:pt x="3300" y="0"/>
                  </a:moveTo>
                  <a:cubicBezTo>
                    <a:pt x="3147" y="0"/>
                    <a:pt x="2995" y="80"/>
                    <a:pt x="2914" y="269"/>
                  </a:cubicBezTo>
                  <a:cubicBezTo>
                    <a:pt x="2536" y="1227"/>
                    <a:pt x="2132" y="2185"/>
                    <a:pt x="1754" y="3168"/>
                  </a:cubicBezTo>
                  <a:cubicBezTo>
                    <a:pt x="1376" y="4125"/>
                    <a:pt x="1023" y="5083"/>
                    <a:pt x="670" y="6066"/>
                  </a:cubicBezTo>
                  <a:cubicBezTo>
                    <a:pt x="469" y="6621"/>
                    <a:pt x="267" y="7175"/>
                    <a:pt x="66" y="7705"/>
                  </a:cubicBezTo>
                  <a:cubicBezTo>
                    <a:pt x="1" y="7834"/>
                    <a:pt x="103" y="7933"/>
                    <a:pt x="211" y="7933"/>
                  </a:cubicBezTo>
                  <a:cubicBezTo>
                    <a:pt x="270" y="7933"/>
                    <a:pt x="332" y="7902"/>
                    <a:pt x="368" y="7831"/>
                  </a:cubicBezTo>
                  <a:cubicBezTo>
                    <a:pt x="570" y="7377"/>
                    <a:pt x="822" y="6923"/>
                    <a:pt x="1074" y="6444"/>
                  </a:cubicBezTo>
                  <a:cubicBezTo>
                    <a:pt x="1301" y="5991"/>
                    <a:pt x="1553" y="5512"/>
                    <a:pt x="1779" y="5058"/>
                  </a:cubicBezTo>
                  <a:cubicBezTo>
                    <a:pt x="2208" y="4100"/>
                    <a:pt x="2636" y="3168"/>
                    <a:pt x="3040" y="2210"/>
                  </a:cubicBezTo>
                  <a:cubicBezTo>
                    <a:pt x="3267" y="1681"/>
                    <a:pt x="3493" y="1126"/>
                    <a:pt x="3720" y="597"/>
                  </a:cubicBezTo>
                  <a:cubicBezTo>
                    <a:pt x="3850" y="257"/>
                    <a:pt x="3574" y="0"/>
                    <a:pt x="330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07" name="Google Shape;3407;p48"/>
            <p:cNvSpPr/>
            <p:nvPr/>
          </p:nvSpPr>
          <p:spPr>
            <a:xfrm>
              <a:off x="3060300" y="1086800"/>
              <a:ext cx="96000" cy="198100"/>
            </a:xfrm>
            <a:custGeom>
              <a:rect b="b" l="l" r="r" t="t"/>
              <a:pathLst>
                <a:path extrusionOk="0" h="7924" w="3840">
                  <a:moveTo>
                    <a:pt x="3634" y="1"/>
                  </a:moveTo>
                  <a:cubicBezTo>
                    <a:pt x="3573" y="1"/>
                    <a:pt x="3510" y="31"/>
                    <a:pt x="3473" y="104"/>
                  </a:cubicBezTo>
                  <a:cubicBezTo>
                    <a:pt x="3246" y="558"/>
                    <a:pt x="2994" y="1012"/>
                    <a:pt x="2767" y="1465"/>
                  </a:cubicBezTo>
                  <a:cubicBezTo>
                    <a:pt x="2515" y="1944"/>
                    <a:pt x="2288" y="2423"/>
                    <a:pt x="2061" y="2877"/>
                  </a:cubicBezTo>
                  <a:cubicBezTo>
                    <a:pt x="1608" y="3835"/>
                    <a:pt x="1179" y="4767"/>
                    <a:pt x="801" y="5725"/>
                  </a:cubicBezTo>
                  <a:cubicBezTo>
                    <a:pt x="574" y="6254"/>
                    <a:pt x="348" y="6783"/>
                    <a:pt x="146" y="7338"/>
                  </a:cubicBezTo>
                  <a:cubicBezTo>
                    <a:pt x="0" y="7677"/>
                    <a:pt x="270" y="7923"/>
                    <a:pt x="541" y="7923"/>
                  </a:cubicBezTo>
                  <a:cubicBezTo>
                    <a:pt x="693" y="7923"/>
                    <a:pt x="846" y="7846"/>
                    <a:pt x="927" y="7666"/>
                  </a:cubicBezTo>
                  <a:cubicBezTo>
                    <a:pt x="1305" y="6708"/>
                    <a:pt x="1709" y="5725"/>
                    <a:pt x="2087" y="4767"/>
                  </a:cubicBezTo>
                  <a:cubicBezTo>
                    <a:pt x="2465" y="3809"/>
                    <a:pt x="2818" y="2826"/>
                    <a:pt x="3196" y="1869"/>
                  </a:cubicBezTo>
                  <a:cubicBezTo>
                    <a:pt x="3372" y="1314"/>
                    <a:pt x="3574" y="760"/>
                    <a:pt x="3775" y="205"/>
                  </a:cubicBezTo>
                  <a:cubicBezTo>
                    <a:pt x="3840" y="93"/>
                    <a:pt x="3740" y="1"/>
                    <a:pt x="363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08" name="Google Shape;3408;p48"/>
            <p:cNvSpPr/>
            <p:nvPr/>
          </p:nvSpPr>
          <p:spPr>
            <a:xfrm>
              <a:off x="3507600" y="925675"/>
              <a:ext cx="204525" cy="92725"/>
            </a:xfrm>
            <a:custGeom>
              <a:rect b="b" l="l" r="r" t="t"/>
              <a:pathLst>
                <a:path extrusionOk="0" h="3709" w="8181">
                  <a:moveTo>
                    <a:pt x="205" y="1"/>
                  </a:moveTo>
                  <a:cubicBezTo>
                    <a:pt x="70" y="1"/>
                    <a:pt x="1" y="237"/>
                    <a:pt x="174" y="324"/>
                  </a:cubicBezTo>
                  <a:lnTo>
                    <a:pt x="149" y="349"/>
                  </a:lnTo>
                  <a:cubicBezTo>
                    <a:pt x="628" y="551"/>
                    <a:pt x="1082" y="803"/>
                    <a:pt x="1535" y="1055"/>
                  </a:cubicBezTo>
                  <a:cubicBezTo>
                    <a:pt x="1989" y="1282"/>
                    <a:pt x="2493" y="1508"/>
                    <a:pt x="2947" y="1735"/>
                  </a:cubicBezTo>
                  <a:cubicBezTo>
                    <a:pt x="3879" y="2189"/>
                    <a:pt x="4837" y="2617"/>
                    <a:pt x="5770" y="2995"/>
                  </a:cubicBezTo>
                  <a:cubicBezTo>
                    <a:pt x="6324" y="3222"/>
                    <a:pt x="6853" y="3449"/>
                    <a:pt x="7408" y="3676"/>
                  </a:cubicBezTo>
                  <a:cubicBezTo>
                    <a:pt x="7465" y="3699"/>
                    <a:pt x="7519" y="3709"/>
                    <a:pt x="7571" y="3709"/>
                  </a:cubicBezTo>
                  <a:cubicBezTo>
                    <a:pt x="7975" y="3709"/>
                    <a:pt x="8180" y="3074"/>
                    <a:pt x="7710" y="2895"/>
                  </a:cubicBezTo>
                  <a:cubicBezTo>
                    <a:pt x="6778" y="2491"/>
                    <a:pt x="5795" y="2113"/>
                    <a:pt x="4837" y="1710"/>
                  </a:cubicBezTo>
                  <a:cubicBezTo>
                    <a:pt x="3879" y="1332"/>
                    <a:pt x="2896" y="979"/>
                    <a:pt x="1939" y="626"/>
                  </a:cubicBezTo>
                  <a:cubicBezTo>
                    <a:pt x="1384" y="425"/>
                    <a:pt x="830" y="248"/>
                    <a:pt x="275" y="21"/>
                  </a:cubicBezTo>
                  <a:cubicBezTo>
                    <a:pt x="250" y="7"/>
                    <a:pt x="227" y="1"/>
                    <a:pt x="2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09" name="Google Shape;3409;p48"/>
            <p:cNvSpPr/>
            <p:nvPr/>
          </p:nvSpPr>
          <p:spPr>
            <a:xfrm>
              <a:off x="2791325" y="639925"/>
              <a:ext cx="204625" cy="92550"/>
            </a:xfrm>
            <a:custGeom>
              <a:rect b="b" l="l" r="r" t="t"/>
              <a:pathLst>
                <a:path extrusionOk="0" h="3702" w="8185">
                  <a:moveTo>
                    <a:pt x="603" y="1"/>
                  </a:moveTo>
                  <a:cubicBezTo>
                    <a:pt x="186" y="1"/>
                    <a:pt x="1" y="636"/>
                    <a:pt x="470" y="815"/>
                  </a:cubicBezTo>
                  <a:cubicBezTo>
                    <a:pt x="1403" y="1218"/>
                    <a:pt x="2386" y="1622"/>
                    <a:pt x="3344" y="2000"/>
                  </a:cubicBezTo>
                  <a:cubicBezTo>
                    <a:pt x="4301" y="2378"/>
                    <a:pt x="5284" y="2731"/>
                    <a:pt x="6267" y="3083"/>
                  </a:cubicBezTo>
                  <a:cubicBezTo>
                    <a:pt x="6797" y="3285"/>
                    <a:pt x="7351" y="3461"/>
                    <a:pt x="7906" y="3688"/>
                  </a:cubicBezTo>
                  <a:cubicBezTo>
                    <a:pt x="7929" y="3697"/>
                    <a:pt x="7952" y="3701"/>
                    <a:pt x="7972" y="3701"/>
                  </a:cubicBezTo>
                  <a:cubicBezTo>
                    <a:pt x="8127" y="3701"/>
                    <a:pt x="8184" y="3475"/>
                    <a:pt x="8006" y="3386"/>
                  </a:cubicBezTo>
                  <a:lnTo>
                    <a:pt x="8032" y="3386"/>
                  </a:lnTo>
                  <a:cubicBezTo>
                    <a:pt x="7553" y="3159"/>
                    <a:pt x="7099" y="2907"/>
                    <a:pt x="6645" y="2680"/>
                  </a:cubicBezTo>
                  <a:cubicBezTo>
                    <a:pt x="6192" y="2453"/>
                    <a:pt x="5713" y="2201"/>
                    <a:pt x="5234" y="1974"/>
                  </a:cubicBezTo>
                  <a:cubicBezTo>
                    <a:pt x="4301" y="1546"/>
                    <a:pt x="3344" y="1092"/>
                    <a:pt x="2411" y="714"/>
                  </a:cubicBezTo>
                  <a:lnTo>
                    <a:pt x="773" y="34"/>
                  </a:lnTo>
                  <a:cubicBezTo>
                    <a:pt x="713" y="11"/>
                    <a:pt x="656" y="1"/>
                    <a:pt x="60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0" name="Google Shape;3410;p48"/>
            <p:cNvSpPr/>
            <p:nvPr/>
          </p:nvSpPr>
          <p:spPr>
            <a:xfrm>
              <a:off x="3501625" y="630125"/>
              <a:ext cx="207025" cy="90200"/>
            </a:xfrm>
            <a:custGeom>
              <a:rect b="b" l="l" r="r" t="t"/>
              <a:pathLst>
                <a:path extrusionOk="0" h="3608" w="8281">
                  <a:moveTo>
                    <a:pt x="7666" y="0"/>
                  </a:moveTo>
                  <a:cubicBezTo>
                    <a:pt x="7605" y="0"/>
                    <a:pt x="7539" y="15"/>
                    <a:pt x="7471" y="48"/>
                  </a:cubicBezTo>
                  <a:cubicBezTo>
                    <a:pt x="6538" y="451"/>
                    <a:pt x="5555" y="854"/>
                    <a:pt x="4622" y="1257"/>
                  </a:cubicBezTo>
                  <a:cubicBezTo>
                    <a:pt x="3665" y="1661"/>
                    <a:pt x="2732" y="2114"/>
                    <a:pt x="1774" y="2543"/>
                  </a:cubicBezTo>
                  <a:cubicBezTo>
                    <a:pt x="1245" y="2795"/>
                    <a:pt x="741" y="3047"/>
                    <a:pt x="186" y="3274"/>
                  </a:cubicBezTo>
                  <a:cubicBezTo>
                    <a:pt x="0" y="3344"/>
                    <a:pt x="94" y="3607"/>
                    <a:pt x="268" y="3607"/>
                  </a:cubicBezTo>
                  <a:cubicBezTo>
                    <a:pt x="282" y="3607"/>
                    <a:pt x="297" y="3605"/>
                    <a:pt x="312" y="3601"/>
                  </a:cubicBezTo>
                  <a:lnTo>
                    <a:pt x="312" y="3576"/>
                  </a:lnTo>
                  <a:cubicBezTo>
                    <a:pt x="791" y="3400"/>
                    <a:pt x="1295" y="3274"/>
                    <a:pt x="1800" y="3097"/>
                  </a:cubicBezTo>
                  <a:cubicBezTo>
                    <a:pt x="2278" y="2946"/>
                    <a:pt x="2783" y="2795"/>
                    <a:pt x="3261" y="2618"/>
                  </a:cubicBezTo>
                  <a:cubicBezTo>
                    <a:pt x="4244" y="2266"/>
                    <a:pt x="5227" y="1913"/>
                    <a:pt x="6185" y="1509"/>
                  </a:cubicBezTo>
                  <a:lnTo>
                    <a:pt x="7798" y="829"/>
                  </a:lnTo>
                  <a:cubicBezTo>
                    <a:pt x="8281" y="653"/>
                    <a:pt x="8076" y="0"/>
                    <a:pt x="7666"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1" name="Google Shape;3411;p48"/>
            <p:cNvSpPr/>
            <p:nvPr/>
          </p:nvSpPr>
          <p:spPr>
            <a:xfrm>
              <a:off x="2795225" y="938650"/>
              <a:ext cx="206575" cy="90025"/>
            </a:xfrm>
            <a:custGeom>
              <a:rect b="b" l="l" r="r" t="t"/>
              <a:pathLst>
                <a:path extrusionOk="0" h="3601" w="8263">
                  <a:moveTo>
                    <a:pt x="7999" y="0"/>
                  </a:moveTo>
                  <a:cubicBezTo>
                    <a:pt x="7984" y="0"/>
                    <a:pt x="7968" y="2"/>
                    <a:pt x="7951" y="6"/>
                  </a:cubicBezTo>
                  <a:lnTo>
                    <a:pt x="7976" y="32"/>
                  </a:lnTo>
                  <a:cubicBezTo>
                    <a:pt x="7472" y="183"/>
                    <a:pt x="6968" y="334"/>
                    <a:pt x="6489" y="485"/>
                  </a:cubicBezTo>
                  <a:cubicBezTo>
                    <a:pt x="5985" y="662"/>
                    <a:pt x="5506" y="813"/>
                    <a:pt x="5002" y="989"/>
                  </a:cubicBezTo>
                  <a:cubicBezTo>
                    <a:pt x="4019" y="1342"/>
                    <a:pt x="3062" y="1695"/>
                    <a:pt x="2079" y="2098"/>
                  </a:cubicBezTo>
                  <a:lnTo>
                    <a:pt x="465" y="2779"/>
                  </a:lnTo>
                  <a:cubicBezTo>
                    <a:pt x="0" y="2956"/>
                    <a:pt x="216" y="3600"/>
                    <a:pt x="617" y="3600"/>
                  </a:cubicBezTo>
                  <a:cubicBezTo>
                    <a:pt x="673" y="3600"/>
                    <a:pt x="732" y="3588"/>
                    <a:pt x="793" y="3560"/>
                  </a:cubicBezTo>
                  <a:cubicBezTo>
                    <a:pt x="1751" y="3157"/>
                    <a:pt x="2683" y="2754"/>
                    <a:pt x="3666" y="2350"/>
                  </a:cubicBezTo>
                  <a:cubicBezTo>
                    <a:pt x="4624" y="1922"/>
                    <a:pt x="5557" y="1493"/>
                    <a:pt x="6489" y="1065"/>
                  </a:cubicBezTo>
                  <a:cubicBezTo>
                    <a:pt x="7019" y="813"/>
                    <a:pt x="7548" y="536"/>
                    <a:pt x="8077" y="309"/>
                  </a:cubicBezTo>
                  <a:cubicBezTo>
                    <a:pt x="8262" y="239"/>
                    <a:pt x="8171" y="0"/>
                    <a:pt x="799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2" name="Google Shape;3412;p48"/>
            <p:cNvSpPr/>
            <p:nvPr/>
          </p:nvSpPr>
          <p:spPr>
            <a:xfrm>
              <a:off x="3360125" y="1081800"/>
              <a:ext cx="91975" cy="198900"/>
            </a:xfrm>
            <a:custGeom>
              <a:rect b="b" l="l" r="r" t="t"/>
              <a:pathLst>
                <a:path extrusionOk="0" h="7956" w="3679">
                  <a:moveTo>
                    <a:pt x="212" y="0"/>
                  </a:moveTo>
                  <a:cubicBezTo>
                    <a:pt x="109" y="0"/>
                    <a:pt x="1" y="99"/>
                    <a:pt x="49" y="229"/>
                  </a:cubicBezTo>
                  <a:lnTo>
                    <a:pt x="49" y="203"/>
                  </a:lnTo>
                  <a:cubicBezTo>
                    <a:pt x="226" y="708"/>
                    <a:pt x="377" y="1212"/>
                    <a:pt x="528" y="1690"/>
                  </a:cubicBezTo>
                  <a:cubicBezTo>
                    <a:pt x="680" y="2195"/>
                    <a:pt x="831" y="2673"/>
                    <a:pt x="1032" y="3178"/>
                  </a:cubicBezTo>
                  <a:cubicBezTo>
                    <a:pt x="1360" y="4135"/>
                    <a:pt x="1738" y="5118"/>
                    <a:pt x="2116" y="6076"/>
                  </a:cubicBezTo>
                  <a:cubicBezTo>
                    <a:pt x="2343" y="6631"/>
                    <a:pt x="2570" y="7160"/>
                    <a:pt x="2797" y="7714"/>
                  </a:cubicBezTo>
                  <a:cubicBezTo>
                    <a:pt x="2871" y="7862"/>
                    <a:pt x="3025" y="7956"/>
                    <a:pt x="3182" y="7956"/>
                  </a:cubicBezTo>
                  <a:cubicBezTo>
                    <a:pt x="3240" y="7956"/>
                    <a:pt x="3297" y="7943"/>
                    <a:pt x="3351" y="7916"/>
                  </a:cubicBezTo>
                  <a:cubicBezTo>
                    <a:pt x="3578" y="7840"/>
                    <a:pt x="3679" y="7588"/>
                    <a:pt x="3578" y="7361"/>
                  </a:cubicBezTo>
                  <a:cubicBezTo>
                    <a:pt x="3175" y="6429"/>
                    <a:pt x="2797" y="5471"/>
                    <a:pt x="2368" y="4539"/>
                  </a:cubicBezTo>
                  <a:cubicBezTo>
                    <a:pt x="1965" y="3581"/>
                    <a:pt x="1536" y="2648"/>
                    <a:pt x="1083" y="1690"/>
                  </a:cubicBezTo>
                  <a:cubicBezTo>
                    <a:pt x="856" y="1161"/>
                    <a:pt x="579" y="657"/>
                    <a:pt x="352" y="103"/>
                  </a:cubicBezTo>
                  <a:cubicBezTo>
                    <a:pt x="325" y="31"/>
                    <a:pt x="269" y="0"/>
                    <a:pt x="21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3" name="Google Shape;3413;p48"/>
            <p:cNvSpPr/>
            <p:nvPr/>
          </p:nvSpPr>
          <p:spPr>
            <a:xfrm>
              <a:off x="3050175" y="377725"/>
              <a:ext cx="93175" cy="199000"/>
            </a:xfrm>
            <a:custGeom>
              <a:rect b="b" l="l" r="r" t="t"/>
              <a:pathLst>
                <a:path extrusionOk="0" h="7960" w="3727">
                  <a:moveTo>
                    <a:pt x="553" y="1"/>
                  </a:moveTo>
                  <a:cubicBezTo>
                    <a:pt x="278" y="1"/>
                    <a:pt x="0" y="264"/>
                    <a:pt x="148" y="591"/>
                  </a:cubicBezTo>
                  <a:cubicBezTo>
                    <a:pt x="551" y="1549"/>
                    <a:pt x="954" y="2481"/>
                    <a:pt x="1357" y="3439"/>
                  </a:cubicBezTo>
                  <a:cubicBezTo>
                    <a:pt x="1761" y="4372"/>
                    <a:pt x="2214" y="5330"/>
                    <a:pt x="2643" y="6262"/>
                  </a:cubicBezTo>
                  <a:cubicBezTo>
                    <a:pt x="2895" y="6791"/>
                    <a:pt x="3147" y="7321"/>
                    <a:pt x="3374" y="7875"/>
                  </a:cubicBezTo>
                  <a:cubicBezTo>
                    <a:pt x="3399" y="7934"/>
                    <a:pt x="3449" y="7959"/>
                    <a:pt x="3503" y="7959"/>
                  </a:cubicBezTo>
                  <a:cubicBezTo>
                    <a:pt x="3609" y="7959"/>
                    <a:pt x="3727" y="7858"/>
                    <a:pt x="3676" y="7724"/>
                  </a:cubicBezTo>
                  <a:lnTo>
                    <a:pt x="3676" y="7724"/>
                  </a:lnTo>
                  <a:lnTo>
                    <a:pt x="3676" y="7749"/>
                  </a:lnTo>
                  <a:cubicBezTo>
                    <a:pt x="3500" y="7270"/>
                    <a:pt x="3349" y="6766"/>
                    <a:pt x="3197" y="6287"/>
                  </a:cubicBezTo>
                  <a:cubicBezTo>
                    <a:pt x="3046" y="5783"/>
                    <a:pt x="2895" y="5304"/>
                    <a:pt x="2718" y="4800"/>
                  </a:cubicBezTo>
                  <a:cubicBezTo>
                    <a:pt x="2366" y="3817"/>
                    <a:pt x="1988" y="2859"/>
                    <a:pt x="1609" y="1877"/>
                  </a:cubicBezTo>
                  <a:cubicBezTo>
                    <a:pt x="1383" y="1347"/>
                    <a:pt x="1156" y="793"/>
                    <a:pt x="929" y="263"/>
                  </a:cubicBezTo>
                  <a:cubicBezTo>
                    <a:pt x="849" y="78"/>
                    <a:pt x="701" y="1"/>
                    <a:pt x="55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4" name="Google Shape;3414;p48"/>
            <p:cNvSpPr/>
            <p:nvPr/>
          </p:nvSpPr>
          <p:spPr>
            <a:xfrm>
              <a:off x="3242875" y="489750"/>
              <a:ext cx="22775" cy="151300"/>
            </a:xfrm>
            <a:custGeom>
              <a:rect b="b" l="l" r="r" t="t"/>
              <a:pathLst>
                <a:path extrusionOk="0" h="6052" w="911">
                  <a:moveTo>
                    <a:pt x="445" y="1"/>
                  </a:moveTo>
                  <a:cubicBezTo>
                    <a:pt x="251" y="1"/>
                    <a:pt x="61" y="117"/>
                    <a:pt x="26" y="370"/>
                  </a:cubicBezTo>
                  <a:cubicBezTo>
                    <a:pt x="26" y="1302"/>
                    <a:pt x="1" y="2235"/>
                    <a:pt x="26" y="3167"/>
                  </a:cubicBezTo>
                  <a:cubicBezTo>
                    <a:pt x="51" y="3621"/>
                    <a:pt x="51" y="4075"/>
                    <a:pt x="77" y="4528"/>
                  </a:cubicBezTo>
                  <a:cubicBezTo>
                    <a:pt x="102" y="4982"/>
                    <a:pt x="152" y="5411"/>
                    <a:pt x="152" y="5864"/>
                  </a:cubicBezTo>
                  <a:cubicBezTo>
                    <a:pt x="152" y="5988"/>
                    <a:pt x="242" y="6051"/>
                    <a:pt x="323" y="6051"/>
                  </a:cubicBezTo>
                  <a:cubicBezTo>
                    <a:pt x="392" y="6051"/>
                    <a:pt x="455" y="6007"/>
                    <a:pt x="455" y="5915"/>
                  </a:cubicBezTo>
                  <a:lnTo>
                    <a:pt x="480" y="5915"/>
                  </a:lnTo>
                  <a:cubicBezTo>
                    <a:pt x="505" y="5461"/>
                    <a:pt x="581" y="5007"/>
                    <a:pt x="631" y="4554"/>
                  </a:cubicBezTo>
                  <a:cubicBezTo>
                    <a:pt x="707" y="4100"/>
                    <a:pt x="732" y="3646"/>
                    <a:pt x="782" y="3193"/>
                  </a:cubicBezTo>
                  <a:cubicBezTo>
                    <a:pt x="858" y="2285"/>
                    <a:pt x="858" y="1378"/>
                    <a:pt x="883" y="470"/>
                  </a:cubicBezTo>
                  <a:cubicBezTo>
                    <a:pt x="911" y="168"/>
                    <a:pt x="676" y="1"/>
                    <a:pt x="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5" name="Google Shape;3415;p48"/>
            <p:cNvSpPr/>
            <p:nvPr/>
          </p:nvSpPr>
          <p:spPr>
            <a:xfrm>
              <a:off x="3237800" y="1017600"/>
              <a:ext cx="22750" cy="151625"/>
            </a:xfrm>
            <a:custGeom>
              <a:rect b="b" l="l" r="r" t="t"/>
              <a:pathLst>
                <a:path extrusionOk="0" h="6065" w="910">
                  <a:moveTo>
                    <a:pt x="588" y="1"/>
                  </a:moveTo>
                  <a:cubicBezTo>
                    <a:pt x="519" y="1"/>
                    <a:pt x="456" y="47"/>
                    <a:pt x="456" y="150"/>
                  </a:cubicBezTo>
                  <a:lnTo>
                    <a:pt x="431" y="150"/>
                  </a:lnTo>
                  <a:cubicBezTo>
                    <a:pt x="406" y="604"/>
                    <a:pt x="330" y="1058"/>
                    <a:pt x="280" y="1511"/>
                  </a:cubicBezTo>
                  <a:cubicBezTo>
                    <a:pt x="204" y="1965"/>
                    <a:pt x="179" y="2419"/>
                    <a:pt x="128" y="2872"/>
                  </a:cubicBezTo>
                  <a:cubicBezTo>
                    <a:pt x="53" y="3780"/>
                    <a:pt x="53" y="4687"/>
                    <a:pt x="28" y="5594"/>
                  </a:cubicBezTo>
                  <a:cubicBezTo>
                    <a:pt x="0" y="5897"/>
                    <a:pt x="235" y="6064"/>
                    <a:pt x="466" y="6064"/>
                  </a:cubicBezTo>
                  <a:cubicBezTo>
                    <a:pt x="659" y="6064"/>
                    <a:pt x="850" y="5947"/>
                    <a:pt x="884" y="5695"/>
                  </a:cubicBezTo>
                  <a:cubicBezTo>
                    <a:pt x="884" y="4737"/>
                    <a:pt x="910" y="3830"/>
                    <a:pt x="884" y="2897"/>
                  </a:cubicBezTo>
                  <a:cubicBezTo>
                    <a:pt x="859" y="2444"/>
                    <a:pt x="859" y="1990"/>
                    <a:pt x="834" y="1536"/>
                  </a:cubicBezTo>
                  <a:cubicBezTo>
                    <a:pt x="809" y="1083"/>
                    <a:pt x="758" y="629"/>
                    <a:pt x="758" y="175"/>
                  </a:cubicBezTo>
                  <a:cubicBezTo>
                    <a:pt x="758" y="66"/>
                    <a:pt x="669" y="1"/>
                    <a:pt x="58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6" name="Google Shape;3416;p48"/>
            <p:cNvSpPr/>
            <p:nvPr/>
          </p:nvSpPr>
          <p:spPr>
            <a:xfrm>
              <a:off x="3438225" y="820675"/>
              <a:ext cx="153775" cy="21800"/>
            </a:xfrm>
            <a:custGeom>
              <a:rect b="b" l="l" r="r" t="t"/>
              <a:pathLst>
                <a:path extrusionOk="0" h="872" w="6151">
                  <a:moveTo>
                    <a:pt x="3889" y="1"/>
                  </a:moveTo>
                  <a:cubicBezTo>
                    <a:pt x="3582" y="1"/>
                    <a:pt x="3277" y="4"/>
                    <a:pt x="2974" y="12"/>
                  </a:cubicBezTo>
                  <a:cubicBezTo>
                    <a:pt x="2521" y="12"/>
                    <a:pt x="2067" y="37"/>
                    <a:pt x="1613" y="63"/>
                  </a:cubicBezTo>
                  <a:cubicBezTo>
                    <a:pt x="1160" y="88"/>
                    <a:pt x="706" y="138"/>
                    <a:pt x="252" y="138"/>
                  </a:cubicBezTo>
                  <a:cubicBezTo>
                    <a:pt x="51" y="138"/>
                    <a:pt x="0" y="441"/>
                    <a:pt x="227" y="441"/>
                  </a:cubicBezTo>
                  <a:lnTo>
                    <a:pt x="202" y="466"/>
                  </a:lnTo>
                  <a:cubicBezTo>
                    <a:pt x="656" y="491"/>
                    <a:pt x="1109" y="592"/>
                    <a:pt x="1563" y="642"/>
                  </a:cubicBezTo>
                  <a:cubicBezTo>
                    <a:pt x="2017" y="693"/>
                    <a:pt x="2470" y="743"/>
                    <a:pt x="2924" y="768"/>
                  </a:cubicBezTo>
                  <a:cubicBezTo>
                    <a:pt x="3831" y="844"/>
                    <a:pt x="4739" y="844"/>
                    <a:pt x="5646" y="869"/>
                  </a:cubicBezTo>
                  <a:cubicBezTo>
                    <a:pt x="5661" y="871"/>
                    <a:pt x="5675" y="871"/>
                    <a:pt x="5689" y="871"/>
                  </a:cubicBezTo>
                  <a:cubicBezTo>
                    <a:pt x="5898" y="871"/>
                    <a:pt x="6078" y="703"/>
                    <a:pt x="6125" y="491"/>
                  </a:cubicBezTo>
                  <a:cubicBezTo>
                    <a:pt x="6150" y="264"/>
                    <a:pt x="5974" y="37"/>
                    <a:pt x="5747" y="12"/>
                  </a:cubicBezTo>
                  <a:cubicBezTo>
                    <a:pt x="5125" y="12"/>
                    <a:pt x="4504" y="1"/>
                    <a:pt x="3889"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7" name="Google Shape;3417;p48"/>
            <p:cNvSpPr/>
            <p:nvPr/>
          </p:nvSpPr>
          <p:spPr>
            <a:xfrm>
              <a:off x="2907200" y="816350"/>
              <a:ext cx="158025" cy="21300"/>
            </a:xfrm>
            <a:custGeom>
              <a:rect b="b" l="l" r="r" t="t"/>
              <a:pathLst>
                <a:path extrusionOk="0" h="852" w="6321">
                  <a:moveTo>
                    <a:pt x="583" y="1"/>
                  </a:moveTo>
                  <a:cubicBezTo>
                    <a:pt x="61" y="1"/>
                    <a:pt x="1" y="817"/>
                    <a:pt x="574" y="840"/>
                  </a:cubicBezTo>
                  <a:cubicBezTo>
                    <a:pt x="1195" y="840"/>
                    <a:pt x="1817" y="852"/>
                    <a:pt x="2431" y="852"/>
                  </a:cubicBezTo>
                  <a:cubicBezTo>
                    <a:pt x="2738" y="852"/>
                    <a:pt x="3044" y="849"/>
                    <a:pt x="3346" y="840"/>
                  </a:cubicBezTo>
                  <a:cubicBezTo>
                    <a:pt x="3800" y="840"/>
                    <a:pt x="4254" y="815"/>
                    <a:pt x="4707" y="790"/>
                  </a:cubicBezTo>
                  <a:cubicBezTo>
                    <a:pt x="5161" y="765"/>
                    <a:pt x="5615" y="740"/>
                    <a:pt x="6068" y="740"/>
                  </a:cubicBezTo>
                  <a:cubicBezTo>
                    <a:pt x="6270" y="740"/>
                    <a:pt x="6320" y="412"/>
                    <a:pt x="6119" y="412"/>
                  </a:cubicBezTo>
                  <a:cubicBezTo>
                    <a:pt x="5665" y="362"/>
                    <a:pt x="5211" y="286"/>
                    <a:pt x="4758" y="236"/>
                  </a:cubicBezTo>
                  <a:cubicBezTo>
                    <a:pt x="4304" y="185"/>
                    <a:pt x="3850" y="135"/>
                    <a:pt x="3397" y="110"/>
                  </a:cubicBezTo>
                  <a:cubicBezTo>
                    <a:pt x="2489" y="34"/>
                    <a:pt x="1582" y="9"/>
                    <a:pt x="675" y="9"/>
                  </a:cubicBezTo>
                  <a:cubicBezTo>
                    <a:pt x="643" y="3"/>
                    <a:pt x="612" y="1"/>
                    <a:pt x="58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8" name="Google Shape;3418;p48"/>
            <p:cNvSpPr/>
            <p:nvPr/>
          </p:nvSpPr>
          <p:spPr>
            <a:xfrm>
              <a:off x="3381700" y="587875"/>
              <a:ext cx="116400" cy="108900"/>
            </a:xfrm>
            <a:custGeom>
              <a:rect b="b" l="l" r="r" t="t"/>
              <a:pathLst>
                <a:path extrusionOk="0" h="4356" w="4656">
                  <a:moveTo>
                    <a:pt x="4188" y="0"/>
                  </a:moveTo>
                  <a:cubicBezTo>
                    <a:pt x="4096" y="0"/>
                    <a:pt x="4003" y="32"/>
                    <a:pt x="3925" y="99"/>
                  </a:cubicBezTo>
                  <a:cubicBezTo>
                    <a:pt x="3244" y="729"/>
                    <a:pt x="2589" y="1385"/>
                    <a:pt x="1934" y="2065"/>
                  </a:cubicBezTo>
                  <a:cubicBezTo>
                    <a:pt x="1631" y="2368"/>
                    <a:pt x="1304" y="2721"/>
                    <a:pt x="1026" y="3048"/>
                  </a:cubicBezTo>
                  <a:cubicBezTo>
                    <a:pt x="724" y="3376"/>
                    <a:pt x="421" y="3729"/>
                    <a:pt x="119" y="4056"/>
                  </a:cubicBezTo>
                  <a:cubicBezTo>
                    <a:pt x="1" y="4175"/>
                    <a:pt x="83" y="4355"/>
                    <a:pt x="209" y="4355"/>
                  </a:cubicBezTo>
                  <a:cubicBezTo>
                    <a:pt x="244" y="4355"/>
                    <a:pt x="282" y="4341"/>
                    <a:pt x="321" y="4308"/>
                  </a:cubicBezTo>
                  <a:cubicBezTo>
                    <a:pt x="648" y="4031"/>
                    <a:pt x="1026" y="3754"/>
                    <a:pt x="1379" y="3477"/>
                  </a:cubicBezTo>
                  <a:cubicBezTo>
                    <a:pt x="1732" y="3199"/>
                    <a:pt x="2085" y="2922"/>
                    <a:pt x="2438" y="2620"/>
                  </a:cubicBezTo>
                  <a:cubicBezTo>
                    <a:pt x="3144" y="2040"/>
                    <a:pt x="3799" y="1385"/>
                    <a:pt x="4429" y="755"/>
                  </a:cubicBezTo>
                  <a:cubicBezTo>
                    <a:pt x="4605" y="603"/>
                    <a:pt x="4656" y="351"/>
                    <a:pt x="4505" y="150"/>
                  </a:cubicBezTo>
                  <a:cubicBezTo>
                    <a:pt x="4420" y="51"/>
                    <a:pt x="4305" y="0"/>
                    <a:pt x="418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19" name="Google Shape;3419;p48"/>
            <p:cNvSpPr/>
            <p:nvPr/>
          </p:nvSpPr>
          <p:spPr>
            <a:xfrm>
              <a:off x="3005325" y="961650"/>
              <a:ext cx="116600" cy="108950"/>
            </a:xfrm>
            <a:custGeom>
              <a:rect b="b" l="l" r="r" t="t"/>
              <a:pathLst>
                <a:path extrusionOk="0" h="4358" w="4664">
                  <a:moveTo>
                    <a:pt x="4455" y="0"/>
                  </a:moveTo>
                  <a:cubicBezTo>
                    <a:pt x="4424" y="0"/>
                    <a:pt x="4392" y="13"/>
                    <a:pt x="4361" y="44"/>
                  </a:cubicBezTo>
                  <a:cubicBezTo>
                    <a:pt x="4008" y="347"/>
                    <a:pt x="3630" y="599"/>
                    <a:pt x="3277" y="876"/>
                  </a:cubicBezTo>
                  <a:cubicBezTo>
                    <a:pt x="2899" y="1153"/>
                    <a:pt x="2572" y="1456"/>
                    <a:pt x="2219" y="1733"/>
                  </a:cubicBezTo>
                  <a:cubicBezTo>
                    <a:pt x="1513" y="2338"/>
                    <a:pt x="858" y="2968"/>
                    <a:pt x="228" y="3598"/>
                  </a:cubicBezTo>
                  <a:cubicBezTo>
                    <a:pt x="51" y="3749"/>
                    <a:pt x="1" y="4026"/>
                    <a:pt x="152" y="4203"/>
                  </a:cubicBezTo>
                  <a:cubicBezTo>
                    <a:pt x="226" y="4306"/>
                    <a:pt x="351" y="4357"/>
                    <a:pt x="477" y="4357"/>
                  </a:cubicBezTo>
                  <a:cubicBezTo>
                    <a:pt x="567" y="4357"/>
                    <a:pt x="658" y="4331"/>
                    <a:pt x="732" y="4278"/>
                  </a:cubicBezTo>
                  <a:cubicBezTo>
                    <a:pt x="1412" y="3623"/>
                    <a:pt x="2068" y="2993"/>
                    <a:pt x="2723" y="2313"/>
                  </a:cubicBezTo>
                  <a:cubicBezTo>
                    <a:pt x="3025" y="1985"/>
                    <a:pt x="3328" y="1657"/>
                    <a:pt x="3630" y="1304"/>
                  </a:cubicBezTo>
                  <a:cubicBezTo>
                    <a:pt x="3958" y="977"/>
                    <a:pt x="4235" y="624"/>
                    <a:pt x="4563" y="296"/>
                  </a:cubicBezTo>
                  <a:cubicBezTo>
                    <a:pt x="4663" y="196"/>
                    <a:pt x="4572" y="0"/>
                    <a:pt x="44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0" name="Google Shape;3420;p48"/>
            <p:cNvSpPr/>
            <p:nvPr/>
          </p:nvSpPr>
          <p:spPr>
            <a:xfrm>
              <a:off x="3382975" y="960675"/>
              <a:ext cx="114675" cy="113900"/>
            </a:xfrm>
            <a:custGeom>
              <a:rect b="b" l="l" r="r" t="t"/>
              <a:pathLst>
                <a:path extrusionOk="0" h="4556" w="4587">
                  <a:moveTo>
                    <a:pt x="227" y="1"/>
                  </a:moveTo>
                  <a:cubicBezTo>
                    <a:pt x="112" y="1"/>
                    <a:pt x="1" y="130"/>
                    <a:pt x="93" y="260"/>
                  </a:cubicBezTo>
                  <a:cubicBezTo>
                    <a:pt x="396" y="612"/>
                    <a:pt x="648" y="991"/>
                    <a:pt x="925" y="1343"/>
                  </a:cubicBezTo>
                  <a:cubicBezTo>
                    <a:pt x="1202" y="1696"/>
                    <a:pt x="1505" y="2049"/>
                    <a:pt x="1782" y="2402"/>
                  </a:cubicBezTo>
                  <a:cubicBezTo>
                    <a:pt x="2387" y="3082"/>
                    <a:pt x="3017" y="3738"/>
                    <a:pt x="3647" y="4393"/>
                  </a:cubicBezTo>
                  <a:cubicBezTo>
                    <a:pt x="3741" y="4508"/>
                    <a:pt x="3859" y="4556"/>
                    <a:pt x="3974" y="4556"/>
                  </a:cubicBezTo>
                  <a:cubicBezTo>
                    <a:pt x="4290" y="4556"/>
                    <a:pt x="4586" y="4196"/>
                    <a:pt x="4328" y="3864"/>
                  </a:cubicBezTo>
                  <a:cubicBezTo>
                    <a:pt x="3672" y="3209"/>
                    <a:pt x="3042" y="2528"/>
                    <a:pt x="2362" y="1898"/>
                  </a:cubicBezTo>
                  <a:cubicBezTo>
                    <a:pt x="2034" y="1570"/>
                    <a:pt x="1706" y="1268"/>
                    <a:pt x="1353" y="965"/>
                  </a:cubicBezTo>
                  <a:cubicBezTo>
                    <a:pt x="1026" y="663"/>
                    <a:pt x="673" y="386"/>
                    <a:pt x="345" y="58"/>
                  </a:cubicBezTo>
                  <a:cubicBezTo>
                    <a:pt x="312" y="18"/>
                    <a:pt x="269" y="1"/>
                    <a:pt x="22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1" name="Google Shape;3421;p48"/>
            <p:cNvSpPr/>
            <p:nvPr/>
          </p:nvSpPr>
          <p:spPr>
            <a:xfrm>
              <a:off x="3005825" y="584125"/>
              <a:ext cx="115150" cy="114075"/>
            </a:xfrm>
            <a:custGeom>
              <a:rect b="b" l="l" r="r" t="t"/>
              <a:pathLst>
                <a:path extrusionOk="0" h="4563" w="4606">
                  <a:moveTo>
                    <a:pt x="608" y="0"/>
                  </a:moveTo>
                  <a:cubicBezTo>
                    <a:pt x="294" y="0"/>
                    <a:pt x="1" y="372"/>
                    <a:pt x="258" y="703"/>
                  </a:cubicBezTo>
                  <a:cubicBezTo>
                    <a:pt x="913" y="1358"/>
                    <a:pt x="1544" y="2039"/>
                    <a:pt x="2224" y="2669"/>
                  </a:cubicBezTo>
                  <a:cubicBezTo>
                    <a:pt x="2552" y="2971"/>
                    <a:pt x="2879" y="3274"/>
                    <a:pt x="3232" y="3576"/>
                  </a:cubicBezTo>
                  <a:cubicBezTo>
                    <a:pt x="3560" y="3904"/>
                    <a:pt x="3913" y="4181"/>
                    <a:pt x="4240" y="4509"/>
                  </a:cubicBezTo>
                  <a:cubicBezTo>
                    <a:pt x="4278" y="4547"/>
                    <a:pt x="4322" y="4562"/>
                    <a:pt x="4365" y="4562"/>
                  </a:cubicBezTo>
                  <a:cubicBezTo>
                    <a:pt x="4492" y="4562"/>
                    <a:pt x="4606" y="4421"/>
                    <a:pt x="4492" y="4307"/>
                  </a:cubicBezTo>
                  <a:cubicBezTo>
                    <a:pt x="4190" y="3954"/>
                    <a:pt x="3938" y="3576"/>
                    <a:pt x="3661" y="3223"/>
                  </a:cubicBezTo>
                  <a:cubicBezTo>
                    <a:pt x="3383" y="2871"/>
                    <a:pt x="3081" y="2518"/>
                    <a:pt x="2804" y="2165"/>
                  </a:cubicBezTo>
                  <a:cubicBezTo>
                    <a:pt x="2199" y="1459"/>
                    <a:pt x="1569" y="829"/>
                    <a:pt x="939" y="174"/>
                  </a:cubicBezTo>
                  <a:cubicBezTo>
                    <a:pt x="843" y="51"/>
                    <a:pt x="724" y="0"/>
                    <a:pt x="60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2" name="Google Shape;3422;p48"/>
            <p:cNvSpPr/>
            <p:nvPr/>
          </p:nvSpPr>
          <p:spPr>
            <a:xfrm>
              <a:off x="3134500" y="295225"/>
              <a:ext cx="55475" cy="232100"/>
            </a:xfrm>
            <a:custGeom>
              <a:rect b="b" l="l" r="r" t="t"/>
              <a:pathLst>
                <a:path extrusionOk="0" h="9284" w="2219">
                  <a:moveTo>
                    <a:pt x="482" y="1"/>
                  </a:moveTo>
                  <a:cubicBezTo>
                    <a:pt x="457" y="1"/>
                    <a:pt x="430" y="4"/>
                    <a:pt x="404" y="10"/>
                  </a:cubicBezTo>
                  <a:cubicBezTo>
                    <a:pt x="177" y="35"/>
                    <a:pt x="1" y="262"/>
                    <a:pt x="51" y="488"/>
                  </a:cubicBezTo>
                  <a:cubicBezTo>
                    <a:pt x="278" y="1623"/>
                    <a:pt x="480" y="2757"/>
                    <a:pt x="732" y="3891"/>
                  </a:cubicBezTo>
                  <a:cubicBezTo>
                    <a:pt x="959" y="5025"/>
                    <a:pt x="1211" y="6159"/>
                    <a:pt x="1463" y="7294"/>
                  </a:cubicBezTo>
                  <a:cubicBezTo>
                    <a:pt x="1614" y="7924"/>
                    <a:pt x="1790" y="8554"/>
                    <a:pt x="1891" y="9184"/>
                  </a:cubicBezTo>
                  <a:cubicBezTo>
                    <a:pt x="1925" y="9251"/>
                    <a:pt x="1988" y="9283"/>
                    <a:pt x="2050" y="9283"/>
                  </a:cubicBezTo>
                  <a:cubicBezTo>
                    <a:pt x="2128" y="9283"/>
                    <a:pt x="2205" y="9232"/>
                    <a:pt x="2219" y="9134"/>
                  </a:cubicBezTo>
                  <a:cubicBezTo>
                    <a:pt x="2143" y="8554"/>
                    <a:pt x="2093" y="7974"/>
                    <a:pt x="2017" y="7420"/>
                  </a:cubicBezTo>
                  <a:cubicBezTo>
                    <a:pt x="1942" y="6840"/>
                    <a:pt x="1891" y="6260"/>
                    <a:pt x="1816" y="5681"/>
                  </a:cubicBezTo>
                  <a:cubicBezTo>
                    <a:pt x="1639" y="4546"/>
                    <a:pt x="1463" y="3412"/>
                    <a:pt x="1261" y="2278"/>
                  </a:cubicBezTo>
                  <a:cubicBezTo>
                    <a:pt x="1135" y="1648"/>
                    <a:pt x="1009" y="993"/>
                    <a:pt x="883" y="362"/>
                  </a:cubicBezTo>
                  <a:cubicBezTo>
                    <a:pt x="838" y="162"/>
                    <a:pt x="676" y="1"/>
                    <a:pt x="482"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3" name="Google Shape;3423;p48"/>
            <p:cNvSpPr/>
            <p:nvPr/>
          </p:nvSpPr>
          <p:spPr>
            <a:xfrm>
              <a:off x="3313450" y="1131650"/>
              <a:ext cx="55625" cy="232000"/>
            </a:xfrm>
            <a:custGeom>
              <a:rect b="b" l="l" r="r" t="t"/>
              <a:pathLst>
                <a:path extrusionOk="0" h="9280" w="2225">
                  <a:moveTo>
                    <a:pt x="172" y="0"/>
                  </a:moveTo>
                  <a:cubicBezTo>
                    <a:pt x="97" y="0"/>
                    <a:pt x="26" y="52"/>
                    <a:pt x="26" y="150"/>
                  </a:cubicBezTo>
                  <a:lnTo>
                    <a:pt x="1" y="150"/>
                  </a:lnTo>
                  <a:cubicBezTo>
                    <a:pt x="76" y="705"/>
                    <a:pt x="127" y="1284"/>
                    <a:pt x="203" y="1864"/>
                  </a:cubicBezTo>
                  <a:cubicBezTo>
                    <a:pt x="253" y="2444"/>
                    <a:pt x="329" y="3023"/>
                    <a:pt x="404" y="3578"/>
                  </a:cubicBezTo>
                  <a:cubicBezTo>
                    <a:pt x="581" y="4737"/>
                    <a:pt x="757" y="5872"/>
                    <a:pt x="959" y="7006"/>
                  </a:cubicBezTo>
                  <a:cubicBezTo>
                    <a:pt x="1085" y="7636"/>
                    <a:pt x="1211" y="8266"/>
                    <a:pt x="1337" y="8921"/>
                  </a:cubicBezTo>
                  <a:cubicBezTo>
                    <a:pt x="1370" y="9167"/>
                    <a:pt x="1558" y="9280"/>
                    <a:pt x="1747" y="9280"/>
                  </a:cubicBezTo>
                  <a:cubicBezTo>
                    <a:pt x="1984" y="9280"/>
                    <a:pt x="2225" y="9104"/>
                    <a:pt x="2168" y="8795"/>
                  </a:cubicBezTo>
                  <a:cubicBezTo>
                    <a:pt x="1942" y="7661"/>
                    <a:pt x="1740" y="6527"/>
                    <a:pt x="1513" y="5393"/>
                  </a:cubicBezTo>
                  <a:cubicBezTo>
                    <a:pt x="1261" y="4259"/>
                    <a:pt x="1009" y="3124"/>
                    <a:pt x="757" y="1990"/>
                  </a:cubicBezTo>
                  <a:cubicBezTo>
                    <a:pt x="606" y="1360"/>
                    <a:pt x="455" y="730"/>
                    <a:pt x="329" y="100"/>
                  </a:cubicBezTo>
                  <a:cubicBezTo>
                    <a:pt x="295" y="33"/>
                    <a:pt x="232" y="0"/>
                    <a:pt x="17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4" name="Google Shape;3424;p48"/>
            <p:cNvSpPr/>
            <p:nvPr/>
          </p:nvSpPr>
          <p:spPr>
            <a:xfrm>
              <a:off x="3552375" y="713100"/>
              <a:ext cx="238125" cy="54325"/>
            </a:xfrm>
            <a:custGeom>
              <a:rect b="b" l="l" r="r" t="t"/>
              <a:pathLst>
                <a:path extrusionOk="0" h="2173" w="9525">
                  <a:moveTo>
                    <a:pt x="8938" y="0"/>
                  </a:moveTo>
                  <a:cubicBezTo>
                    <a:pt x="8916" y="0"/>
                    <a:pt x="8892" y="2"/>
                    <a:pt x="8868" y="5"/>
                  </a:cubicBezTo>
                  <a:cubicBezTo>
                    <a:pt x="7709" y="232"/>
                    <a:pt x="6575" y="459"/>
                    <a:pt x="5441" y="686"/>
                  </a:cubicBezTo>
                  <a:cubicBezTo>
                    <a:pt x="4332" y="913"/>
                    <a:pt x="3197" y="1165"/>
                    <a:pt x="2063" y="1417"/>
                  </a:cubicBezTo>
                  <a:cubicBezTo>
                    <a:pt x="1433" y="1568"/>
                    <a:pt x="803" y="1744"/>
                    <a:pt x="173" y="1845"/>
                  </a:cubicBezTo>
                  <a:cubicBezTo>
                    <a:pt x="0" y="1919"/>
                    <a:pt x="45" y="2138"/>
                    <a:pt x="212" y="2171"/>
                  </a:cubicBezTo>
                  <a:lnTo>
                    <a:pt x="212" y="2171"/>
                  </a:lnTo>
                  <a:cubicBezTo>
                    <a:pt x="787" y="2096"/>
                    <a:pt x="1362" y="2046"/>
                    <a:pt x="1937" y="1971"/>
                  </a:cubicBezTo>
                  <a:cubicBezTo>
                    <a:pt x="2517" y="1921"/>
                    <a:pt x="3071" y="1845"/>
                    <a:pt x="3651" y="1769"/>
                  </a:cubicBezTo>
                  <a:cubicBezTo>
                    <a:pt x="4810" y="1593"/>
                    <a:pt x="5945" y="1442"/>
                    <a:pt x="7079" y="1215"/>
                  </a:cubicBezTo>
                  <a:lnTo>
                    <a:pt x="8994" y="862"/>
                  </a:lnTo>
                  <a:cubicBezTo>
                    <a:pt x="9525" y="766"/>
                    <a:pt x="9433" y="0"/>
                    <a:pt x="8938" y="0"/>
                  </a:cubicBezTo>
                  <a:close/>
                  <a:moveTo>
                    <a:pt x="212" y="2171"/>
                  </a:moveTo>
                  <a:lnTo>
                    <a:pt x="212" y="2171"/>
                  </a:lnTo>
                  <a:cubicBezTo>
                    <a:pt x="208" y="2172"/>
                    <a:pt x="203" y="2172"/>
                    <a:pt x="198" y="2173"/>
                  </a:cubicBezTo>
                  <a:lnTo>
                    <a:pt x="223" y="2173"/>
                  </a:lnTo>
                  <a:cubicBezTo>
                    <a:pt x="220" y="2172"/>
                    <a:pt x="216" y="2172"/>
                    <a:pt x="212" y="217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5" name="Google Shape;3425;p48"/>
            <p:cNvSpPr/>
            <p:nvPr/>
          </p:nvSpPr>
          <p:spPr>
            <a:xfrm>
              <a:off x="2712950" y="891550"/>
              <a:ext cx="238075" cy="54325"/>
            </a:xfrm>
            <a:custGeom>
              <a:rect b="b" l="l" r="r" t="t"/>
              <a:pathLst>
                <a:path extrusionOk="0" h="2173" w="9523">
                  <a:moveTo>
                    <a:pt x="9301" y="0"/>
                  </a:moveTo>
                  <a:cubicBezTo>
                    <a:pt x="9308" y="0"/>
                    <a:pt x="9314" y="0"/>
                    <a:pt x="9320" y="1"/>
                  </a:cubicBezTo>
                  <a:lnTo>
                    <a:pt x="9320" y="1"/>
                  </a:lnTo>
                  <a:cubicBezTo>
                    <a:pt x="9322" y="1"/>
                    <a:pt x="9324" y="0"/>
                    <a:pt x="9327" y="0"/>
                  </a:cubicBezTo>
                  <a:close/>
                  <a:moveTo>
                    <a:pt x="9320" y="1"/>
                  </a:moveTo>
                  <a:lnTo>
                    <a:pt x="9320" y="1"/>
                  </a:lnTo>
                  <a:cubicBezTo>
                    <a:pt x="8742" y="76"/>
                    <a:pt x="8165" y="101"/>
                    <a:pt x="7588" y="176"/>
                  </a:cubicBezTo>
                  <a:cubicBezTo>
                    <a:pt x="7008" y="252"/>
                    <a:pt x="6453" y="302"/>
                    <a:pt x="5874" y="403"/>
                  </a:cubicBezTo>
                  <a:cubicBezTo>
                    <a:pt x="4739" y="555"/>
                    <a:pt x="3580" y="731"/>
                    <a:pt x="2446" y="958"/>
                  </a:cubicBezTo>
                  <a:lnTo>
                    <a:pt x="556" y="1336"/>
                  </a:lnTo>
                  <a:cubicBezTo>
                    <a:pt x="1" y="1408"/>
                    <a:pt x="115" y="2172"/>
                    <a:pt x="612" y="2172"/>
                  </a:cubicBezTo>
                  <a:cubicBezTo>
                    <a:pt x="634" y="2172"/>
                    <a:pt x="657" y="2171"/>
                    <a:pt x="682" y="2168"/>
                  </a:cubicBezTo>
                  <a:cubicBezTo>
                    <a:pt x="1816" y="1941"/>
                    <a:pt x="2950" y="1714"/>
                    <a:pt x="4084" y="1487"/>
                  </a:cubicBezTo>
                  <a:cubicBezTo>
                    <a:pt x="5218" y="1260"/>
                    <a:pt x="6353" y="983"/>
                    <a:pt x="7462" y="731"/>
                  </a:cubicBezTo>
                  <a:cubicBezTo>
                    <a:pt x="8092" y="605"/>
                    <a:pt x="8722" y="429"/>
                    <a:pt x="9352" y="302"/>
                  </a:cubicBezTo>
                  <a:cubicBezTo>
                    <a:pt x="9522" y="254"/>
                    <a:pt x="9481" y="18"/>
                    <a:pt x="932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6" name="Google Shape;3426;p48"/>
            <p:cNvSpPr/>
            <p:nvPr/>
          </p:nvSpPr>
          <p:spPr>
            <a:xfrm>
              <a:off x="3415575" y="373550"/>
              <a:ext cx="146250" cy="197450"/>
            </a:xfrm>
            <a:custGeom>
              <a:rect b="b" l="l" r="r" t="t"/>
              <a:pathLst>
                <a:path extrusionOk="0" h="7898" w="5850">
                  <a:moveTo>
                    <a:pt x="5264" y="0"/>
                  </a:moveTo>
                  <a:cubicBezTo>
                    <a:pt x="5148" y="0"/>
                    <a:pt x="5030" y="53"/>
                    <a:pt x="4939" y="178"/>
                  </a:cubicBezTo>
                  <a:cubicBezTo>
                    <a:pt x="4309" y="1136"/>
                    <a:pt x="3628" y="2094"/>
                    <a:pt x="2998" y="3052"/>
                  </a:cubicBezTo>
                  <a:cubicBezTo>
                    <a:pt x="2368" y="4035"/>
                    <a:pt x="1738" y="4992"/>
                    <a:pt x="1133" y="5975"/>
                  </a:cubicBezTo>
                  <a:cubicBezTo>
                    <a:pt x="780" y="6530"/>
                    <a:pt x="453" y="7110"/>
                    <a:pt x="75" y="7639"/>
                  </a:cubicBezTo>
                  <a:cubicBezTo>
                    <a:pt x="1" y="7768"/>
                    <a:pt x="117" y="7898"/>
                    <a:pt x="233" y="7898"/>
                  </a:cubicBezTo>
                  <a:cubicBezTo>
                    <a:pt x="276" y="7898"/>
                    <a:pt x="318" y="7881"/>
                    <a:pt x="352" y="7841"/>
                  </a:cubicBezTo>
                  <a:cubicBezTo>
                    <a:pt x="705" y="7387"/>
                    <a:pt x="1083" y="6933"/>
                    <a:pt x="1436" y="6480"/>
                  </a:cubicBezTo>
                  <a:cubicBezTo>
                    <a:pt x="1789" y="6026"/>
                    <a:pt x="2141" y="5572"/>
                    <a:pt x="2494" y="5118"/>
                  </a:cubicBezTo>
                  <a:cubicBezTo>
                    <a:pt x="3175" y="4186"/>
                    <a:pt x="3855" y="3253"/>
                    <a:pt x="4511" y="2321"/>
                  </a:cubicBezTo>
                  <a:cubicBezTo>
                    <a:pt x="4889" y="1766"/>
                    <a:pt x="5242" y="1237"/>
                    <a:pt x="5594" y="682"/>
                  </a:cubicBezTo>
                  <a:cubicBezTo>
                    <a:pt x="5849" y="355"/>
                    <a:pt x="5565" y="0"/>
                    <a:pt x="526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7" name="Google Shape;3427;p48"/>
            <p:cNvSpPr/>
            <p:nvPr/>
          </p:nvSpPr>
          <p:spPr>
            <a:xfrm>
              <a:off x="2941125" y="1087700"/>
              <a:ext cx="146725" cy="197900"/>
            </a:xfrm>
            <a:custGeom>
              <a:rect b="b" l="l" r="r" t="t"/>
              <a:pathLst>
                <a:path extrusionOk="0" h="7916" w="5869">
                  <a:moveTo>
                    <a:pt x="5640" y="0"/>
                  </a:moveTo>
                  <a:cubicBezTo>
                    <a:pt x="5596" y="0"/>
                    <a:pt x="5552" y="20"/>
                    <a:pt x="5518" y="68"/>
                  </a:cubicBezTo>
                  <a:cubicBezTo>
                    <a:pt x="5165" y="522"/>
                    <a:pt x="4787" y="976"/>
                    <a:pt x="4434" y="1429"/>
                  </a:cubicBezTo>
                  <a:cubicBezTo>
                    <a:pt x="4081" y="1883"/>
                    <a:pt x="3728" y="2337"/>
                    <a:pt x="3375" y="2790"/>
                  </a:cubicBezTo>
                  <a:cubicBezTo>
                    <a:pt x="2695" y="3698"/>
                    <a:pt x="2014" y="4630"/>
                    <a:pt x="1359" y="5588"/>
                  </a:cubicBezTo>
                  <a:cubicBezTo>
                    <a:pt x="981" y="6143"/>
                    <a:pt x="628" y="6672"/>
                    <a:pt x="275" y="7226"/>
                  </a:cubicBezTo>
                  <a:cubicBezTo>
                    <a:pt x="1" y="7538"/>
                    <a:pt x="298" y="7915"/>
                    <a:pt x="607" y="7915"/>
                  </a:cubicBezTo>
                  <a:cubicBezTo>
                    <a:pt x="723" y="7915"/>
                    <a:pt x="841" y="7861"/>
                    <a:pt x="931" y="7730"/>
                  </a:cubicBezTo>
                  <a:cubicBezTo>
                    <a:pt x="1561" y="6773"/>
                    <a:pt x="2241" y="5815"/>
                    <a:pt x="2871" y="4832"/>
                  </a:cubicBezTo>
                  <a:cubicBezTo>
                    <a:pt x="3501" y="3874"/>
                    <a:pt x="4132" y="2891"/>
                    <a:pt x="4736" y="1908"/>
                  </a:cubicBezTo>
                  <a:cubicBezTo>
                    <a:pt x="5089" y="1354"/>
                    <a:pt x="5417" y="799"/>
                    <a:pt x="5795" y="270"/>
                  </a:cubicBezTo>
                  <a:cubicBezTo>
                    <a:pt x="5868" y="142"/>
                    <a:pt x="5755" y="0"/>
                    <a:pt x="564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8" name="Google Shape;3428;p48"/>
            <p:cNvSpPr/>
            <p:nvPr/>
          </p:nvSpPr>
          <p:spPr>
            <a:xfrm>
              <a:off x="3508825" y="994875"/>
              <a:ext cx="202800" cy="140650"/>
            </a:xfrm>
            <a:custGeom>
              <a:rect b="b" l="l" r="r" t="t"/>
              <a:pathLst>
                <a:path extrusionOk="0" h="5626" w="8112">
                  <a:moveTo>
                    <a:pt x="214" y="1"/>
                  </a:moveTo>
                  <a:cubicBezTo>
                    <a:pt x="82" y="1"/>
                    <a:pt x="0" y="178"/>
                    <a:pt x="125" y="303"/>
                  </a:cubicBezTo>
                  <a:cubicBezTo>
                    <a:pt x="579" y="631"/>
                    <a:pt x="1007" y="1009"/>
                    <a:pt x="1486" y="1387"/>
                  </a:cubicBezTo>
                  <a:cubicBezTo>
                    <a:pt x="1940" y="1740"/>
                    <a:pt x="2368" y="2093"/>
                    <a:pt x="2822" y="2445"/>
                  </a:cubicBezTo>
                  <a:cubicBezTo>
                    <a:pt x="3755" y="3126"/>
                    <a:pt x="4687" y="3806"/>
                    <a:pt x="5645" y="4462"/>
                  </a:cubicBezTo>
                  <a:cubicBezTo>
                    <a:pt x="6174" y="4815"/>
                    <a:pt x="6729" y="5193"/>
                    <a:pt x="7258" y="5546"/>
                  </a:cubicBezTo>
                  <a:cubicBezTo>
                    <a:pt x="7342" y="5601"/>
                    <a:pt x="7426" y="5625"/>
                    <a:pt x="7506" y="5625"/>
                  </a:cubicBezTo>
                  <a:cubicBezTo>
                    <a:pt x="7857" y="5625"/>
                    <a:pt x="8112" y="5153"/>
                    <a:pt x="7762" y="4865"/>
                  </a:cubicBezTo>
                  <a:cubicBezTo>
                    <a:pt x="6804" y="4235"/>
                    <a:pt x="5847" y="3580"/>
                    <a:pt x="4889" y="2949"/>
                  </a:cubicBezTo>
                  <a:cubicBezTo>
                    <a:pt x="3931" y="2319"/>
                    <a:pt x="2948" y="1689"/>
                    <a:pt x="1965" y="1084"/>
                  </a:cubicBezTo>
                  <a:cubicBezTo>
                    <a:pt x="1411" y="732"/>
                    <a:pt x="856" y="404"/>
                    <a:pt x="302" y="26"/>
                  </a:cubicBezTo>
                  <a:cubicBezTo>
                    <a:pt x="271" y="8"/>
                    <a:pt x="242" y="1"/>
                    <a:pt x="21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29" name="Google Shape;3429;p48"/>
            <p:cNvSpPr/>
            <p:nvPr/>
          </p:nvSpPr>
          <p:spPr>
            <a:xfrm>
              <a:off x="2791800" y="523450"/>
              <a:ext cx="202925" cy="140650"/>
            </a:xfrm>
            <a:custGeom>
              <a:rect b="b" l="l" r="r" t="t"/>
              <a:pathLst>
                <a:path extrusionOk="0" h="5626" w="8117">
                  <a:moveTo>
                    <a:pt x="607" y="0"/>
                  </a:moveTo>
                  <a:cubicBezTo>
                    <a:pt x="255" y="0"/>
                    <a:pt x="1" y="473"/>
                    <a:pt x="350" y="761"/>
                  </a:cubicBezTo>
                  <a:cubicBezTo>
                    <a:pt x="1283" y="1391"/>
                    <a:pt x="2266" y="2046"/>
                    <a:pt x="3224" y="2676"/>
                  </a:cubicBezTo>
                  <a:cubicBezTo>
                    <a:pt x="4182" y="3306"/>
                    <a:pt x="5164" y="3937"/>
                    <a:pt x="6147" y="4541"/>
                  </a:cubicBezTo>
                  <a:cubicBezTo>
                    <a:pt x="6702" y="4894"/>
                    <a:pt x="7256" y="5222"/>
                    <a:pt x="7811" y="5600"/>
                  </a:cubicBezTo>
                  <a:cubicBezTo>
                    <a:pt x="7842" y="5618"/>
                    <a:pt x="7871" y="5625"/>
                    <a:pt x="7899" y="5625"/>
                  </a:cubicBezTo>
                  <a:cubicBezTo>
                    <a:pt x="8032" y="5625"/>
                    <a:pt x="8117" y="5452"/>
                    <a:pt x="8013" y="5348"/>
                  </a:cubicBezTo>
                  <a:cubicBezTo>
                    <a:pt x="7534" y="4995"/>
                    <a:pt x="7105" y="4617"/>
                    <a:pt x="6626" y="4239"/>
                  </a:cubicBezTo>
                  <a:cubicBezTo>
                    <a:pt x="6173" y="3886"/>
                    <a:pt x="5744" y="3533"/>
                    <a:pt x="5291" y="3206"/>
                  </a:cubicBezTo>
                  <a:cubicBezTo>
                    <a:pt x="4358" y="2500"/>
                    <a:pt x="3425" y="1819"/>
                    <a:pt x="2468" y="1164"/>
                  </a:cubicBezTo>
                  <a:cubicBezTo>
                    <a:pt x="1938" y="811"/>
                    <a:pt x="1384" y="433"/>
                    <a:pt x="855" y="80"/>
                  </a:cubicBezTo>
                  <a:cubicBezTo>
                    <a:pt x="771" y="25"/>
                    <a:pt x="687" y="0"/>
                    <a:pt x="60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0" name="Google Shape;3430;p48"/>
            <p:cNvSpPr/>
            <p:nvPr/>
          </p:nvSpPr>
          <p:spPr>
            <a:xfrm>
              <a:off x="3308050" y="296075"/>
              <a:ext cx="65925" cy="231275"/>
            </a:xfrm>
            <a:custGeom>
              <a:rect b="b" l="l" r="r" t="t"/>
              <a:pathLst>
                <a:path extrusionOk="0" h="9251" w="2637">
                  <a:moveTo>
                    <a:pt x="2233" y="1"/>
                  </a:moveTo>
                  <a:cubicBezTo>
                    <a:pt x="2006" y="1"/>
                    <a:pt x="1805" y="152"/>
                    <a:pt x="1780" y="379"/>
                  </a:cubicBezTo>
                  <a:cubicBezTo>
                    <a:pt x="1528" y="1513"/>
                    <a:pt x="1275" y="2647"/>
                    <a:pt x="1049" y="3781"/>
                  </a:cubicBezTo>
                  <a:cubicBezTo>
                    <a:pt x="797" y="4890"/>
                    <a:pt x="595" y="6025"/>
                    <a:pt x="368" y="7159"/>
                  </a:cubicBezTo>
                  <a:cubicBezTo>
                    <a:pt x="267" y="7789"/>
                    <a:pt x="166" y="8444"/>
                    <a:pt x="15" y="9074"/>
                  </a:cubicBezTo>
                  <a:cubicBezTo>
                    <a:pt x="0" y="9181"/>
                    <a:pt x="104" y="9250"/>
                    <a:pt x="200" y="9250"/>
                  </a:cubicBezTo>
                  <a:cubicBezTo>
                    <a:pt x="263" y="9250"/>
                    <a:pt x="323" y="9220"/>
                    <a:pt x="343" y="9150"/>
                  </a:cubicBezTo>
                  <a:cubicBezTo>
                    <a:pt x="494" y="8596"/>
                    <a:pt x="671" y="8041"/>
                    <a:pt x="847" y="7487"/>
                  </a:cubicBezTo>
                  <a:cubicBezTo>
                    <a:pt x="998" y="6932"/>
                    <a:pt x="1175" y="6378"/>
                    <a:pt x="1326" y="5823"/>
                  </a:cubicBezTo>
                  <a:cubicBezTo>
                    <a:pt x="1654" y="4689"/>
                    <a:pt x="1931" y="3529"/>
                    <a:pt x="2208" y="2395"/>
                  </a:cubicBezTo>
                  <a:cubicBezTo>
                    <a:pt x="2334" y="1765"/>
                    <a:pt x="2485" y="1110"/>
                    <a:pt x="2611" y="480"/>
                  </a:cubicBezTo>
                  <a:cubicBezTo>
                    <a:pt x="2637" y="253"/>
                    <a:pt x="2460" y="26"/>
                    <a:pt x="223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1" name="Google Shape;3431;p48"/>
            <p:cNvSpPr/>
            <p:nvPr/>
          </p:nvSpPr>
          <p:spPr>
            <a:xfrm>
              <a:off x="3129475" y="1131625"/>
              <a:ext cx="65925" cy="230700"/>
            </a:xfrm>
            <a:custGeom>
              <a:rect b="b" l="l" r="r" t="t"/>
              <a:pathLst>
                <a:path extrusionOk="0" h="9228" w="2637">
                  <a:moveTo>
                    <a:pt x="2437" y="0"/>
                  </a:moveTo>
                  <a:cubicBezTo>
                    <a:pt x="2374" y="0"/>
                    <a:pt x="2314" y="31"/>
                    <a:pt x="2294" y="101"/>
                  </a:cubicBezTo>
                  <a:cubicBezTo>
                    <a:pt x="2143" y="655"/>
                    <a:pt x="1966" y="1210"/>
                    <a:pt x="1790" y="1764"/>
                  </a:cubicBezTo>
                  <a:cubicBezTo>
                    <a:pt x="1638" y="2319"/>
                    <a:pt x="1462" y="2873"/>
                    <a:pt x="1311" y="3428"/>
                  </a:cubicBezTo>
                  <a:cubicBezTo>
                    <a:pt x="983" y="4562"/>
                    <a:pt x="706" y="5696"/>
                    <a:pt x="429" y="6856"/>
                  </a:cubicBezTo>
                  <a:cubicBezTo>
                    <a:pt x="303" y="7486"/>
                    <a:pt x="151" y="8141"/>
                    <a:pt x="25" y="8771"/>
                  </a:cubicBezTo>
                  <a:cubicBezTo>
                    <a:pt x="0" y="8998"/>
                    <a:pt x="177" y="9200"/>
                    <a:pt x="403" y="9225"/>
                  </a:cubicBezTo>
                  <a:cubicBezTo>
                    <a:pt x="418" y="9226"/>
                    <a:pt x="432" y="9227"/>
                    <a:pt x="447" y="9227"/>
                  </a:cubicBezTo>
                  <a:cubicBezTo>
                    <a:pt x="655" y="9227"/>
                    <a:pt x="834" y="9059"/>
                    <a:pt x="857" y="8847"/>
                  </a:cubicBezTo>
                  <a:cubicBezTo>
                    <a:pt x="1109" y="7738"/>
                    <a:pt x="1361" y="6604"/>
                    <a:pt x="1588" y="5469"/>
                  </a:cubicBezTo>
                  <a:cubicBezTo>
                    <a:pt x="1840" y="4335"/>
                    <a:pt x="2042" y="3226"/>
                    <a:pt x="2243" y="2092"/>
                  </a:cubicBezTo>
                  <a:cubicBezTo>
                    <a:pt x="2369" y="1462"/>
                    <a:pt x="2470" y="806"/>
                    <a:pt x="2621" y="176"/>
                  </a:cubicBezTo>
                  <a:cubicBezTo>
                    <a:pt x="2637" y="70"/>
                    <a:pt x="2533" y="0"/>
                    <a:pt x="243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2" name="Google Shape;3432;p48"/>
            <p:cNvSpPr/>
            <p:nvPr/>
          </p:nvSpPr>
          <p:spPr>
            <a:xfrm>
              <a:off x="3552450" y="885825"/>
              <a:ext cx="233000" cy="65600"/>
            </a:xfrm>
            <a:custGeom>
              <a:rect b="b" l="l" r="r" t="t"/>
              <a:pathLst>
                <a:path extrusionOk="0" h="2624" w="9320">
                  <a:moveTo>
                    <a:pt x="225" y="1"/>
                  </a:moveTo>
                  <a:cubicBezTo>
                    <a:pt x="63" y="1"/>
                    <a:pt x="0" y="281"/>
                    <a:pt x="170" y="330"/>
                  </a:cubicBezTo>
                  <a:cubicBezTo>
                    <a:pt x="724" y="481"/>
                    <a:pt x="1254" y="683"/>
                    <a:pt x="1808" y="834"/>
                  </a:cubicBezTo>
                  <a:cubicBezTo>
                    <a:pt x="2363" y="1010"/>
                    <a:pt x="2917" y="1162"/>
                    <a:pt x="3497" y="1313"/>
                  </a:cubicBezTo>
                  <a:cubicBezTo>
                    <a:pt x="4631" y="1640"/>
                    <a:pt x="5765" y="1943"/>
                    <a:pt x="6925" y="2195"/>
                  </a:cubicBezTo>
                  <a:lnTo>
                    <a:pt x="8840" y="2623"/>
                  </a:lnTo>
                  <a:cubicBezTo>
                    <a:pt x="9067" y="2623"/>
                    <a:pt x="9269" y="2472"/>
                    <a:pt x="9294" y="2245"/>
                  </a:cubicBezTo>
                  <a:cubicBezTo>
                    <a:pt x="9319" y="2019"/>
                    <a:pt x="9143" y="1792"/>
                    <a:pt x="8916" y="1767"/>
                  </a:cubicBezTo>
                  <a:cubicBezTo>
                    <a:pt x="7782" y="1540"/>
                    <a:pt x="6673" y="1288"/>
                    <a:pt x="5538" y="1036"/>
                  </a:cubicBezTo>
                  <a:cubicBezTo>
                    <a:pt x="4404" y="809"/>
                    <a:pt x="3270" y="582"/>
                    <a:pt x="2161" y="380"/>
                  </a:cubicBezTo>
                  <a:cubicBezTo>
                    <a:pt x="1531" y="254"/>
                    <a:pt x="876" y="153"/>
                    <a:pt x="245" y="2"/>
                  </a:cubicBezTo>
                  <a:cubicBezTo>
                    <a:pt x="238" y="1"/>
                    <a:pt x="232" y="1"/>
                    <a:pt x="22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3" name="Google Shape;3433;p48"/>
            <p:cNvSpPr/>
            <p:nvPr/>
          </p:nvSpPr>
          <p:spPr>
            <a:xfrm>
              <a:off x="2718000" y="707475"/>
              <a:ext cx="233475" cy="65150"/>
            </a:xfrm>
            <a:custGeom>
              <a:rect b="b" l="l" r="r" t="t"/>
              <a:pathLst>
                <a:path extrusionOk="0" h="2606" w="9339">
                  <a:moveTo>
                    <a:pt x="457" y="1"/>
                  </a:moveTo>
                  <a:cubicBezTo>
                    <a:pt x="228" y="1"/>
                    <a:pt x="49" y="169"/>
                    <a:pt x="26" y="381"/>
                  </a:cubicBezTo>
                  <a:cubicBezTo>
                    <a:pt x="1" y="608"/>
                    <a:pt x="177" y="810"/>
                    <a:pt x="404" y="835"/>
                  </a:cubicBezTo>
                  <a:cubicBezTo>
                    <a:pt x="1538" y="1087"/>
                    <a:pt x="2647" y="1339"/>
                    <a:pt x="3781" y="1566"/>
                  </a:cubicBezTo>
                  <a:cubicBezTo>
                    <a:pt x="4916" y="1818"/>
                    <a:pt x="6050" y="2020"/>
                    <a:pt x="7184" y="2247"/>
                  </a:cubicBezTo>
                  <a:cubicBezTo>
                    <a:pt x="7814" y="2373"/>
                    <a:pt x="8444" y="2448"/>
                    <a:pt x="9074" y="2599"/>
                  </a:cubicBezTo>
                  <a:cubicBezTo>
                    <a:pt x="9090" y="2603"/>
                    <a:pt x="9104" y="2605"/>
                    <a:pt x="9118" y="2605"/>
                  </a:cubicBezTo>
                  <a:cubicBezTo>
                    <a:pt x="9286" y="2605"/>
                    <a:pt x="9338" y="2343"/>
                    <a:pt x="9175" y="2297"/>
                  </a:cubicBezTo>
                  <a:cubicBezTo>
                    <a:pt x="8595" y="2146"/>
                    <a:pt x="8066" y="1944"/>
                    <a:pt x="7512" y="1768"/>
                  </a:cubicBezTo>
                  <a:cubicBezTo>
                    <a:pt x="6957" y="1616"/>
                    <a:pt x="6403" y="1440"/>
                    <a:pt x="5848" y="1289"/>
                  </a:cubicBezTo>
                  <a:cubicBezTo>
                    <a:pt x="4689" y="986"/>
                    <a:pt x="3554" y="684"/>
                    <a:pt x="2395" y="432"/>
                  </a:cubicBezTo>
                  <a:cubicBezTo>
                    <a:pt x="1765" y="281"/>
                    <a:pt x="1135" y="155"/>
                    <a:pt x="505" y="3"/>
                  </a:cubicBezTo>
                  <a:cubicBezTo>
                    <a:pt x="489" y="2"/>
                    <a:pt x="473" y="1"/>
                    <a:pt x="45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4" name="Google Shape;3434;p48"/>
            <p:cNvSpPr/>
            <p:nvPr/>
          </p:nvSpPr>
          <p:spPr>
            <a:xfrm>
              <a:off x="3505575" y="528000"/>
              <a:ext cx="206150" cy="132225"/>
            </a:xfrm>
            <a:custGeom>
              <a:rect b="b" l="l" r="r" t="t"/>
              <a:pathLst>
                <a:path extrusionOk="0" h="5289" w="8246">
                  <a:moveTo>
                    <a:pt x="7786" y="1"/>
                  </a:moveTo>
                  <a:cubicBezTo>
                    <a:pt x="7690" y="1"/>
                    <a:pt x="7592" y="33"/>
                    <a:pt x="7514" y="100"/>
                  </a:cubicBezTo>
                  <a:cubicBezTo>
                    <a:pt x="6531" y="730"/>
                    <a:pt x="5573" y="1335"/>
                    <a:pt x="4616" y="1965"/>
                  </a:cubicBezTo>
                  <a:cubicBezTo>
                    <a:pt x="3658" y="2595"/>
                    <a:pt x="2700" y="3250"/>
                    <a:pt x="1742" y="3881"/>
                  </a:cubicBezTo>
                  <a:cubicBezTo>
                    <a:pt x="1188" y="4259"/>
                    <a:pt x="684" y="4637"/>
                    <a:pt x="129" y="4990"/>
                  </a:cubicBezTo>
                  <a:cubicBezTo>
                    <a:pt x="1" y="5075"/>
                    <a:pt x="91" y="5289"/>
                    <a:pt x="214" y="5289"/>
                  </a:cubicBezTo>
                  <a:cubicBezTo>
                    <a:pt x="235" y="5289"/>
                    <a:pt x="258" y="5282"/>
                    <a:pt x="280" y="5267"/>
                  </a:cubicBezTo>
                  <a:cubicBezTo>
                    <a:pt x="810" y="4990"/>
                    <a:pt x="1314" y="4738"/>
                    <a:pt x="1818" y="4460"/>
                  </a:cubicBezTo>
                  <a:cubicBezTo>
                    <a:pt x="2347" y="4183"/>
                    <a:pt x="2851" y="3906"/>
                    <a:pt x="3355" y="3603"/>
                  </a:cubicBezTo>
                  <a:cubicBezTo>
                    <a:pt x="4364" y="3024"/>
                    <a:pt x="5372" y="2444"/>
                    <a:pt x="6355" y="1814"/>
                  </a:cubicBezTo>
                  <a:lnTo>
                    <a:pt x="8018" y="755"/>
                  </a:lnTo>
                  <a:cubicBezTo>
                    <a:pt x="8220" y="604"/>
                    <a:pt x="8245" y="352"/>
                    <a:pt x="8094" y="150"/>
                  </a:cubicBezTo>
                  <a:cubicBezTo>
                    <a:pt x="8024" y="52"/>
                    <a:pt x="7906" y="1"/>
                    <a:pt x="7786"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5" name="Google Shape;3435;p48"/>
            <p:cNvSpPr/>
            <p:nvPr/>
          </p:nvSpPr>
          <p:spPr>
            <a:xfrm>
              <a:off x="2791725" y="998750"/>
              <a:ext cx="206125" cy="131700"/>
            </a:xfrm>
            <a:custGeom>
              <a:rect b="b" l="l" r="r" t="t"/>
              <a:pathLst>
                <a:path extrusionOk="0" h="5268" w="8245">
                  <a:moveTo>
                    <a:pt x="8032" y="0"/>
                  </a:moveTo>
                  <a:cubicBezTo>
                    <a:pt x="8010" y="0"/>
                    <a:pt x="7988" y="7"/>
                    <a:pt x="7965" y="22"/>
                  </a:cubicBezTo>
                  <a:cubicBezTo>
                    <a:pt x="7461" y="299"/>
                    <a:pt x="6932" y="551"/>
                    <a:pt x="6428" y="829"/>
                  </a:cubicBezTo>
                  <a:cubicBezTo>
                    <a:pt x="5898" y="1106"/>
                    <a:pt x="5394" y="1383"/>
                    <a:pt x="4890" y="1660"/>
                  </a:cubicBezTo>
                  <a:cubicBezTo>
                    <a:pt x="3882" y="2240"/>
                    <a:pt x="2874" y="2845"/>
                    <a:pt x="1891" y="3450"/>
                  </a:cubicBezTo>
                  <a:cubicBezTo>
                    <a:pt x="1336" y="3803"/>
                    <a:pt x="782" y="4181"/>
                    <a:pt x="227" y="4534"/>
                  </a:cubicBezTo>
                  <a:cubicBezTo>
                    <a:pt x="26" y="4660"/>
                    <a:pt x="1" y="4937"/>
                    <a:pt x="152" y="5113"/>
                  </a:cubicBezTo>
                  <a:cubicBezTo>
                    <a:pt x="225" y="5216"/>
                    <a:pt x="350" y="5268"/>
                    <a:pt x="477" y="5268"/>
                  </a:cubicBezTo>
                  <a:cubicBezTo>
                    <a:pt x="567" y="5268"/>
                    <a:pt x="658" y="5241"/>
                    <a:pt x="732" y="5189"/>
                  </a:cubicBezTo>
                  <a:cubicBezTo>
                    <a:pt x="1689" y="4559"/>
                    <a:pt x="2672" y="3954"/>
                    <a:pt x="3630" y="3324"/>
                  </a:cubicBezTo>
                  <a:cubicBezTo>
                    <a:pt x="4588" y="2694"/>
                    <a:pt x="5546" y="2038"/>
                    <a:pt x="6503" y="1383"/>
                  </a:cubicBezTo>
                  <a:cubicBezTo>
                    <a:pt x="7058" y="1030"/>
                    <a:pt x="7562" y="652"/>
                    <a:pt x="8116" y="299"/>
                  </a:cubicBezTo>
                  <a:cubicBezTo>
                    <a:pt x="8245" y="214"/>
                    <a:pt x="8155" y="0"/>
                    <a:pt x="803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6" name="Google Shape;3436;p48"/>
            <p:cNvSpPr/>
            <p:nvPr/>
          </p:nvSpPr>
          <p:spPr>
            <a:xfrm>
              <a:off x="3419875" y="1084700"/>
              <a:ext cx="134300" cy="203275"/>
            </a:xfrm>
            <a:custGeom>
              <a:rect b="b" l="l" r="r" t="t"/>
              <a:pathLst>
                <a:path extrusionOk="0" h="8131" w="5372">
                  <a:moveTo>
                    <a:pt x="229" y="0"/>
                  </a:moveTo>
                  <a:cubicBezTo>
                    <a:pt x="125" y="0"/>
                    <a:pt x="0" y="113"/>
                    <a:pt x="54" y="239"/>
                  </a:cubicBezTo>
                  <a:cubicBezTo>
                    <a:pt x="356" y="743"/>
                    <a:pt x="608" y="1272"/>
                    <a:pt x="886" y="1776"/>
                  </a:cubicBezTo>
                  <a:cubicBezTo>
                    <a:pt x="1163" y="2280"/>
                    <a:pt x="1440" y="2784"/>
                    <a:pt x="1717" y="3288"/>
                  </a:cubicBezTo>
                  <a:cubicBezTo>
                    <a:pt x="2297" y="4322"/>
                    <a:pt x="2877" y="5305"/>
                    <a:pt x="3507" y="6288"/>
                  </a:cubicBezTo>
                  <a:cubicBezTo>
                    <a:pt x="3860" y="6867"/>
                    <a:pt x="4213" y="7422"/>
                    <a:pt x="4565" y="7976"/>
                  </a:cubicBezTo>
                  <a:cubicBezTo>
                    <a:pt x="4654" y="8079"/>
                    <a:pt x="4785" y="8131"/>
                    <a:pt x="4914" y="8131"/>
                  </a:cubicBezTo>
                  <a:cubicBezTo>
                    <a:pt x="5006" y="8131"/>
                    <a:pt x="5097" y="8105"/>
                    <a:pt x="5170" y="8052"/>
                  </a:cubicBezTo>
                  <a:cubicBezTo>
                    <a:pt x="5347" y="7901"/>
                    <a:pt x="5372" y="7624"/>
                    <a:pt x="5246" y="7447"/>
                  </a:cubicBezTo>
                  <a:cubicBezTo>
                    <a:pt x="4616" y="6489"/>
                    <a:pt x="4011" y="5506"/>
                    <a:pt x="3381" y="4549"/>
                  </a:cubicBezTo>
                  <a:cubicBezTo>
                    <a:pt x="2751" y="3591"/>
                    <a:pt x="2095" y="2633"/>
                    <a:pt x="1440" y="1675"/>
                  </a:cubicBezTo>
                  <a:cubicBezTo>
                    <a:pt x="1062" y="1146"/>
                    <a:pt x="684" y="617"/>
                    <a:pt x="331" y="62"/>
                  </a:cubicBezTo>
                  <a:cubicBezTo>
                    <a:pt x="309" y="19"/>
                    <a:pt x="271" y="0"/>
                    <a:pt x="22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7" name="Google Shape;3437;p48"/>
            <p:cNvSpPr/>
            <p:nvPr/>
          </p:nvSpPr>
          <p:spPr>
            <a:xfrm>
              <a:off x="2949250" y="370725"/>
              <a:ext cx="134300" cy="203225"/>
            </a:xfrm>
            <a:custGeom>
              <a:rect b="b" l="l" r="r" t="t"/>
              <a:pathLst>
                <a:path extrusionOk="0" h="8129" w="5372">
                  <a:moveTo>
                    <a:pt x="452" y="0"/>
                  </a:moveTo>
                  <a:cubicBezTo>
                    <a:pt x="362" y="0"/>
                    <a:pt x="274" y="28"/>
                    <a:pt x="202" y="90"/>
                  </a:cubicBezTo>
                  <a:cubicBezTo>
                    <a:pt x="26" y="241"/>
                    <a:pt x="1" y="493"/>
                    <a:pt x="127" y="695"/>
                  </a:cubicBezTo>
                  <a:cubicBezTo>
                    <a:pt x="757" y="1652"/>
                    <a:pt x="1362" y="2610"/>
                    <a:pt x="1992" y="3593"/>
                  </a:cubicBezTo>
                  <a:cubicBezTo>
                    <a:pt x="2622" y="4551"/>
                    <a:pt x="3277" y="5509"/>
                    <a:pt x="3933" y="6466"/>
                  </a:cubicBezTo>
                  <a:cubicBezTo>
                    <a:pt x="4311" y="6996"/>
                    <a:pt x="4689" y="7525"/>
                    <a:pt x="5042" y="8054"/>
                  </a:cubicBezTo>
                  <a:cubicBezTo>
                    <a:pt x="5072" y="8107"/>
                    <a:pt x="5115" y="8128"/>
                    <a:pt x="5159" y="8128"/>
                  </a:cubicBezTo>
                  <a:cubicBezTo>
                    <a:pt x="5263" y="8128"/>
                    <a:pt x="5372" y="8009"/>
                    <a:pt x="5319" y="7903"/>
                  </a:cubicBezTo>
                  <a:cubicBezTo>
                    <a:pt x="5016" y="7399"/>
                    <a:pt x="4764" y="6870"/>
                    <a:pt x="4487" y="6366"/>
                  </a:cubicBezTo>
                  <a:cubicBezTo>
                    <a:pt x="4210" y="5862"/>
                    <a:pt x="3958" y="5332"/>
                    <a:pt x="3655" y="4828"/>
                  </a:cubicBezTo>
                  <a:cubicBezTo>
                    <a:pt x="3076" y="3820"/>
                    <a:pt x="2496" y="2812"/>
                    <a:pt x="1866" y="1829"/>
                  </a:cubicBezTo>
                  <a:cubicBezTo>
                    <a:pt x="1513" y="1274"/>
                    <a:pt x="1160" y="720"/>
                    <a:pt x="807" y="165"/>
                  </a:cubicBezTo>
                  <a:cubicBezTo>
                    <a:pt x="717" y="61"/>
                    <a:pt x="583" y="0"/>
                    <a:pt x="452"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8" name="Google Shape;3438;p48"/>
            <p:cNvSpPr/>
            <p:nvPr/>
          </p:nvSpPr>
          <p:spPr>
            <a:xfrm>
              <a:off x="3166025" y="635075"/>
              <a:ext cx="45500" cy="91400"/>
            </a:xfrm>
            <a:custGeom>
              <a:rect b="b" l="l" r="r" t="t"/>
              <a:pathLst>
                <a:path extrusionOk="0" h="3656" w="1820">
                  <a:moveTo>
                    <a:pt x="444" y="1"/>
                  </a:moveTo>
                  <a:cubicBezTo>
                    <a:pt x="396" y="1"/>
                    <a:pt x="348" y="9"/>
                    <a:pt x="302" y="26"/>
                  </a:cubicBezTo>
                  <a:cubicBezTo>
                    <a:pt x="76" y="127"/>
                    <a:pt x="0" y="379"/>
                    <a:pt x="76" y="581"/>
                  </a:cubicBezTo>
                  <a:cubicBezTo>
                    <a:pt x="277" y="1110"/>
                    <a:pt x="479" y="1614"/>
                    <a:pt x="706" y="2118"/>
                  </a:cubicBezTo>
                  <a:cubicBezTo>
                    <a:pt x="832" y="2345"/>
                    <a:pt x="958" y="2597"/>
                    <a:pt x="1084" y="2824"/>
                  </a:cubicBezTo>
                  <a:cubicBezTo>
                    <a:pt x="1210" y="3076"/>
                    <a:pt x="1361" y="3303"/>
                    <a:pt x="1487" y="3555"/>
                  </a:cubicBezTo>
                  <a:cubicBezTo>
                    <a:pt x="1507" y="3625"/>
                    <a:pt x="1567" y="3655"/>
                    <a:pt x="1629" y="3655"/>
                  </a:cubicBezTo>
                  <a:cubicBezTo>
                    <a:pt x="1722" y="3655"/>
                    <a:pt x="1820" y="3585"/>
                    <a:pt x="1790" y="3479"/>
                  </a:cubicBezTo>
                  <a:cubicBezTo>
                    <a:pt x="1714" y="3227"/>
                    <a:pt x="1689" y="2950"/>
                    <a:pt x="1638" y="2672"/>
                  </a:cubicBezTo>
                  <a:cubicBezTo>
                    <a:pt x="1563" y="2420"/>
                    <a:pt x="1512" y="2143"/>
                    <a:pt x="1437" y="1866"/>
                  </a:cubicBezTo>
                  <a:cubicBezTo>
                    <a:pt x="1260" y="1337"/>
                    <a:pt x="1084" y="782"/>
                    <a:pt x="857" y="253"/>
                  </a:cubicBezTo>
                  <a:cubicBezTo>
                    <a:pt x="779" y="97"/>
                    <a:pt x="610" y="1"/>
                    <a:pt x="44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39" name="Google Shape;3439;p48"/>
            <p:cNvSpPr/>
            <p:nvPr/>
          </p:nvSpPr>
          <p:spPr>
            <a:xfrm>
              <a:off x="3291875" y="932350"/>
              <a:ext cx="47350" cy="91500"/>
            </a:xfrm>
            <a:custGeom>
              <a:rect b="b" l="l" r="r" t="t"/>
              <a:pathLst>
                <a:path extrusionOk="0" h="3660" w="1894">
                  <a:moveTo>
                    <a:pt x="205" y="1"/>
                  </a:moveTo>
                  <a:cubicBezTo>
                    <a:pt x="108" y="1"/>
                    <a:pt x="0" y="72"/>
                    <a:pt x="32" y="183"/>
                  </a:cubicBezTo>
                  <a:cubicBezTo>
                    <a:pt x="108" y="435"/>
                    <a:pt x="133" y="712"/>
                    <a:pt x="183" y="989"/>
                  </a:cubicBezTo>
                  <a:cubicBezTo>
                    <a:pt x="259" y="1241"/>
                    <a:pt x="309" y="1519"/>
                    <a:pt x="385" y="1771"/>
                  </a:cubicBezTo>
                  <a:cubicBezTo>
                    <a:pt x="561" y="2325"/>
                    <a:pt x="738" y="2880"/>
                    <a:pt x="965" y="3409"/>
                  </a:cubicBezTo>
                  <a:cubicBezTo>
                    <a:pt x="1044" y="3585"/>
                    <a:pt x="1191" y="3660"/>
                    <a:pt x="1339" y="3660"/>
                  </a:cubicBezTo>
                  <a:cubicBezTo>
                    <a:pt x="1614" y="3660"/>
                    <a:pt x="1894" y="3401"/>
                    <a:pt x="1746" y="3056"/>
                  </a:cubicBezTo>
                  <a:cubicBezTo>
                    <a:pt x="1544" y="2552"/>
                    <a:pt x="1343" y="2048"/>
                    <a:pt x="1116" y="1544"/>
                  </a:cubicBezTo>
                  <a:cubicBezTo>
                    <a:pt x="990" y="1292"/>
                    <a:pt x="864" y="1065"/>
                    <a:pt x="738" y="813"/>
                  </a:cubicBezTo>
                  <a:cubicBezTo>
                    <a:pt x="612" y="586"/>
                    <a:pt x="461" y="334"/>
                    <a:pt x="335" y="82"/>
                  </a:cubicBezTo>
                  <a:cubicBezTo>
                    <a:pt x="316" y="26"/>
                    <a:pt x="262" y="1"/>
                    <a:pt x="20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0" name="Google Shape;3440;p48"/>
            <p:cNvSpPr/>
            <p:nvPr/>
          </p:nvSpPr>
          <p:spPr>
            <a:xfrm>
              <a:off x="3352900" y="744725"/>
              <a:ext cx="94800" cy="44125"/>
            </a:xfrm>
            <a:custGeom>
              <a:rect b="b" l="l" r="r" t="t"/>
              <a:pathLst>
                <a:path extrusionOk="0" h="1765" w="3792">
                  <a:moveTo>
                    <a:pt x="3278" y="0"/>
                  </a:moveTo>
                  <a:cubicBezTo>
                    <a:pt x="3229" y="0"/>
                    <a:pt x="3182" y="9"/>
                    <a:pt x="3136" y="26"/>
                  </a:cubicBezTo>
                  <a:cubicBezTo>
                    <a:pt x="2632" y="252"/>
                    <a:pt x="2103" y="429"/>
                    <a:pt x="1624" y="656"/>
                  </a:cubicBezTo>
                  <a:cubicBezTo>
                    <a:pt x="1372" y="782"/>
                    <a:pt x="1145" y="908"/>
                    <a:pt x="893" y="1034"/>
                  </a:cubicBezTo>
                  <a:cubicBezTo>
                    <a:pt x="666" y="1160"/>
                    <a:pt x="414" y="1311"/>
                    <a:pt x="162" y="1437"/>
                  </a:cubicBezTo>
                  <a:cubicBezTo>
                    <a:pt x="0" y="1506"/>
                    <a:pt x="50" y="1746"/>
                    <a:pt x="196" y="1746"/>
                  </a:cubicBezTo>
                  <a:cubicBezTo>
                    <a:pt x="209" y="1746"/>
                    <a:pt x="223" y="1744"/>
                    <a:pt x="238" y="1740"/>
                  </a:cubicBezTo>
                  <a:lnTo>
                    <a:pt x="238" y="1765"/>
                  </a:lnTo>
                  <a:cubicBezTo>
                    <a:pt x="515" y="1689"/>
                    <a:pt x="792" y="1639"/>
                    <a:pt x="1044" y="1588"/>
                  </a:cubicBezTo>
                  <a:cubicBezTo>
                    <a:pt x="1321" y="1538"/>
                    <a:pt x="1573" y="1462"/>
                    <a:pt x="1851" y="1387"/>
                  </a:cubicBezTo>
                  <a:cubicBezTo>
                    <a:pt x="2405" y="1210"/>
                    <a:pt x="2934" y="1034"/>
                    <a:pt x="3464" y="807"/>
                  </a:cubicBezTo>
                  <a:cubicBezTo>
                    <a:pt x="3691" y="706"/>
                    <a:pt x="3791" y="479"/>
                    <a:pt x="3691" y="252"/>
                  </a:cubicBezTo>
                  <a:cubicBezTo>
                    <a:pt x="3612" y="96"/>
                    <a:pt x="3444" y="0"/>
                    <a:pt x="327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1" name="Google Shape;3441;p48"/>
            <p:cNvSpPr/>
            <p:nvPr/>
          </p:nvSpPr>
          <p:spPr>
            <a:xfrm>
              <a:off x="3055750" y="869975"/>
              <a:ext cx="94250" cy="44000"/>
            </a:xfrm>
            <a:custGeom>
              <a:rect b="b" l="l" r="r" t="t"/>
              <a:pathLst>
                <a:path extrusionOk="0" h="1760" w="3770">
                  <a:moveTo>
                    <a:pt x="3567" y="0"/>
                  </a:moveTo>
                  <a:cubicBezTo>
                    <a:pt x="3555" y="0"/>
                    <a:pt x="3542" y="2"/>
                    <a:pt x="3529" y="6"/>
                  </a:cubicBezTo>
                  <a:cubicBezTo>
                    <a:pt x="3277" y="82"/>
                    <a:pt x="3000" y="107"/>
                    <a:pt x="2722" y="183"/>
                  </a:cubicBezTo>
                  <a:cubicBezTo>
                    <a:pt x="2445" y="233"/>
                    <a:pt x="2193" y="309"/>
                    <a:pt x="1941" y="384"/>
                  </a:cubicBezTo>
                  <a:cubicBezTo>
                    <a:pt x="1386" y="535"/>
                    <a:pt x="832" y="737"/>
                    <a:pt x="303" y="964"/>
                  </a:cubicBezTo>
                  <a:cubicBezTo>
                    <a:pt x="101" y="1039"/>
                    <a:pt x="0" y="1292"/>
                    <a:pt x="101" y="1518"/>
                  </a:cubicBezTo>
                  <a:cubicBezTo>
                    <a:pt x="156" y="1666"/>
                    <a:pt x="306" y="1760"/>
                    <a:pt x="462" y="1760"/>
                  </a:cubicBezTo>
                  <a:cubicBezTo>
                    <a:pt x="519" y="1760"/>
                    <a:pt x="576" y="1747"/>
                    <a:pt x="630" y="1720"/>
                  </a:cubicBezTo>
                  <a:cubicBezTo>
                    <a:pt x="1160" y="1518"/>
                    <a:pt x="1664" y="1342"/>
                    <a:pt x="2168" y="1090"/>
                  </a:cubicBezTo>
                  <a:cubicBezTo>
                    <a:pt x="2395" y="989"/>
                    <a:pt x="2647" y="863"/>
                    <a:pt x="2874" y="737"/>
                  </a:cubicBezTo>
                  <a:cubicBezTo>
                    <a:pt x="3126" y="586"/>
                    <a:pt x="3352" y="435"/>
                    <a:pt x="3630" y="334"/>
                  </a:cubicBezTo>
                  <a:cubicBezTo>
                    <a:pt x="3769" y="264"/>
                    <a:pt x="3716" y="0"/>
                    <a:pt x="356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2" name="Google Shape;3442;p48"/>
            <p:cNvSpPr/>
            <p:nvPr/>
          </p:nvSpPr>
          <p:spPr>
            <a:xfrm>
              <a:off x="3290200" y="636350"/>
              <a:ext cx="51000" cy="89875"/>
            </a:xfrm>
            <a:custGeom>
              <a:rect b="b" l="l" r="r" t="t"/>
              <a:pathLst>
                <a:path extrusionOk="0" h="3595" w="2040">
                  <a:moveTo>
                    <a:pt x="1573" y="1"/>
                  </a:moveTo>
                  <a:cubicBezTo>
                    <a:pt x="1408" y="1"/>
                    <a:pt x="1242" y="101"/>
                    <a:pt x="1183" y="277"/>
                  </a:cubicBezTo>
                  <a:cubicBezTo>
                    <a:pt x="956" y="782"/>
                    <a:pt x="729" y="1286"/>
                    <a:pt x="553" y="1790"/>
                  </a:cubicBezTo>
                  <a:cubicBezTo>
                    <a:pt x="452" y="2042"/>
                    <a:pt x="376" y="2294"/>
                    <a:pt x="301" y="2571"/>
                  </a:cubicBezTo>
                  <a:cubicBezTo>
                    <a:pt x="225" y="2823"/>
                    <a:pt x="150" y="3100"/>
                    <a:pt x="49" y="3378"/>
                  </a:cubicBezTo>
                  <a:cubicBezTo>
                    <a:pt x="0" y="3507"/>
                    <a:pt x="97" y="3595"/>
                    <a:pt x="205" y="3595"/>
                  </a:cubicBezTo>
                  <a:cubicBezTo>
                    <a:pt x="266" y="3595"/>
                    <a:pt x="331" y="3567"/>
                    <a:pt x="376" y="3504"/>
                  </a:cubicBezTo>
                  <a:cubicBezTo>
                    <a:pt x="502" y="3252"/>
                    <a:pt x="679" y="3025"/>
                    <a:pt x="830" y="2798"/>
                  </a:cubicBezTo>
                  <a:cubicBezTo>
                    <a:pt x="981" y="2546"/>
                    <a:pt x="1107" y="2344"/>
                    <a:pt x="1233" y="2117"/>
                  </a:cubicBezTo>
                  <a:cubicBezTo>
                    <a:pt x="1485" y="1613"/>
                    <a:pt x="1737" y="1109"/>
                    <a:pt x="1964" y="580"/>
                  </a:cubicBezTo>
                  <a:cubicBezTo>
                    <a:pt x="2040" y="378"/>
                    <a:pt x="1939" y="126"/>
                    <a:pt x="1712" y="25"/>
                  </a:cubicBezTo>
                  <a:cubicBezTo>
                    <a:pt x="1668" y="9"/>
                    <a:pt x="1621" y="1"/>
                    <a:pt x="157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3" name="Google Shape;3443;p48"/>
            <p:cNvSpPr/>
            <p:nvPr/>
          </p:nvSpPr>
          <p:spPr>
            <a:xfrm>
              <a:off x="3162225" y="932475"/>
              <a:ext cx="51025" cy="89525"/>
            </a:xfrm>
            <a:custGeom>
              <a:rect b="b" l="l" r="r" t="t"/>
              <a:pathLst>
                <a:path extrusionOk="0" h="3581" w="2041">
                  <a:moveTo>
                    <a:pt x="1834" y="0"/>
                  </a:moveTo>
                  <a:cubicBezTo>
                    <a:pt x="1773" y="0"/>
                    <a:pt x="1709" y="30"/>
                    <a:pt x="1664" y="102"/>
                  </a:cubicBezTo>
                  <a:cubicBezTo>
                    <a:pt x="1538" y="354"/>
                    <a:pt x="1362" y="581"/>
                    <a:pt x="1211" y="808"/>
                  </a:cubicBezTo>
                  <a:cubicBezTo>
                    <a:pt x="1059" y="1035"/>
                    <a:pt x="933" y="1262"/>
                    <a:pt x="807" y="1488"/>
                  </a:cubicBezTo>
                  <a:cubicBezTo>
                    <a:pt x="530" y="1967"/>
                    <a:pt x="303" y="2497"/>
                    <a:pt x="76" y="3026"/>
                  </a:cubicBezTo>
                  <a:cubicBezTo>
                    <a:pt x="1" y="3228"/>
                    <a:pt x="102" y="3480"/>
                    <a:pt x="328" y="3555"/>
                  </a:cubicBezTo>
                  <a:cubicBezTo>
                    <a:pt x="374" y="3572"/>
                    <a:pt x="422" y="3580"/>
                    <a:pt x="470" y="3580"/>
                  </a:cubicBezTo>
                  <a:cubicBezTo>
                    <a:pt x="636" y="3580"/>
                    <a:pt x="805" y="3485"/>
                    <a:pt x="883" y="3328"/>
                  </a:cubicBezTo>
                  <a:cubicBezTo>
                    <a:pt x="1085" y="2824"/>
                    <a:pt x="1311" y="2320"/>
                    <a:pt x="1513" y="1791"/>
                  </a:cubicBezTo>
                  <a:cubicBezTo>
                    <a:pt x="1589" y="1539"/>
                    <a:pt x="1664" y="1287"/>
                    <a:pt x="1740" y="1035"/>
                  </a:cubicBezTo>
                  <a:cubicBezTo>
                    <a:pt x="1816" y="783"/>
                    <a:pt x="1891" y="480"/>
                    <a:pt x="1992" y="228"/>
                  </a:cubicBezTo>
                  <a:cubicBezTo>
                    <a:pt x="2041" y="98"/>
                    <a:pt x="1943" y="0"/>
                    <a:pt x="183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4" name="Google Shape;3444;p48"/>
            <p:cNvSpPr/>
            <p:nvPr/>
          </p:nvSpPr>
          <p:spPr>
            <a:xfrm>
              <a:off x="3353075" y="868550"/>
              <a:ext cx="96350" cy="49050"/>
            </a:xfrm>
            <a:custGeom>
              <a:rect b="b" l="l" r="r" t="t"/>
              <a:pathLst>
                <a:path extrusionOk="0" h="1962" w="3854">
                  <a:moveTo>
                    <a:pt x="243" y="1"/>
                  </a:moveTo>
                  <a:cubicBezTo>
                    <a:pt x="81" y="1"/>
                    <a:pt x="1" y="251"/>
                    <a:pt x="180" y="340"/>
                  </a:cubicBezTo>
                  <a:cubicBezTo>
                    <a:pt x="407" y="466"/>
                    <a:pt x="634" y="668"/>
                    <a:pt x="886" y="794"/>
                  </a:cubicBezTo>
                  <a:cubicBezTo>
                    <a:pt x="1113" y="945"/>
                    <a:pt x="1314" y="1071"/>
                    <a:pt x="1541" y="1197"/>
                  </a:cubicBezTo>
                  <a:cubicBezTo>
                    <a:pt x="2045" y="1475"/>
                    <a:pt x="2549" y="1701"/>
                    <a:pt x="3079" y="1928"/>
                  </a:cubicBezTo>
                  <a:cubicBezTo>
                    <a:pt x="3138" y="1951"/>
                    <a:pt x="3195" y="1961"/>
                    <a:pt x="3248" y="1961"/>
                  </a:cubicBezTo>
                  <a:cubicBezTo>
                    <a:pt x="3666" y="1961"/>
                    <a:pt x="3854" y="1326"/>
                    <a:pt x="3406" y="1147"/>
                  </a:cubicBezTo>
                  <a:cubicBezTo>
                    <a:pt x="2902" y="920"/>
                    <a:pt x="2398" y="693"/>
                    <a:pt x="1869" y="517"/>
                  </a:cubicBezTo>
                  <a:cubicBezTo>
                    <a:pt x="1617" y="416"/>
                    <a:pt x="1365" y="340"/>
                    <a:pt x="1113" y="265"/>
                  </a:cubicBezTo>
                  <a:cubicBezTo>
                    <a:pt x="861" y="189"/>
                    <a:pt x="558" y="113"/>
                    <a:pt x="306" y="13"/>
                  </a:cubicBezTo>
                  <a:cubicBezTo>
                    <a:pt x="284" y="4"/>
                    <a:pt x="263" y="1"/>
                    <a:pt x="243"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5" name="Google Shape;3445;p48"/>
            <p:cNvSpPr/>
            <p:nvPr/>
          </p:nvSpPr>
          <p:spPr>
            <a:xfrm>
              <a:off x="3053450" y="741375"/>
              <a:ext cx="96925" cy="49050"/>
            </a:xfrm>
            <a:custGeom>
              <a:rect b="b" l="l" r="r" t="t"/>
              <a:pathLst>
                <a:path extrusionOk="0" h="1962" w="3877">
                  <a:moveTo>
                    <a:pt x="628" y="1"/>
                  </a:moveTo>
                  <a:cubicBezTo>
                    <a:pt x="206" y="1"/>
                    <a:pt x="1" y="636"/>
                    <a:pt x="470" y="815"/>
                  </a:cubicBezTo>
                  <a:cubicBezTo>
                    <a:pt x="974" y="1042"/>
                    <a:pt x="1478" y="1269"/>
                    <a:pt x="2008" y="1445"/>
                  </a:cubicBezTo>
                  <a:cubicBezTo>
                    <a:pt x="2260" y="1546"/>
                    <a:pt x="2512" y="1621"/>
                    <a:pt x="2764" y="1697"/>
                  </a:cubicBezTo>
                  <a:cubicBezTo>
                    <a:pt x="3016" y="1773"/>
                    <a:pt x="3318" y="1848"/>
                    <a:pt x="3570" y="1949"/>
                  </a:cubicBezTo>
                  <a:cubicBezTo>
                    <a:pt x="3592" y="1957"/>
                    <a:pt x="3614" y="1961"/>
                    <a:pt x="3633" y="1961"/>
                  </a:cubicBezTo>
                  <a:cubicBezTo>
                    <a:pt x="3796" y="1961"/>
                    <a:pt x="3876" y="1711"/>
                    <a:pt x="3696" y="1621"/>
                  </a:cubicBezTo>
                  <a:cubicBezTo>
                    <a:pt x="3470" y="1470"/>
                    <a:pt x="3243" y="1294"/>
                    <a:pt x="3016" y="1143"/>
                  </a:cubicBezTo>
                  <a:cubicBezTo>
                    <a:pt x="2764" y="991"/>
                    <a:pt x="2562" y="891"/>
                    <a:pt x="2335" y="739"/>
                  </a:cubicBezTo>
                  <a:cubicBezTo>
                    <a:pt x="1831" y="487"/>
                    <a:pt x="1302" y="235"/>
                    <a:pt x="798" y="34"/>
                  </a:cubicBezTo>
                  <a:cubicBezTo>
                    <a:pt x="738" y="11"/>
                    <a:pt x="681" y="1"/>
                    <a:pt x="628"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6" name="Google Shape;3446;p48"/>
            <p:cNvSpPr/>
            <p:nvPr/>
          </p:nvSpPr>
          <p:spPr>
            <a:xfrm>
              <a:off x="3240375" y="730225"/>
              <a:ext cx="22075" cy="51075"/>
            </a:xfrm>
            <a:custGeom>
              <a:rect b="b" l="l" r="r" t="t"/>
              <a:pathLst>
                <a:path extrusionOk="0" h="2043" w="883">
                  <a:moveTo>
                    <a:pt x="616" y="1822"/>
                  </a:moveTo>
                  <a:cubicBezTo>
                    <a:pt x="614" y="1826"/>
                    <a:pt x="613" y="1830"/>
                    <a:pt x="612" y="1833"/>
                  </a:cubicBezTo>
                  <a:lnTo>
                    <a:pt x="612" y="1833"/>
                  </a:lnTo>
                  <a:cubicBezTo>
                    <a:pt x="616" y="1827"/>
                    <a:pt x="617" y="1824"/>
                    <a:pt x="616" y="1822"/>
                  </a:cubicBezTo>
                  <a:close/>
                  <a:moveTo>
                    <a:pt x="612" y="1833"/>
                  </a:moveTo>
                  <a:cubicBezTo>
                    <a:pt x="610" y="1835"/>
                    <a:pt x="608" y="1838"/>
                    <a:pt x="605" y="1841"/>
                  </a:cubicBezTo>
                  <a:cubicBezTo>
                    <a:pt x="605" y="1847"/>
                    <a:pt x="605" y="1851"/>
                    <a:pt x="606" y="1851"/>
                  </a:cubicBezTo>
                  <a:cubicBezTo>
                    <a:pt x="606" y="1851"/>
                    <a:pt x="608" y="1844"/>
                    <a:pt x="612" y="1833"/>
                  </a:cubicBezTo>
                  <a:close/>
                  <a:moveTo>
                    <a:pt x="504" y="1"/>
                  </a:moveTo>
                  <a:cubicBezTo>
                    <a:pt x="378" y="1"/>
                    <a:pt x="277" y="26"/>
                    <a:pt x="177" y="102"/>
                  </a:cubicBezTo>
                  <a:cubicBezTo>
                    <a:pt x="101" y="152"/>
                    <a:pt x="25" y="278"/>
                    <a:pt x="25" y="379"/>
                  </a:cubicBezTo>
                  <a:cubicBezTo>
                    <a:pt x="0" y="656"/>
                    <a:pt x="25" y="933"/>
                    <a:pt x="51" y="1211"/>
                  </a:cubicBezTo>
                  <a:cubicBezTo>
                    <a:pt x="76" y="1337"/>
                    <a:pt x="126" y="1463"/>
                    <a:pt x="151" y="1614"/>
                  </a:cubicBezTo>
                  <a:cubicBezTo>
                    <a:pt x="177" y="1664"/>
                    <a:pt x="177" y="1715"/>
                    <a:pt x="202" y="1765"/>
                  </a:cubicBezTo>
                  <a:cubicBezTo>
                    <a:pt x="227" y="1815"/>
                    <a:pt x="252" y="1866"/>
                    <a:pt x="252" y="1916"/>
                  </a:cubicBezTo>
                  <a:cubicBezTo>
                    <a:pt x="277" y="1992"/>
                    <a:pt x="328" y="2042"/>
                    <a:pt x="429" y="2042"/>
                  </a:cubicBezTo>
                  <a:cubicBezTo>
                    <a:pt x="504" y="2042"/>
                    <a:pt x="580" y="1992"/>
                    <a:pt x="580" y="1916"/>
                  </a:cubicBezTo>
                  <a:cubicBezTo>
                    <a:pt x="605" y="1891"/>
                    <a:pt x="605" y="1866"/>
                    <a:pt x="605" y="1841"/>
                  </a:cubicBezTo>
                  <a:cubicBezTo>
                    <a:pt x="605" y="1828"/>
                    <a:pt x="611" y="1822"/>
                    <a:pt x="615" y="1822"/>
                  </a:cubicBezTo>
                  <a:lnTo>
                    <a:pt x="615" y="1822"/>
                  </a:lnTo>
                  <a:cubicBezTo>
                    <a:pt x="615" y="1822"/>
                    <a:pt x="616" y="1822"/>
                    <a:pt x="616" y="1822"/>
                  </a:cubicBezTo>
                  <a:lnTo>
                    <a:pt x="616" y="1822"/>
                  </a:lnTo>
                  <a:cubicBezTo>
                    <a:pt x="619" y="1813"/>
                    <a:pt x="624" y="1803"/>
                    <a:pt x="630" y="1790"/>
                  </a:cubicBezTo>
                  <a:cubicBezTo>
                    <a:pt x="681" y="1740"/>
                    <a:pt x="681" y="1689"/>
                    <a:pt x="706" y="1639"/>
                  </a:cubicBezTo>
                  <a:cubicBezTo>
                    <a:pt x="756" y="1513"/>
                    <a:pt x="781" y="1362"/>
                    <a:pt x="807" y="1236"/>
                  </a:cubicBezTo>
                  <a:cubicBezTo>
                    <a:pt x="857" y="984"/>
                    <a:pt x="882" y="732"/>
                    <a:pt x="882" y="480"/>
                  </a:cubicBezTo>
                  <a:cubicBezTo>
                    <a:pt x="882" y="379"/>
                    <a:pt x="857" y="253"/>
                    <a:pt x="781" y="177"/>
                  </a:cubicBezTo>
                  <a:cubicBezTo>
                    <a:pt x="706" y="76"/>
                    <a:pt x="605" y="26"/>
                    <a:pt x="504"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7" name="Google Shape;3447;p48"/>
            <p:cNvSpPr/>
            <p:nvPr/>
          </p:nvSpPr>
          <p:spPr>
            <a:xfrm>
              <a:off x="3241000" y="877050"/>
              <a:ext cx="22075" cy="51225"/>
            </a:xfrm>
            <a:custGeom>
              <a:rect b="b" l="l" r="r" t="t"/>
              <a:pathLst>
                <a:path extrusionOk="0" h="2049" w="883">
                  <a:moveTo>
                    <a:pt x="479" y="0"/>
                  </a:moveTo>
                  <a:cubicBezTo>
                    <a:pt x="404" y="0"/>
                    <a:pt x="328" y="51"/>
                    <a:pt x="303" y="152"/>
                  </a:cubicBezTo>
                  <a:lnTo>
                    <a:pt x="303" y="126"/>
                  </a:lnTo>
                  <a:cubicBezTo>
                    <a:pt x="303" y="152"/>
                    <a:pt x="278" y="177"/>
                    <a:pt x="278" y="202"/>
                  </a:cubicBezTo>
                  <a:cubicBezTo>
                    <a:pt x="278" y="220"/>
                    <a:pt x="265" y="238"/>
                    <a:pt x="267" y="238"/>
                  </a:cubicBezTo>
                  <a:cubicBezTo>
                    <a:pt x="267" y="238"/>
                    <a:pt x="270" y="235"/>
                    <a:pt x="278" y="227"/>
                  </a:cubicBezTo>
                  <a:lnTo>
                    <a:pt x="278" y="227"/>
                  </a:lnTo>
                  <a:cubicBezTo>
                    <a:pt x="278" y="227"/>
                    <a:pt x="277" y="228"/>
                    <a:pt x="252" y="278"/>
                  </a:cubicBezTo>
                  <a:cubicBezTo>
                    <a:pt x="202" y="328"/>
                    <a:pt x="202" y="378"/>
                    <a:pt x="177" y="454"/>
                  </a:cubicBezTo>
                  <a:cubicBezTo>
                    <a:pt x="126" y="580"/>
                    <a:pt x="101" y="706"/>
                    <a:pt x="76" y="832"/>
                  </a:cubicBezTo>
                  <a:cubicBezTo>
                    <a:pt x="26" y="1084"/>
                    <a:pt x="0" y="1336"/>
                    <a:pt x="26" y="1563"/>
                  </a:cubicBezTo>
                  <a:cubicBezTo>
                    <a:pt x="0" y="1689"/>
                    <a:pt x="51" y="1790"/>
                    <a:pt x="101" y="1891"/>
                  </a:cubicBezTo>
                  <a:cubicBezTo>
                    <a:pt x="177" y="1966"/>
                    <a:pt x="278" y="2017"/>
                    <a:pt x="404" y="2042"/>
                  </a:cubicBezTo>
                  <a:cubicBezTo>
                    <a:pt x="422" y="2047"/>
                    <a:pt x="441" y="2049"/>
                    <a:pt x="461" y="2049"/>
                  </a:cubicBezTo>
                  <a:cubicBezTo>
                    <a:pt x="549" y="2049"/>
                    <a:pt x="644" y="2007"/>
                    <a:pt x="706" y="1966"/>
                  </a:cubicBezTo>
                  <a:cubicBezTo>
                    <a:pt x="807" y="1891"/>
                    <a:pt x="857" y="1790"/>
                    <a:pt x="883" y="1664"/>
                  </a:cubicBezTo>
                  <a:cubicBezTo>
                    <a:pt x="883" y="1387"/>
                    <a:pt x="883" y="1109"/>
                    <a:pt x="832" y="857"/>
                  </a:cubicBezTo>
                  <a:cubicBezTo>
                    <a:pt x="807" y="706"/>
                    <a:pt x="782" y="580"/>
                    <a:pt x="731" y="454"/>
                  </a:cubicBezTo>
                  <a:cubicBezTo>
                    <a:pt x="731" y="378"/>
                    <a:pt x="706" y="328"/>
                    <a:pt x="681" y="278"/>
                  </a:cubicBezTo>
                  <a:cubicBezTo>
                    <a:pt x="656" y="227"/>
                    <a:pt x="656" y="177"/>
                    <a:pt x="630" y="126"/>
                  </a:cubicBezTo>
                  <a:cubicBezTo>
                    <a:pt x="630" y="51"/>
                    <a:pt x="555" y="0"/>
                    <a:pt x="479"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8" name="Google Shape;3448;p48"/>
            <p:cNvSpPr/>
            <p:nvPr/>
          </p:nvSpPr>
          <p:spPr>
            <a:xfrm>
              <a:off x="3298975" y="818175"/>
              <a:ext cx="51675" cy="21725"/>
            </a:xfrm>
            <a:custGeom>
              <a:rect b="b" l="l" r="r" t="t"/>
              <a:pathLst>
                <a:path extrusionOk="0" h="869" w="2067">
                  <a:moveTo>
                    <a:pt x="1445" y="1"/>
                  </a:moveTo>
                  <a:cubicBezTo>
                    <a:pt x="1249" y="1"/>
                    <a:pt x="1053" y="19"/>
                    <a:pt x="857" y="37"/>
                  </a:cubicBezTo>
                  <a:cubicBezTo>
                    <a:pt x="731" y="62"/>
                    <a:pt x="605" y="112"/>
                    <a:pt x="454" y="137"/>
                  </a:cubicBezTo>
                  <a:cubicBezTo>
                    <a:pt x="403" y="163"/>
                    <a:pt x="353" y="163"/>
                    <a:pt x="303" y="188"/>
                  </a:cubicBezTo>
                  <a:cubicBezTo>
                    <a:pt x="252" y="213"/>
                    <a:pt x="202" y="238"/>
                    <a:pt x="151" y="238"/>
                  </a:cubicBezTo>
                  <a:cubicBezTo>
                    <a:pt x="0" y="289"/>
                    <a:pt x="0" y="515"/>
                    <a:pt x="151" y="566"/>
                  </a:cubicBezTo>
                  <a:lnTo>
                    <a:pt x="151" y="591"/>
                  </a:lnTo>
                  <a:cubicBezTo>
                    <a:pt x="177" y="591"/>
                    <a:pt x="202" y="591"/>
                    <a:pt x="227" y="616"/>
                  </a:cubicBezTo>
                  <a:lnTo>
                    <a:pt x="252" y="616"/>
                  </a:lnTo>
                  <a:cubicBezTo>
                    <a:pt x="227" y="616"/>
                    <a:pt x="252" y="616"/>
                    <a:pt x="303" y="641"/>
                  </a:cubicBezTo>
                  <a:cubicBezTo>
                    <a:pt x="353" y="667"/>
                    <a:pt x="403" y="667"/>
                    <a:pt x="454" y="692"/>
                  </a:cubicBezTo>
                  <a:cubicBezTo>
                    <a:pt x="580" y="742"/>
                    <a:pt x="731" y="767"/>
                    <a:pt x="857" y="793"/>
                  </a:cubicBezTo>
                  <a:cubicBezTo>
                    <a:pt x="1109" y="843"/>
                    <a:pt x="1336" y="868"/>
                    <a:pt x="1588" y="868"/>
                  </a:cubicBezTo>
                  <a:cubicBezTo>
                    <a:pt x="1689" y="868"/>
                    <a:pt x="1815" y="843"/>
                    <a:pt x="1916" y="767"/>
                  </a:cubicBezTo>
                  <a:cubicBezTo>
                    <a:pt x="1991" y="692"/>
                    <a:pt x="2042" y="591"/>
                    <a:pt x="2067" y="490"/>
                  </a:cubicBezTo>
                  <a:cubicBezTo>
                    <a:pt x="2067" y="364"/>
                    <a:pt x="2042" y="263"/>
                    <a:pt x="1966" y="163"/>
                  </a:cubicBezTo>
                  <a:cubicBezTo>
                    <a:pt x="1916" y="87"/>
                    <a:pt x="1815" y="11"/>
                    <a:pt x="1689" y="11"/>
                  </a:cubicBezTo>
                  <a:cubicBezTo>
                    <a:pt x="1608" y="4"/>
                    <a:pt x="1526" y="1"/>
                    <a:pt x="1445"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49" name="Google Shape;3449;p48"/>
            <p:cNvSpPr/>
            <p:nvPr/>
          </p:nvSpPr>
          <p:spPr>
            <a:xfrm>
              <a:off x="3152775" y="819075"/>
              <a:ext cx="52325" cy="21450"/>
            </a:xfrm>
            <a:custGeom>
              <a:rect b="b" l="l" r="r" t="t"/>
              <a:pathLst>
                <a:path extrusionOk="0" h="858" w="2093">
                  <a:moveTo>
                    <a:pt x="480" y="1"/>
                  </a:moveTo>
                  <a:cubicBezTo>
                    <a:pt x="379" y="1"/>
                    <a:pt x="253" y="26"/>
                    <a:pt x="152" y="101"/>
                  </a:cubicBezTo>
                  <a:cubicBezTo>
                    <a:pt x="76" y="152"/>
                    <a:pt x="26" y="253"/>
                    <a:pt x="1" y="379"/>
                  </a:cubicBezTo>
                  <a:cubicBezTo>
                    <a:pt x="1" y="479"/>
                    <a:pt x="26" y="605"/>
                    <a:pt x="102" y="706"/>
                  </a:cubicBezTo>
                  <a:cubicBezTo>
                    <a:pt x="152" y="782"/>
                    <a:pt x="253" y="832"/>
                    <a:pt x="379" y="857"/>
                  </a:cubicBezTo>
                  <a:cubicBezTo>
                    <a:pt x="656" y="857"/>
                    <a:pt x="933" y="857"/>
                    <a:pt x="1236" y="807"/>
                  </a:cubicBezTo>
                  <a:cubicBezTo>
                    <a:pt x="1362" y="782"/>
                    <a:pt x="1488" y="731"/>
                    <a:pt x="1639" y="706"/>
                  </a:cubicBezTo>
                  <a:cubicBezTo>
                    <a:pt x="1689" y="706"/>
                    <a:pt x="1740" y="681"/>
                    <a:pt x="1790" y="656"/>
                  </a:cubicBezTo>
                  <a:cubicBezTo>
                    <a:pt x="1841" y="631"/>
                    <a:pt x="1891" y="605"/>
                    <a:pt x="1941" y="605"/>
                  </a:cubicBezTo>
                  <a:cubicBezTo>
                    <a:pt x="2093" y="555"/>
                    <a:pt x="2093" y="328"/>
                    <a:pt x="1941" y="278"/>
                  </a:cubicBezTo>
                  <a:lnTo>
                    <a:pt x="1916" y="278"/>
                  </a:lnTo>
                  <a:cubicBezTo>
                    <a:pt x="1891" y="278"/>
                    <a:pt x="1866" y="253"/>
                    <a:pt x="1841" y="253"/>
                  </a:cubicBezTo>
                  <a:lnTo>
                    <a:pt x="1815" y="253"/>
                  </a:lnTo>
                  <a:cubicBezTo>
                    <a:pt x="1841" y="253"/>
                    <a:pt x="1815" y="253"/>
                    <a:pt x="1765" y="227"/>
                  </a:cubicBezTo>
                  <a:cubicBezTo>
                    <a:pt x="1715" y="202"/>
                    <a:pt x="1664" y="177"/>
                    <a:pt x="1614" y="177"/>
                  </a:cubicBezTo>
                  <a:cubicBezTo>
                    <a:pt x="1488" y="127"/>
                    <a:pt x="1337" y="76"/>
                    <a:pt x="1211" y="51"/>
                  </a:cubicBezTo>
                  <a:cubicBezTo>
                    <a:pt x="959" y="1"/>
                    <a:pt x="732" y="1"/>
                    <a:pt x="48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50" name="Google Shape;3450;p48"/>
            <p:cNvSpPr/>
            <p:nvPr/>
          </p:nvSpPr>
          <p:spPr>
            <a:xfrm>
              <a:off x="3283225" y="756450"/>
              <a:ext cx="40975" cy="39650"/>
            </a:xfrm>
            <a:custGeom>
              <a:rect b="b" l="l" r="r" t="t"/>
              <a:pathLst>
                <a:path extrusionOk="0" h="1586" w="1639">
                  <a:moveTo>
                    <a:pt x="1170" y="1"/>
                  </a:moveTo>
                  <a:cubicBezTo>
                    <a:pt x="1084" y="1"/>
                    <a:pt x="1008" y="29"/>
                    <a:pt x="933" y="86"/>
                  </a:cubicBezTo>
                  <a:cubicBezTo>
                    <a:pt x="756" y="262"/>
                    <a:pt x="580" y="464"/>
                    <a:pt x="429" y="691"/>
                  </a:cubicBezTo>
                  <a:cubicBezTo>
                    <a:pt x="353" y="817"/>
                    <a:pt x="277" y="918"/>
                    <a:pt x="202" y="1044"/>
                  </a:cubicBezTo>
                  <a:cubicBezTo>
                    <a:pt x="176" y="1094"/>
                    <a:pt x="151" y="1144"/>
                    <a:pt x="126" y="1195"/>
                  </a:cubicBezTo>
                  <a:cubicBezTo>
                    <a:pt x="101" y="1245"/>
                    <a:pt x="76" y="1296"/>
                    <a:pt x="50" y="1346"/>
                  </a:cubicBezTo>
                  <a:cubicBezTo>
                    <a:pt x="0" y="1397"/>
                    <a:pt x="0" y="1497"/>
                    <a:pt x="76" y="1548"/>
                  </a:cubicBezTo>
                  <a:cubicBezTo>
                    <a:pt x="101" y="1573"/>
                    <a:pt x="139" y="1586"/>
                    <a:pt x="176" y="1586"/>
                  </a:cubicBezTo>
                  <a:cubicBezTo>
                    <a:pt x="214" y="1586"/>
                    <a:pt x="252" y="1573"/>
                    <a:pt x="277" y="1548"/>
                  </a:cubicBezTo>
                  <a:lnTo>
                    <a:pt x="277" y="1573"/>
                  </a:lnTo>
                  <a:cubicBezTo>
                    <a:pt x="303" y="1548"/>
                    <a:pt x="328" y="1548"/>
                    <a:pt x="353" y="1548"/>
                  </a:cubicBezTo>
                  <a:lnTo>
                    <a:pt x="403" y="1523"/>
                  </a:lnTo>
                  <a:cubicBezTo>
                    <a:pt x="454" y="1497"/>
                    <a:pt x="504" y="1472"/>
                    <a:pt x="555" y="1447"/>
                  </a:cubicBezTo>
                  <a:cubicBezTo>
                    <a:pt x="681" y="1397"/>
                    <a:pt x="807" y="1321"/>
                    <a:pt x="933" y="1245"/>
                  </a:cubicBezTo>
                  <a:cubicBezTo>
                    <a:pt x="1134" y="1094"/>
                    <a:pt x="1311" y="943"/>
                    <a:pt x="1462" y="766"/>
                  </a:cubicBezTo>
                  <a:cubicBezTo>
                    <a:pt x="1563" y="691"/>
                    <a:pt x="1613" y="590"/>
                    <a:pt x="1638" y="489"/>
                  </a:cubicBezTo>
                  <a:cubicBezTo>
                    <a:pt x="1638" y="363"/>
                    <a:pt x="1613" y="262"/>
                    <a:pt x="1538" y="162"/>
                  </a:cubicBezTo>
                  <a:cubicBezTo>
                    <a:pt x="1462" y="86"/>
                    <a:pt x="1361" y="10"/>
                    <a:pt x="1260" y="10"/>
                  </a:cubicBezTo>
                  <a:cubicBezTo>
                    <a:pt x="1229" y="4"/>
                    <a:pt x="1199" y="1"/>
                    <a:pt x="1170"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51" name="Google Shape;3451;p48"/>
            <p:cNvSpPr/>
            <p:nvPr/>
          </p:nvSpPr>
          <p:spPr>
            <a:xfrm>
              <a:off x="3179250" y="862450"/>
              <a:ext cx="42350" cy="40050"/>
            </a:xfrm>
            <a:custGeom>
              <a:rect b="b" l="l" r="r" t="t"/>
              <a:pathLst>
                <a:path extrusionOk="0" h="1602" w="1694">
                  <a:moveTo>
                    <a:pt x="1480" y="0"/>
                  </a:moveTo>
                  <a:cubicBezTo>
                    <a:pt x="1450" y="0"/>
                    <a:pt x="1418" y="9"/>
                    <a:pt x="1387" y="30"/>
                  </a:cubicBezTo>
                  <a:lnTo>
                    <a:pt x="1361" y="30"/>
                  </a:lnTo>
                  <a:cubicBezTo>
                    <a:pt x="1336" y="30"/>
                    <a:pt x="1311" y="55"/>
                    <a:pt x="1286" y="55"/>
                  </a:cubicBezTo>
                  <a:lnTo>
                    <a:pt x="1210" y="55"/>
                  </a:lnTo>
                  <a:cubicBezTo>
                    <a:pt x="1160" y="80"/>
                    <a:pt x="1109" y="105"/>
                    <a:pt x="1059" y="131"/>
                  </a:cubicBezTo>
                  <a:cubicBezTo>
                    <a:pt x="933" y="181"/>
                    <a:pt x="807" y="257"/>
                    <a:pt x="706" y="332"/>
                  </a:cubicBezTo>
                  <a:cubicBezTo>
                    <a:pt x="504" y="484"/>
                    <a:pt x="328" y="660"/>
                    <a:pt x="177" y="836"/>
                  </a:cubicBezTo>
                  <a:cubicBezTo>
                    <a:pt x="76" y="912"/>
                    <a:pt x="26" y="1013"/>
                    <a:pt x="0" y="1139"/>
                  </a:cubicBezTo>
                  <a:cubicBezTo>
                    <a:pt x="0" y="1240"/>
                    <a:pt x="26" y="1340"/>
                    <a:pt x="101" y="1441"/>
                  </a:cubicBezTo>
                  <a:cubicBezTo>
                    <a:pt x="152" y="1542"/>
                    <a:pt x="278" y="1593"/>
                    <a:pt x="378" y="1593"/>
                  </a:cubicBezTo>
                  <a:cubicBezTo>
                    <a:pt x="404" y="1599"/>
                    <a:pt x="430" y="1602"/>
                    <a:pt x="458" y="1602"/>
                  </a:cubicBezTo>
                  <a:cubicBezTo>
                    <a:pt x="541" y="1602"/>
                    <a:pt x="630" y="1574"/>
                    <a:pt x="706" y="1517"/>
                  </a:cubicBezTo>
                  <a:cubicBezTo>
                    <a:pt x="908" y="1340"/>
                    <a:pt x="1084" y="1114"/>
                    <a:pt x="1261" y="912"/>
                  </a:cubicBezTo>
                  <a:cubicBezTo>
                    <a:pt x="1336" y="786"/>
                    <a:pt x="1412" y="685"/>
                    <a:pt x="1462" y="559"/>
                  </a:cubicBezTo>
                  <a:cubicBezTo>
                    <a:pt x="1487" y="509"/>
                    <a:pt x="1538" y="458"/>
                    <a:pt x="1538" y="408"/>
                  </a:cubicBezTo>
                  <a:cubicBezTo>
                    <a:pt x="1563" y="357"/>
                    <a:pt x="1588" y="307"/>
                    <a:pt x="1613" y="257"/>
                  </a:cubicBezTo>
                  <a:cubicBezTo>
                    <a:pt x="1694" y="136"/>
                    <a:pt x="1598" y="0"/>
                    <a:pt x="1480"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52" name="Google Shape;3452;p48"/>
            <p:cNvSpPr/>
            <p:nvPr/>
          </p:nvSpPr>
          <p:spPr>
            <a:xfrm>
              <a:off x="3284475" y="860350"/>
              <a:ext cx="40350" cy="41475"/>
            </a:xfrm>
            <a:custGeom>
              <a:rect b="b" l="l" r="r" t="t"/>
              <a:pathLst>
                <a:path extrusionOk="0" h="1659" w="1614">
                  <a:moveTo>
                    <a:pt x="155" y="0"/>
                  </a:moveTo>
                  <a:cubicBezTo>
                    <a:pt x="114" y="0"/>
                    <a:pt x="76" y="13"/>
                    <a:pt x="51" y="38"/>
                  </a:cubicBezTo>
                  <a:cubicBezTo>
                    <a:pt x="0" y="114"/>
                    <a:pt x="0" y="189"/>
                    <a:pt x="51" y="265"/>
                  </a:cubicBezTo>
                  <a:lnTo>
                    <a:pt x="51" y="290"/>
                  </a:lnTo>
                  <a:cubicBezTo>
                    <a:pt x="76" y="315"/>
                    <a:pt x="76" y="341"/>
                    <a:pt x="76" y="366"/>
                  </a:cubicBezTo>
                  <a:lnTo>
                    <a:pt x="76" y="391"/>
                  </a:lnTo>
                  <a:cubicBezTo>
                    <a:pt x="76" y="384"/>
                    <a:pt x="76" y="381"/>
                    <a:pt x="77" y="381"/>
                  </a:cubicBezTo>
                  <a:cubicBezTo>
                    <a:pt x="78" y="381"/>
                    <a:pt x="83" y="405"/>
                    <a:pt x="101" y="441"/>
                  </a:cubicBezTo>
                  <a:cubicBezTo>
                    <a:pt x="126" y="492"/>
                    <a:pt x="152" y="542"/>
                    <a:pt x="177" y="593"/>
                  </a:cubicBezTo>
                  <a:cubicBezTo>
                    <a:pt x="227" y="719"/>
                    <a:pt x="303" y="820"/>
                    <a:pt x="379" y="946"/>
                  </a:cubicBezTo>
                  <a:cubicBezTo>
                    <a:pt x="505" y="1147"/>
                    <a:pt x="656" y="1324"/>
                    <a:pt x="857" y="1500"/>
                  </a:cubicBezTo>
                  <a:cubicBezTo>
                    <a:pt x="908" y="1576"/>
                    <a:pt x="1009" y="1651"/>
                    <a:pt x="1135" y="1651"/>
                  </a:cubicBezTo>
                  <a:cubicBezTo>
                    <a:pt x="1153" y="1656"/>
                    <a:pt x="1173" y="1658"/>
                    <a:pt x="1192" y="1658"/>
                  </a:cubicBezTo>
                  <a:cubicBezTo>
                    <a:pt x="1280" y="1658"/>
                    <a:pt x="1375" y="1617"/>
                    <a:pt x="1437" y="1576"/>
                  </a:cubicBezTo>
                  <a:cubicBezTo>
                    <a:pt x="1538" y="1500"/>
                    <a:pt x="1588" y="1399"/>
                    <a:pt x="1614" y="1273"/>
                  </a:cubicBezTo>
                  <a:cubicBezTo>
                    <a:pt x="1614" y="1172"/>
                    <a:pt x="1588" y="1046"/>
                    <a:pt x="1513" y="971"/>
                  </a:cubicBezTo>
                  <a:cubicBezTo>
                    <a:pt x="1336" y="769"/>
                    <a:pt x="1135" y="568"/>
                    <a:pt x="908" y="416"/>
                  </a:cubicBezTo>
                  <a:cubicBezTo>
                    <a:pt x="807" y="341"/>
                    <a:pt x="681" y="265"/>
                    <a:pt x="555" y="189"/>
                  </a:cubicBezTo>
                  <a:cubicBezTo>
                    <a:pt x="505" y="164"/>
                    <a:pt x="454" y="139"/>
                    <a:pt x="404" y="114"/>
                  </a:cubicBezTo>
                  <a:cubicBezTo>
                    <a:pt x="353" y="89"/>
                    <a:pt x="303" y="63"/>
                    <a:pt x="278" y="38"/>
                  </a:cubicBezTo>
                  <a:cubicBezTo>
                    <a:pt x="240" y="13"/>
                    <a:pt x="196" y="0"/>
                    <a:pt x="155"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
          <p:nvSpPr>
            <p:cNvPr id="3453" name="Google Shape;3453;p48"/>
            <p:cNvSpPr/>
            <p:nvPr/>
          </p:nvSpPr>
          <p:spPr>
            <a:xfrm>
              <a:off x="3178625" y="756525"/>
              <a:ext cx="40975" cy="41400"/>
            </a:xfrm>
            <a:custGeom>
              <a:rect b="b" l="l" r="r" t="t"/>
              <a:pathLst>
                <a:path extrusionOk="0" h="1656" w="1639">
                  <a:moveTo>
                    <a:pt x="437" y="1"/>
                  </a:moveTo>
                  <a:cubicBezTo>
                    <a:pt x="341" y="1"/>
                    <a:pt x="259" y="42"/>
                    <a:pt x="177" y="83"/>
                  </a:cubicBezTo>
                  <a:cubicBezTo>
                    <a:pt x="101" y="159"/>
                    <a:pt x="25" y="259"/>
                    <a:pt x="25" y="385"/>
                  </a:cubicBezTo>
                  <a:cubicBezTo>
                    <a:pt x="0" y="486"/>
                    <a:pt x="25" y="612"/>
                    <a:pt x="101" y="688"/>
                  </a:cubicBezTo>
                  <a:cubicBezTo>
                    <a:pt x="303" y="889"/>
                    <a:pt x="504" y="1091"/>
                    <a:pt x="706" y="1242"/>
                  </a:cubicBezTo>
                  <a:cubicBezTo>
                    <a:pt x="832" y="1318"/>
                    <a:pt x="958" y="1394"/>
                    <a:pt x="1084" y="1469"/>
                  </a:cubicBezTo>
                  <a:cubicBezTo>
                    <a:pt x="1109" y="1494"/>
                    <a:pt x="1160" y="1520"/>
                    <a:pt x="1210" y="1545"/>
                  </a:cubicBezTo>
                  <a:cubicBezTo>
                    <a:pt x="1260" y="1570"/>
                    <a:pt x="1311" y="1595"/>
                    <a:pt x="1361" y="1620"/>
                  </a:cubicBezTo>
                  <a:cubicBezTo>
                    <a:pt x="1395" y="1643"/>
                    <a:pt x="1429" y="1656"/>
                    <a:pt x="1461" y="1656"/>
                  </a:cubicBezTo>
                  <a:cubicBezTo>
                    <a:pt x="1500" y="1656"/>
                    <a:pt x="1535" y="1637"/>
                    <a:pt x="1563" y="1595"/>
                  </a:cubicBezTo>
                  <a:cubicBezTo>
                    <a:pt x="1638" y="1545"/>
                    <a:pt x="1638" y="1444"/>
                    <a:pt x="1563" y="1394"/>
                  </a:cubicBezTo>
                  <a:lnTo>
                    <a:pt x="1563" y="1368"/>
                  </a:lnTo>
                  <a:cubicBezTo>
                    <a:pt x="1563" y="1343"/>
                    <a:pt x="1563" y="1318"/>
                    <a:pt x="1538" y="1293"/>
                  </a:cubicBezTo>
                  <a:lnTo>
                    <a:pt x="1538" y="1242"/>
                  </a:lnTo>
                  <a:cubicBezTo>
                    <a:pt x="1538" y="1167"/>
                    <a:pt x="1487" y="1116"/>
                    <a:pt x="1462" y="1066"/>
                  </a:cubicBezTo>
                  <a:cubicBezTo>
                    <a:pt x="1412" y="965"/>
                    <a:pt x="1336" y="839"/>
                    <a:pt x="1260" y="713"/>
                  </a:cubicBezTo>
                  <a:cubicBezTo>
                    <a:pt x="1134" y="511"/>
                    <a:pt x="958" y="335"/>
                    <a:pt x="781" y="159"/>
                  </a:cubicBezTo>
                  <a:cubicBezTo>
                    <a:pt x="706" y="83"/>
                    <a:pt x="605" y="32"/>
                    <a:pt x="504" y="7"/>
                  </a:cubicBezTo>
                  <a:cubicBezTo>
                    <a:pt x="481" y="3"/>
                    <a:pt x="459" y="1"/>
                    <a:pt x="43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8" name="Shape 2298"/>
        <p:cNvGrpSpPr/>
        <p:nvPr/>
      </p:nvGrpSpPr>
      <p:grpSpPr>
        <a:xfrm>
          <a:off x="0" y="0"/>
          <a:ext cx="0" cy="0"/>
          <a:chOff x="0" y="0"/>
          <a:chExt cx="0" cy="0"/>
        </a:xfrm>
      </p:grpSpPr>
      <p:sp>
        <p:nvSpPr>
          <p:cNvPr id="2299" name="Google Shape;2299;p31"/>
          <p:cNvSpPr txBox="1"/>
          <p:nvPr/>
        </p:nvSpPr>
        <p:spPr>
          <a:xfrm>
            <a:off x="3072000" y="164175"/>
            <a:ext cx="3000000" cy="531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000">
                <a:solidFill>
                  <a:schemeClr val="accent6"/>
                </a:solidFill>
                <a:latin typeface="Caveat Brush"/>
                <a:ea typeface="Caveat Brush"/>
                <a:cs typeface="Caveat Brush"/>
                <a:sym typeface="Caveat Brush"/>
              </a:rPr>
              <a:t>TABLE OF CONTENTS</a:t>
            </a:r>
            <a:endParaRPr b="1" sz="2100">
              <a:solidFill>
                <a:schemeClr val="accent6"/>
              </a:solidFill>
              <a:latin typeface="Caveat Brush"/>
              <a:ea typeface="Caveat Brush"/>
              <a:cs typeface="Caveat Brush"/>
              <a:sym typeface="Caveat Brush"/>
            </a:endParaRPr>
          </a:p>
        </p:txBody>
      </p:sp>
      <p:graphicFrame>
        <p:nvGraphicFramePr>
          <p:cNvPr id="2300" name="Google Shape;2300;p31"/>
          <p:cNvGraphicFramePr/>
          <p:nvPr/>
        </p:nvGraphicFramePr>
        <p:xfrm>
          <a:off x="144750" y="900625"/>
          <a:ext cx="3000000" cy="3000000"/>
        </p:xfrm>
        <a:graphic>
          <a:graphicData uri="http://schemas.openxmlformats.org/drawingml/2006/table">
            <a:tbl>
              <a:tblPr>
                <a:noFill/>
                <a:tableStyleId>{2A138D28-4A4D-4187-B811-699AD8DC7817}</a:tableStyleId>
              </a:tblPr>
              <a:tblGrid>
                <a:gridCol w="1770900"/>
                <a:gridCol w="1770900"/>
                <a:gridCol w="1770900"/>
                <a:gridCol w="1770900"/>
                <a:gridCol w="1770900"/>
              </a:tblGrid>
              <a:tr h="822950">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3">
                            <a:extLst>
                              <a:ext uri="{A12FA001-AC4F-418D-AE19-62706E023703}">
                                <ahyp:hlinkClr val="tx"/>
                              </a:ext>
                            </a:extLst>
                          </a:hlinkClick>
                        </a:rPr>
                        <a:t>Spot the Differences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4">
                            <a:extLst>
                              <a:ext uri="{A12FA001-AC4F-418D-AE19-62706E023703}">
                                <ahyp:hlinkClr val="tx"/>
                              </a:ext>
                            </a:extLst>
                          </a:hlinkClick>
                        </a:rPr>
                        <a:t>Guess Who? Version 2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5">
                            <a:extLst>
                              <a:ext uri="{A12FA001-AC4F-418D-AE19-62706E023703}">
                                <ahyp:hlinkClr val="tx"/>
                              </a:ext>
                            </a:extLst>
                          </a:hlinkClick>
                        </a:rPr>
                        <a:t>True or False</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6">
                            <a:extLst>
                              <a:ext uri="{A12FA001-AC4F-418D-AE19-62706E023703}">
                                <ahyp:hlinkClr val="tx"/>
                              </a:ext>
                            </a:extLst>
                          </a:hlinkClick>
                        </a:rPr>
                        <a:t>When I Say...</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22950">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7">
                            <a:extLst>
                              <a:ext uri="{A12FA001-AC4F-418D-AE19-62706E023703}">
                                <ahyp:hlinkClr val="tx"/>
                              </a:ext>
                            </a:extLst>
                          </a:hlinkClick>
                        </a:rPr>
                        <a:t>Mystery Sounds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8">
                            <a:extLst>
                              <a:ext uri="{A12FA001-AC4F-418D-AE19-62706E023703}">
                                <ahyp:hlinkClr val="tx"/>
                              </a:ext>
                            </a:extLst>
                          </a:hlinkClick>
                        </a:rPr>
                        <a:t>Dicebreakers!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9">
                            <a:extLst>
                              <a:ext uri="{A12FA001-AC4F-418D-AE19-62706E023703}">
                                <ahyp:hlinkClr val="tx"/>
                              </a:ext>
                            </a:extLst>
                          </a:hlinkClick>
                        </a:rPr>
                        <a:t>How Well Do You Know Me?</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0">
                            <a:extLst>
                              <a:ext uri="{A12FA001-AC4F-418D-AE19-62706E023703}">
                                <ahyp:hlinkClr val="tx"/>
                              </a:ext>
                            </a:extLst>
                          </a:hlinkClick>
                        </a:rPr>
                        <a:t>Counting Cameras /</a:t>
                      </a:r>
                      <a:r>
                        <a:rPr b="1" lang="en">
                          <a:solidFill>
                            <a:srgbClr val="5F8195"/>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1">
                            <a:extLst>
                              <a:ext uri="{A12FA001-AC4F-418D-AE19-62706E023703}">
                                <ahyp:hlinkClr val="tx"/>
                              </a:ext>
                            </a:extLst>
                          </a:hlinkClick>
                        </a:rPr>
                        <a:t>How Many Statues?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2">
                            <a:extLst>
                              <a:ext uri="{A12FA001-AC4F-418D-AE19-62706E023703}">
                                <ahyp:hlinkClr val="tx"/>
                              </a:ext>
                            </a:extLst>
                          </a:hlinkClick>
                        </a:rPr>
                        <a:t>Race to 100</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22950">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a:t>
                      </a:r>
                      <a:r>
                        <a:rPr b="1" lang="en" u="sng">
                          <a:solidFill>
                            <a:schemeClr val="accent4"/>
                          </a:solidFill>
                          <a:latin typeface="Montserrat"/>
                          <a:ea typeface="Montserrat"/>
                          <a:cs typeface="Montserrat"/>
                          <a:sym typeface="Montserrat"/>
                          <a:hlinkClick action="ppaction://hlinksldjump" r:id="rId13">
                            <a:extLst>
                              <a:ext uri="{A12FA001-AC4F-418D-AE19-62706E023703}">
                                <ahyp:hlinkClr val="tx"/>
                              </a:ext>
                            </a:extLst>
                          </a:hlinkClick>
                        </a:rPr>
                        <a:t> Snowball Toss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4">
                            <a:extLst>
                              <a:ext uri="{A12FA001-AC4F-418D-AE19-62706E023703}">
                                <ahyp:hlinkClr val="tx"/>
                              </a:ext>
                            </a:extLst>
                          </a:hlinkClick>
                        </a:rPr>
                        <a:t>What’s Going On?</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5">
                            <a:extLst>
                              <a:ext uri="{A12FA001-AC4F-418D-AE19-62706E023703}">
                                <ahyp:hlinkClr val="tx"/>
                              </a:ext>
                            </a:extLst>
                          </a:hlinkClick>
                        </a:rPr>
                        <a:t>Blank Slate</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6">
                            <a:extLst>
                              <a:ext uri="{A12FA001-AC4F-418D-AE19-62706E023703}">
                                <ahyp:hlinkClr val="tx"/>
                              </a:ext>
                            </a:extLst>
                          </a:hlinkClick>
                        </a:rPr>
                        <a:t>Winter Magnetic Poetry</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7">
                            <a:extLst>
                              <a:ext uri="{A12FA001-AC4F-418D-AE19-62706E023703}">
                                <ahyp:hlinkClr val="tx"/>
                              </a:ext>
                            </a:extLst>
                          </a:hlinkClick>
                        </a:rPr>
                        <a:t>Important Places Map</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22950">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8">
                            <a:extLst>
                              <a:ext uri="{A12FA001-AC4F-418D-AE19-62706E023703}">
                                <ahyp:hlinkClr val="tx"/>
                              </a:ext>
                            </a:extLst>
                          </a:hlinkClick>
                        </a:rPr>
                        <a:t>This or That</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19">
                            <a:extLst>
                              <a:ext uri="{A12FA001-AC4F-418D-AE19-62706E023703}">
                                <ahyp:hlinkClr val="tx"/>
                              </a:ext>
                            </a:extLst>
                          </a:hlinkClick>
                        </a:rPr>
                        <a:t>Memory</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20">
                            <a:extLst>
                              <a:ext uri="{A12FA001-AC4F-418D-AE19-62706E023703}">
                                <ahyp:hlinkClr val="tx"/>
                              </a:ext>
                            </a:extLst>
                          </a:hlinkClick>
                        </a:rPr>
                        <a:t>Just One</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21">
                            <a:extLst>
                              <a:ext uri="{A12FA001-AC4F-418D-AE19-62706E023703}">
                                <ahyp:hlinkClr val="tx"/>
                              </a:ext>
                            </a:extLst>
                          </a:hlinkClick>
                        </a:rPr>
                        <a:t>Heads or Tails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r h="822950">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22">
                            <a:extLst>
                              <a:ext uri="{A12FA001-AC4F-418D-AE19-62706E023703}">
                                <ahyp:hlinkClr val="tx"/>
                              </a:ext>
                            </a:extLst>
                          </a:hlinkClick>
                        </a:rPr>
                        <a:t>Guess Who? Version 1</a:t>
                      </a:r>
                      <a:r>
                        <a:rPr b="1" lang="en">
                          <a:solidFill>
                            <a:schemeClr val="dk1"/>
                          </a:solidFill>
                          <a:latin typeface="Montserrat"/>
                          <a:ea typeface="Montserrat"/>
                          <a:cs typeface="Montserrat"/>
                          <a:sym typeface="Montserrat"/>
                        </a:rPr>
                        <a:t>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23">
                            <a:extLst>
                              <a:ext uri="{A12FA001-AC4F-418D-AE19-62706E023703}">
                                <ahyp:hlinkClr val="tx"/>
                              </a:ext>
                            </a:extLst>
                          </a:hlinkClick>
                        </a:rPr>
                        <a:t>Who’s Most Likely?</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24">
                            <a:extLst>
                              <a:ext uri="{A12FA001-AC4F-418D-AE19-62706E023703}">
                                <ahyp:hlinkClr val="tx"/>
                              </a:ext>
                            </a:extLst>
                          </a:hlinkClick>
                        </a:rPr>
                        <a:t>Elevens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lnSpc>
                          <a:spcPct val="115000"/>
                        </a:lnSpc>
                        <a:spcBef>
                          <a:spcPts val="0"/>
                        </a:spcBef>
                        <a:spcAft>
                          <a:spcPts val="800"/>
                        </a:spcAft>
                        <a:buClr>
                          <a:schemeClr val="dk1"/>
                        </a:buClr>
                        <a:buSzPts val="1100"/>
                        <a:buFont typeface="Arial"/>
                        <a:buNone/>
                      </a:pPr>
                      <a:r>
                        <a:rPr b="1" lang="en">
                          <a:solidFill>
                            <a:schemeClr val="dk1"/>
                          </a:solidFill>
                          <a:latin typeface="Montserrat"/>
                          <a:ea typeface="Montserrat"/>
                          <a:cs typeface="Montserrat"/>
                          <a:sym typeface="Montserrat"/>
                        </a:rPr>
                        <a:t>🎉 </a:t>
                      </a:r>
                      <a:r>
                        <a:rPr b="1" lang="en" u="sng">
                          <a:solidFill>
                            <a:schemeClr val="accent4"/>
                          </a:solidFill>
                          <a:latin typeface="Montserrat"/>
                          <a:ea typeface="Montserrat"/>
                          <a:cs typeface="Montserrat"/>
                          <a:sym typeface="Montserrat"/>
                          <a:hlinkClick action="ppaction://hlinksldjump" r:id="rId25">
                            <a:extLst>
                              <a:ext uri="{A12FA001-AC4F-418D-AE19-62706E023703}">
                                <ahyp:hlinkClr val="tx"/>
                              </a:ext>
                            </a:extLst>
                          </a:hlinkClick>
                        </a:rPr>
                        <a:t>Hello My Name Is...</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c>
                  <a:txBody>
                    <a:bodyPr/>
                    <a:lstStyle/>
                    <a:p>
                      <a:pPr indent="0" lvl="0" marL="0" rtl="0" algn="l">
                        <a:spcBef>
                          <a:spcPts val="0"/>
                        </a:spcBef>
                        <a:spcAft>
                          <a:spcPts val="0"/>
                        </a:spcAft>
                        <a:buNone/>
                      </a:pPr>
                      <a:r>
                        <a:t/>
                      </a:r>
                      <a:endParaRPr/>
                    </a:p>
                  </a:txBody>
                  <a:tcPr marT="91425" marB="91425" marR="91425" marL="91425" anchor="ctr">
                    <a:lnL cap="flat" cmpd="sng" w="9525">
                      <a:solidFill>
                        <a:srgbClr val="9E9E9E">
                          <a:alpha val="0"/>
                        </a:srgbClr>
                      </a:solidFill>
                      <a:prstDash val="solid"/>
                      <a:round/>
                      <a:headEnd len="sm" w="sm" type="none"/>
                      <a:tailEnd len="sm" w="sm" type="none"/>
                    </a:lnL>
                    <a:lnR cap="flat" cmpd="sng" w="9525">
                      <a:solidFill>
                        <a:srgbClr val="9E9E9E">
                          <a:alpha val="0"/>
                        </a:srgbClr>
                      </a:solidFill>
                      <a:prstDash val="solid"/>
                      <a:round/>
                      <a:headEnd len="sm" w="sm" type="none"/>
                      <a:tailEnd len="sm" w="sm" type="none"/>
                    </a:lnR>
                    <a:lnT cap="flat" cmpd="sng" w="9525">
                      <a:solidFill>
                        <a:srgbClr val="9E9E9E">
                          <a:alpha val="0"/>
                        </a:srgbClr>
                      </a:solidFill>
                      <a:prstDash val="solid"/>
                      <a:round/>
                      <a:headEnd len="sm" w="sm" type="none"/>
                      <a:tailEnd len="sm" w="sm" type="none"/>
                    </a:lnT>
                    <a:lnB cap="flat" cmpd="sng" w="9525">
                      <a:solidFill>
                        <a:srgbClr val="9E9E9E">
                          <a:alpha val="0"/>
                        </a:srgbClr>
                      </a:solidFill>
                      <a:prstDash val="solid"/>
                      <a:round/>
                      <a:headEnd len="sm" w="sm" type="none"/>
                      <a:tailEnd len="sm" w="sm" type="none"/>
                    </a:lnB>
                  </a:tcPr>
                </a:tc>
              </a:tr>
            </a:tbl>
          </a:graphicData>
        </a:graphic>
      </p:graphicFrame>
      <p:grpSp>
        <p:nvGrpSpPr>
          <p:cNvPr id="2301" name="Google Shape;2301;p31"/>
          <p:cNvGrpSpPr/>
          <p:nvPr/>
        </p:nvGrpSpPr>
        <p:grpSpPr>
          <a:xfrm rot="5400000">
            <a:off x="7415513" y="3178243"/>
            <a:ext cx="1221037" cy="1518107"/>
            <a:chOff x="1430050" y="1008725"/>
            <a:chExt cx="1681175" cy="2058450"/>
          </a:xfrm>
        </p:grpSpPr>
        <p:sp>
          <p:nvSpPr>
            <p:cNvPr id="2302" name="Google Shape;2302;p31"/>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3" name="Google Shape;2303;p31"/>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4" name="Google Shape;2304;p31"/>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5" name="Google Shape;2305;p31"/>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6" name="Google Shape;2306;p31"/>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7" name="Google Shape;2307;p31"/>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8" name="Google Shape;2308;p31"/>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9" name="Google Shape;2309;p31"/>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0" name="Google Shape;2310;p31"/>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1" name="Google Shape;2311;p31"/>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2" name="Google Shape;2312;p31"/>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3" name="Google Shape;2313;p31"/>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4" name="Google Shape;2314;p31"/>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5" name="Google Shape;2315;p31"/>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6" name="Google Shape;2316;p31"/>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7" name="Google Shape;2317;p31"/>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8" name="Google Shape;2318;p31"/>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9" name="Google Shape;2319;p31"/>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0" name="Google Shape;2320;p31"/>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1" name="Google Shape;2321;p31"/>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2" name="Google Shape;2322;p31"/>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3" name="Google Shape;2323;p31"/>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4" name="Google Shape;2324;p31"/>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5" name="Google Shape;2325;p31"/>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6" name="Google Shape;2326;p31"/>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7" name="Google Shape;2327;p31"/>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8" name="Google Shape;2328;p31"/>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9" name="Google Shape;2329;p31"/>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0" name="Google Shape;2330;p31"/>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1" name="Google Shape;2331;p31"/>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2" name="Google Shape;2332;p31"/>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3" name="Google Shape;2333;p31"/>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7" name="Shape 3457"/>
        <p:cNvGrpSpPr/>
        <p:nvPr/>
      </p:nvGrpSpPr>
      <p:grpSpPr>
        <a:xfrm>
          <a:off x="0" y="0"/>
          <a:ext cx="0" cy="0"/>
          <a:chOff x="0" y="0"/>
          <a:chExt cx="0" cy="0"/>
        </a:xfrm>
      </p:grpSpPr>
      <p:sp>
        <p:nvSpPr>
          <p:cNvPr id="3458" name="Google Shape;3458;p49"/>
          <p:cNvSpPr txBox="1"/>
          <p:nvPr>
            <p:ph type="title"/>
          </p:nvPr>
        </p:nvSpPr>
        <p:spPr>
          <a:xfrm>
            <a:off x="713250" y="2912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WINTER MAGNETIC POETRY</a:t>
            </a:r>
            <a:endParaRPr sz="2800"/>
          </a:p>
        </p:txBody>
      </p:sp>
      <p:sp>
        <p:nvSpPr>
          <p:cNvPr id="3459" name="Google Shape;3459;p49"/>
          <p:cNvSpPr txBox="1"/>
          <p:nvPr>
            <p:ph idx="4294967295" type="subTitle"/>
          </p:nvPr>
        </p:nvSpPr>
        <p:spPr>
          <a:xfrm>
            <a:off x="-13700" y="806050"/>
            <a:ext cx="6273600" cy="38448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5 - 15 min. (or more)</a:t>
            </a:r>
            <a:endParaRPr sz="1200"/>
          </a:p>
          <a:p>
            <a:pPr indent="-304800" lvl="0" marL="457200" rtl="0" algn="l">
              <a:spcBef>
                <a:spcPts val="0"/>
              </a:spcBef>
              <a:spcAft>
                <a:spcPts val="0"/>
              </a:spcAft>
              <a:buSzPts val="1200"/>
              <a:buChar char="●"/>
            </a:pPr>
            <a:r>
              <a:rPr b="1" lang="en" sz="1200"/>
              <a:t>Materials Needed </a:t>
            </a:r>
            <a:r>
              <a:rPr lang="en" sz="1200"/>
              <a:t>: </a:t>
            </a:r>
            <a:r>
              <a:rPr lang="en" sz="1200" u="sng">
                <a:solidFill>
                  <a:srgbClr val="0000FF"/>
                </a:solidFill>
                <a:hlinkClick r:id="rId3">
                  <a:extLst>
                    <a:ext uri="{A12FA001-AC4F-418D-AE19-62706E023703}">
                      <ahyp:hlinkClr val="tx"/>
                    </a:ext>
                  </a:extLst>
                </a:hlinkClick>
              </a:rPr>
              <a:t>Winter Themed “Magnetic” Poetry Tiles </a:t>
            </a:r>
            <a:endParaRPr sz="1200">
              <a:solidFill>
                <a:srgbClr val="0000FF"/>
              </a:solidFill>
            </a:endParaRPr>
          </a:p>
          <a:p>
            <a:pPr indent="-304800" lvl="0" marL="457200" rtl="0" algn="l">
              <a:spcBef>
                <a:spcPts val="0"/>
              </a:spcBef>
              <a:spcAft>
                <a:spcPts val="0"/>
              </a:spcAft>
              <a:buSzPts val="1200"/>
              <a:buChar char="●"/>
            </a:pPr>
            <a:r>
              <a:rPr b="1" lang="en" sz="1200"/>
              <a:t>Format:</a:t>
            </a:r>
            <a:r>
              <a:rPr lang="en" sz="1200"/>
              <a:t>  Whole group, small groups, partners, or solo!</a:t>
            </a:r>
            <a:endParaRPr sz="1200"/>
          </a:p>
          <a:p>
            <a:pPr indent="-304800" lvl="0" marL="457200" rtl="0" algn="l">
              <a:spcBef>
                <a:spcPts val="0"/>
              </a:spcBef>
              <a:spcAft>
                <a:spcPts val="0"/>
              </a:spcAft>
              <a:buSzPts val="1200"/>
              <a:buChar char="●"/>
            </a:pPr>
            <a:r>
              <a:rPr b="1" lang="en" sz="1200"/>
              <a:t>Directions: </a:t>
            </a:r>
            <a:endParaRPr b="1" sz="1200"/>
          </a:p>
          <a:p>
            <a:pPr indent="-304800" lvl="1" marL="914400" rtl="0" algn="l">
              <a:spcBef>
                <a:spcPts val="0"/>
              </a:spcBef>
              <a:spcAft>
                <a:spcPts val="0"/>
              </a:spcAft>
              <a:buSzPts val="1200"/>
              <a:buChar char="○"/>
            </a:pPr>
            <a:r>
              <a:rPr lang="en" sz="1200"/>
              <a:t>The linked slide above contains easy to drag and rearrange word tiles. (Plus there’s an accompanying slide that lists all the words.) </a:t>
            </a:r>
            <a:endParaRPr sz="1200"/>
          </a:p>
          <a:p>
            <a:pPr indent="-304800" lvl="1" marL="914400" rtl="0" algn="l">
              <a:spcBef>
                <a:spcPts val="0"/>
              </a:spcBef>
              <a:spcAft>
                <a:spcPts val="0"/>
              </a:spcAft>
              <a:buSzPts val="1200"/>
              <a:buChar char="○"/>
            </a:pPr>
            <a:r>
              <a:rPr lang="en" sz="1200"/>
              <a:t>It can be used in a wide variety of ways - even beyond what is listed here on this slide!</a:t>
            </a:r>
            <a:endParaRPr sz="1200"/>
          </a:p>
          <a:p>
            <a:pPr indent="-304800" lvl="1" marL="914400" rtl="0" algn="l">
              <a:spcBef>
                <a:spcPts val="0"/>
              </a:spcBef>
              <a:spcAft>
                <a:spcPts val="0"/>
              </a:spcAft>
              <a:buSzPts val="1200"/>
              <a:buChar char="○"/>
            </a:pPr>
            <a:r>
              <a:rPr lang="en" sz="1200"/>
              <a:t>Make your own copy. Then make as many copies for your students as needed. </a:t>
            </a:r>
            <a:endParaRPr sz="1200"/>
          </a:p>
          <a:p>
            <a:pPr indent="-304800" lvl="1" marL="914400" rtl="0" algn="l">
              <a:spcBef>
                <a:spcPts val="0"/>
              </a:spcBef>
              <a:spcAft>
                <a:spcPts val="0"/>
              </a:spcAft>
              <a:buSzPts val="1200"/>
              <a:buChar char="○"/>
            </a:pPr>
            <a:r>
              <a:rPr lang="en" sz="1200"/>
              <a:t>Challenge any size group to assemble some creative and fun ideas!</a:t>
            </a:r>
            <a:endParaRPr sz="1200"/>
          </a:p>
          <a:p>
            <a:pPr indent="-304800" lvl="1" marL="914400" rtl="0" algn="l">
              <a:spcBef>
                <a:spcPts val="0"/>
              </a:spcBef>
              <a:spcAft>
                <a:spcPts val="0"/>
              </a:spcAft>
              <a:buSzPts val="1200"/>
              <a:buChar char="○"/>
            </a:pPr>
            <a:r>
              <a:rPr lang="en" sz="1200"/>
              <a:t>Note for those interacting with the word tiles: They are formatted in a way that limits common “tech troubles.”</a:t>
            </a:r>
            <a:r>
              <a:rPr b="1" lang="en" sz="1200"/>
              <a:t> </a:t>
            </a:r>
            <a:r>
              <a:rPr lang="en" sz="1200"/>
              <a:t>Additionally, the manner in which they were created allows for them to be duplicated, but not modified (i.e. to create new words).</a:t>
            </a:r>
            <a:endParaRPr sz="1200"/>
          </a:p>
          <a:p>
            <a:pPr indent="-304800" lvl="0" marL="457200" rtl="0" algn="l">
              <a:lnSpc>
                <a:spcPct val="100000"/>
              </a:lnSpc>
              <a:spcBef>
                <a:spcPts val="0"/>
              </a:spcBef>
              <a:spcAft>
                <a:spcPts val="0"/>
              </a:spcAft>
              <a:buSzPts val="1200"/>
              <a:buChar char="●"/>
            </a:pPr>
            <a:r>
              <a:rPr b="1" lang="en" sz="1200"/>
              <a:t>Possible Adaptations: </a:t>
            </a:r>
            <a:endParaRPr b="1" sz="1200"/>
          </a:p>
          <a:p>
            <a:pPr indent="-304800" lvl="1" marL="914400" rtl="0" algn="l">
              <a:lnSpc>
                <a:spcPct val="100000"/>
              </a:lnSpc>
              <a:spcBef>
                <a:spcPts val="0"/>
              </a:spcBef>
              <a:spcAft>
                <a:spcPts val="0"/>
              </a:spcAft>
              <a:buSzPts val="1200"/>
              <a:buChar char="○"/>
            </a:pPr>
            <a:r>
              <a:rPr lang="en" sz="1200"/>
              <a:t>Consider i</a:t>
            </a:r>
            <a:r>
              <a:rPr lang="en" sz="1200"/>
              <a:t>ncorporating relevant ELA concepts into the activity.</a:t>
            </a:r>
            <a:endParaRPr sz="1200"/>
          </a:p>
          <a:p>
            <a:pPr indent="-304800" lvl="1" marL="914400" rtl="0" algn="l">
              <a:lnSpc>
                <a:spcPct val="100000"/>
              </a:lnSpc>
              <a:spcBef>
                <a:spcPts val="0"/>
              </a:spcBef>
              <a:spcAft>
                <a:spcPts val="0"/>
              </a:spcAft>
              <a:buSzPts val="1200"/>
              <a:buChar char="○"/>
            </a:pPr>
            <a:r>
              <a:rPr lang="en" sz="1200"/>
              <a:t>Afterwards ask, “What words would you have added to the set?”</a:t>
            </a:r>
            <a:endParaRPr sz="1200"/>
          </a:p>
          <a:p>
            <a:pPr indent="-304800" lvl="0" marL="457200" rtl="0" algn="l">
              <a:spcBef>
                <a:spcPts val="0"/>
              </a:spcBef>
              <a:spcAft>
                <a:spcPts val="0"/>
              </a:spcAft>
              <a:buSzPts val="1200"/>
              <a:buChar char="●"/>
            </a:pPr>
            <a:r>
              <a:rPr b="1" lang="en" sz="1200"/>
              <a:t>Created By / Credits:</a:t>
            </a:r>
            <a:endParaRPr b="1" sz="1200"/>
          </a:p>
          <a:p>
            <a:pPr indent="-304800" lvl="1" marL="914400" rtl="0" algn="l">
              <a:spcBef>
                <a:spcPts val="0"/>
              </a:spcBef>
              <a:spcAft>
                <a:spcPts val="0"/>
              </a:spcAft>
              <a:buSzPts val="1200"/>
              <a:buChar char="○"/>
            </a:pPr>
            <a:r>
              <a:rPr lang="en" sz="1200"/>
              <a:t>Adapted from </a:t>
            </a:r>
            <a:r>
              <a:rPr lang="en" sz="1200" u="sng">
                <a:solidFill>
                  <a:srgbClr val="0000FF"/>
                </a:solidFill>
                <a:hlinkClick r:id="rId4">
                  <a:extLst>
                    <a:ext uri="{A12FA001-AC4F-418D-AE19-62706E023703}">
                      <ahyp:hlinkClr val="tx"/>
                    </a:ext>
                  </a:extLst>
                </a:hlinkClick>
              </a:rPr>
              <a:t>this post by Kasey Bell</a:t>
            </a:r>
            <a:endParaRPr b="1" sz="1200"/>
          </a:p>
        </p:txBody>
      </p:sp>
      <p:pic>
        <p:nvPicPr>
          <p:cNvPr id="3460" name="Google Shape;3460;p49"/>
          <p:cNvPicPr preferRelativeResize="0"/>
          <p:nvPr/>
        </p:nvPicPr>
        <p:blipFill>
          <a:blip r:embed="rId5">
            <a:alphaModFix/>
          </a:blip>
          <a:stretch>
            <a:fillRect/>
          </a:stretch>
        </p:blipFill>
        <p:spPr>
          <a:xfrm>
            <a:off x="6287709" y="1160506"/>
            <a:ext cx="2695399" cy="1471121"/>
          </a:xfrm>
          <a:prstGeom prst="rect">
            <a:avLst/>
          </a:prstGeom>
          <a:noFill/>
          <a:ln>
            <a:noFill/>
          </a:ln>
          <a:effectLst>
            <a:outerShdw blurRad="57150" rotWithShape="0" algn="bl" dir="2100000" dist="114300">
              <a:srgbClr val="000000">
                <a:alpha val="50000"/>
              </a:srgbClr>
            </a:outerShdw>
          </a:effectLst>
        </p:spPr>
      </p:pic>
      <p:pic>
        <p:nvPicPr>
          <p:cNvPr id="3461" name="Google Shape;3461;p49"/>
          <p:cNvPicPr preferRelativeResize="0"/>
          <p:nvPr/>
        </p:nvPicPr>
        <p:blipFill rotWithShape="1">
          <a:blip r:embed="rId5">
            <a:alphaModFix/>
          </a:blip>
          <a:srcRect b="24080" l="24766" r="25057" t="21242"/>
          <a:stretch/>
        </p:blipFill>
        <p:spPr>
          <a:xfrm>
            <a:off x="6081772" y="3149425"/>
            <a:ext cx="2931000" cy="1743300"/>
          </a:xfrm>
          <a:prstGeom prst="ellipse">
            <a:avLst/>
          </a:prstGeom>
          <a:noFill/>
          <a:ln cap="flat" cmpd="sng" w="76200">
            <a:solidFill>
              <a:srgbClr val="00FFFF"/>
            </a:solidFill>
            <a:prstDash val="solid"/>
            <a:round/>
            <a:headEnd len="sm" w="sm" type="none"/>
            <a:tailEnd len="sm" w="sm" type="none"/>
          </a:ln>
        </p:spPr>
      </p:pic>
      <p:sp>
        <p:nvSpPr>
          <p:cNvPr id="3462" name="Google Shape;3462;p49"/>
          <p:cNvSpPr/>
          <p:nvPr/>
        </p:nvSpPr>
        <p:spPr>
          <a:xfrm>
            <a:off x="6913447" y="1475907"/>
            <a:ext cx="1467000" cy="7986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463" name="Google Shape;3463;p49"/>
          <p:cNvCxnSpPr>
            <a:stCxn id="3462" idx="4"/>
            <a:endCxn id="3461" idx="0"/>
          </p:cNvCxnSpPr>
          <p:nvPr/>
        </p:nvCxnSpPr>
        <p:spPr>
          <a:xfrm flipH="1">
            <a:off x="7547347" y="2274507"/>
            <a:ext cx="99600" cy="874800"/>
          </a:xfrm>
          <a:prstGeom prst="straightConnector1">
            <a:avLst/>
          </a:prstGeom>
          <a:noFill/>
          <a:ln cap="flat" cmpd="sng" w="38100">
            <a:solidFill>
              <a:srgbClr val="00FFFF"/>
            </a:solidFill>
            <a:prstDash val="solid"/>
            <a:round/>
            <a:headEnd len="med" w="med" type="none"/>
            <a:tailEnd len="med" w="med"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7" name="Shape 3467"/>
        <p:cNvGrpSpPr/>
        <p:nvPr/>
      </p:nvGrpSpPr>
      <p:grpSpPr>
        <a:xfrm>
          <a:off x="0" y="0"/>
          <a:ext cx="0" cy="0"/>
          <a:chOff x="0" y="0"/>
          <a:chExt cx="0" cy="0"/>
        </a:xfrm>
      </p:grpSpPr>
      <p:sp>
        <p:nvSpPr>
          <p:cNvPr id="3468" name="Google Shape;3468;p50"/>
          <p:cNvSpPr txBox="1"/>
          <p:nvPr>
            <p:ph type="title"/>
          </p:nvPr>
        </p:nvSpPr>
        <p:spPr>
          <a:xfrm>
            <a:off x="713225" y="3109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HEADS OR TAILS</a:t>
            </a:r>
            <a:endParaRPr sz="2800"/>
          </a:p>
        </p:txBody>
      </p:sp>
      <p:sp>
        <p:nvSpPr>
          <p:cNvPr id="3469" name="Google Shape;3469;p50"/>
          <p:cNvSpPr txBox="1"/>
          <p:nvPr>
            <p:ph idx="4294967295" type="subTitle"/>
          </p:nvPr>
        </p:nvSpPr>
        <p:spPr>
          <a:xfrm>
            <a:off x="138700" y="806050"/>
            <a:ext cx="6273600" cy="3417900"/>
          </a:xfrm>
          <a:prstGeom prst="rect">
            <a:avLst/>
          </a:prstGeom>
        </p:spPr>
        <p:txBody>
          <a:bodyPr anchorCtr="0" anchor="t" bIns="91425" lIns="91425" spcFirstLastPara="1" rIns="91425" wrap="square" tIns="91425">
            <a:noAutofit/>
          </a:bodyPr>
          <a:lstStyle/>
          <a:p>
            <a:pPr indent="-311150" lvl="0" marL="457200" rtl="0" algn="l">
              <a:spcBef>
                <a:spcPts val="0"/>
              </a:spcBef>
              <a:spcAft>
                <a:spcPts val="0"/>
              </a:spcAft>
              <a:buSzPts val="1300"/>
              <a:buChar char="●"/>
            </a:pPr>
            <a:r>
              <a:rPr b="1" lang="en" sz="1300"/>
              <a:t>Time Needed:</a:t>
            </a:r>
            <a:r>
              <a:rPr lang="en" sz="1300"/>
              <a:t>  3-5 minutes (per round)</a:t>
            </a:r>
            <a:endParaRPr sz="1300"/>
          </a:p>
          <a:p>
            <a:pPr indent="-311150" lvl="0" marL="457200" rtl="0" algn="l">
              <a:spcBef>
                <a:spcPts val="0"/>
              </a:spcBef>
              <a:spcAft>
                <a:spcPts val="0"/>
              </a:spcAft>
              <a:buSzPts val="1300"/>
              <a:buChar char="●"/>
            </a:pPr>
            <a:r>
              <a:rPr b="1" lang="en" sz="1300"/>
              <a:t>Materials Needed: </a:t>
            </a:r>
            <a:r>
              <a:rPr lang="en" sz="1300"/>
              <a:t>Coin or </a:t>
            </a:r>
            <a:r>
              <a:rPr lang="en" sz="1300" u="sng">
                <a:solidFill>
                  <a:schemeClr val="hlink"/>
                </a:solidFill>
                <a:hlinkClick r:id="rId3"/>
              </a:rPr>
              <a:t>Virtual Coin Flip</a:t>
            </a:r>
            <a:endParaRPr sz="1300">
              <a:solidFill>
                <a:srgbClr val="0000FF"/>
              </a:solidFill>
            </a:endParaRPr>
          </a:p>
          <a:p>
            <a:pPr indent="-311150" lvl="0" marL="457200" rtl="0" algn="l">
              <a:spcBef>
                <a:spcPts val="0"/>
              </a:spcBef>
              <a:spcAft>
                <a:spcPts val="0"/>
              </a:spcAft>
              <a:buSzPts val="1300"/>
              <a:buChar char="●"/>
            </a:pPr>
            <a:r>
              <a:rPr b="1" lang="en" sz="1300"/>
              <a:t>Format:</a:t>
            </a:r>
            <a:r>
              <a:rPr lang="en" sz="1300"/>
              <a:t>  Whole group or small group</a:t>
            </a:r>
            <a:endParaRPr sz="1300"/>
          </a:p>
          <a:p>
            <a:pPr indent="-311150" lvl="0" marL="457200" rtl="0" algn="l">
              <a:spcBef>
                <a:spcPts val="0"/>
              </a:spcBef>
              <a:spcAft>
                <a:spcPts val="0"/>
              </a:spcAft>
              <a:buSzPts val="1300"/>
              <a:buChar char="●"/>
            </a:pPr>
            <a:r>
              <a:rPr b="1" lang="en" sz="1300"/>
              <a:t>Directions: </a:t>
            </a:r>
            <a:endParaRPr b="1" sz="1300"/>
          </a:p>
          <a:p>
            <a:pPr indent="-311150" lvl="1" marL="914400" rtl="0" algn="l">
              <a:spcBef>
                <a:spcPts val="0"/>
              </a:spcBef>
              <a:spcAft>
                <a:spcPts val="0"/>
              </a:spcAft>
              <a:buSzPts val="1300"/>
              <a:buChar char="○"/>
            </a:pPr>
            <a:r>
              <a:rPr lang="en" sz="1300"/>
              <a:t>Everyone stands up. Students individually choose heads (hands on head) or tails (hands on hips)</a:t>
            </a:r>
            <a:endParaRPr sz="1300"/>
          </a:p>
          <a:p>
            <a:pPr indent="-311150" lvl="1" marL="914400" rtl="0" algn="l">
              <a:spcBef>
                <a:spcPts val="0"/>
              </a:spcBef>
              <a:spcAft>
                <a:spcPts val="0"/>
              </a:spcAft>
              <a:buSzPts val="1300"/>
              <a:buChar char="○"/>
            </a:pPr>
            <a:r>
              <a:rPr lang="en" sz="1300"/>
              <a:t>Teacher flips a coin.</a:t>
            </a:r>
            <a:endParaRPr sz="1300"/>
          </a:p>
          <a:p>
            <a:pPr indent="-311150" lvl="1" marL="914400" rtl="0" algn="l">
              <a:spcBef>
                <a:spcPts val="0"/>
              </a:spcBef>
              <a:spcAft>
                <a:spcPts val="0"/>
              </a:spcAft>
              <a:buSzPts val="1300"/>
              <a:buChar char="○"/>
            </a:pPr>
            <a:r>
              <a:rPr lang="en" sz="1300"/>
              <a:t>Students stay standing if they chose correctly. Students sit down if they chose incorrectly. </a:t>
            </a:r>
            <a:endParaRPr sz="1300"/>
          </a:p>
          <a:p>
            <a:pPr indent="-311150" lvl="1" marL="914400" rtl="0" algn="l">
              <a:spcBef>
                <a:spcPts val="0"/>
              </a:spcBef>
              <a:spcAft>
                <a:spcPts val="0"/>
              </a:spcAft>
              <a:buSzPts val="1300"/>
              <a:buChar char="○"/>
            </a:pPr>
            <a:r>
              <a:rPr lang="en" sz="1300"/>
              <a:t>Continue until there is a winner.</a:t>
            </a:r>
            <a:endParaRPr sz="1300"/>
          </a:p>
          <a:p>
            <a:pPr indent="-311150" lvl="0" marL="457200" rtl="0" algn="l">
              <a:lnSpc>
                <a:spcPct val="100000"/>
              </a:lnSpc>
              <a:spcBef>
                <a:spcPts val="0"/>
              </a:spcBef>
              <a:spcAft>
                <a:spcPts val="0"/>
              </a:spcAft>
              <a:buSzPts val="1300"/>
              <a:buChar char="●"/>
            </a:pPr>
            <a:r>
              <a:rPr b="1" lang="en" sz="1300"/>
              <a:t>Possible Adaptations: </a:t>
            </a:r>
            <a:endParaRPr b="1" sz="1300"/>
          </a:p>
          <a:p>
            <a:pPr indent="-311150" lvl="1" marL="914400" rtl="0" algn="l">
              <a:lnSpc>
                <a:spcPct val="100000"/>
              </a:lnSpc>
              <a:spcBef>
                <a:spcPts val="0"/>
              </a:spcBef>
              <a:spcAft>
                <a:spcPts val="0"/>
              </a:spcAft>
              <a:buSzPts val="1300"/>
              <a:buChar char="○"/>
            </a:pPr>
            <a:r>
              <a:rPr lang="en" sz="1300"/>
              <a:t>Virtual adaptations. All cameras are on in the beginning. </a:t>
            </a:r>
            <a:endParaRPr sz="1300"/>
          </a:p>
          <a:p>
            <a:pPr indent="-311150" lvl="2" marL="1371600" rtl="0" algn="l">
              <a:lnSpc>
                <a:spcPct val="100000"/>
              </a:lnSpc>
              <a:spcBef>
                <a:spcPts val="0"/>
              </a:spcBef>
              <a:spcAft>
                <a:spcPts val="0"/>
              </a:spcAft>
              <a:buSzPts val="1300"/>
              <a:buChar char="■"/>
            </a:pPr>
            <a:r>
              <a:rPr lang="en" sz="1300"/>
              <a:t>Heads = hands on head</a:t>
            </a:r>
            <a:endParaRPr sz="1300"/>
          </a:p>
          <a:p>
            <a:pPr indent="-311150" lvl="2" marL="1371600" rtl="0" algn="l">
              <a:lnSpc>
                <a:spcPct val="100000"/>
              </a:lnSpc>
              <a:spcBef>
                <a:spcPts val="0"/>
              </a:spcBef>
              <a:spcAft>
                <a:spcPts val="0"/>
              </a:spcAft>
              <a:buSzPts val="1300"/>
              <a:buChar char="■"/>
            </a:pPr>
            <a:r>
              <a:rPr lang="en" sz="1300"/>
              <a:t>Tails = hands on shoulders or touching their nose</a:t>
            </a:r>
            <a:endParaRPr sz="1300"/>
          </a:p>
          <a:p>
            <a:pPr indent="-311150" lvl="2" marL="1371600" rtl="0" algn="l">
              <a:lnSpc>
                <a:spcPct val="100000"/>
              </a:lnSpc>
              <a:spcBef>
                <a:spcPts val="0"/>
              </a:spcBef>
              <a:spcAft>
                <a:spcPts val="0"/>
              </a:spcAft>
              <a:buSzPts val="1300"/>
              <a:buChar char="■"/>
            </a:pPr>
            <a:r>
              <a:rPr lang="en" sz="1300"/>
              <a:t>Cameras stay on if correct. Cameras off if incorrect.</a:t>
            </a:r>
            <a:endParaRPr sz="1300"/>
          </a:p>
          <a:p>
            <a:pPr indent="0" lvl="0" marL="457200" rtl="0" algn="l">
              <a:lnSpc>
                <a:spcPct val="100000"/>
              </a:lnSpc>
              <a:spcBef>
                <a:spcPts val="1600"/>
              </a:spcBef>
              <a:spcAft>
                <a:spcPts val="1600"/>
              </a:spcAft>
              <a:buNone/>
            </a:pPr>
            <a:r>
              <a:t/>
            </a:r>
            <a:endParaRPr b="1" sz="1200"/>
          </a:p>
        </p:txBody>
      </p:sp>
      <p:pic>
        <p:nvPicPr>
          <p:cNvPr id="3470" name="Google Shape;3470;p50"/>
          <p:cNvPicPr preferRelativeResize="0"/>
          <p:nvPr/>
        </p:nvPicPr>
        <p:blipFill>
          <a:blip r:embed="rId4">
            <a:alphaModFix/>
          </a:blip>
          <a:stretch>
            <a:fillRect/>
          </a:stretch>
        </p:blipFill>
        <p:spPr>
          <a:xfrm>
            <a:off x="6702825" y="1992739"/>
            <a:ext cx="2104801" cy="2072425"/>
          </a:xfrm>
          <a:prstGeom prst="rect">
            <a:avLst/>
          </a:prstGeom>
          <a:noFill/>
          <a:ln>
            <a:noFill/>
          </a:ln>
        </p:spPr>
      </p:pic>
      <p:grpSp>
        <p:nvGrpSpPr>
          <p:cNvPr id="3471" name="Google Shape;3471;p50"/>
          <p:cNvGrpSpPr/>
          <p:nvPr/>
        </p:nvGrpSpPr>
        <p:grpSpPr>
          <a:xfrm rot="-1800064">
            <a:off x="274086" y="4034249"/>
            <a:ext cx="1090725" cy="833778"/>
            <a:chOff x="7821367" y="3529330"/>
            <a:chExt cx="566570" cy="433101"/>
          </a:xfrm>
        </p:grpSpPr>
        <p:sp>
          <p:nvSpPr>
            <p:cNvPr id="3472" name="Google Shape;3472;p50"/>
            <p:cNvSpPr/>
            <p:nvPr/>
          </p:nvSpPr>
          <p:spPr>
            <a:xfrm>
              <a:off x="7945565" y="3529330"/>
              <a:ext cx="327412" cy="382302"/>
            </a:xfrm>
            <a:custGeom>
              <a:rect b="b" l="l" r="r" t="t"/>
              <a:pathLst>
                <a:path extrusionOk="0" h="19216" w="16457">
                  <a:moveTo>
                    <a:pt x="8704" y="1"/>
                  </a:moveTo>
                  <a:cubicBezTo>
                    <a:pt x="4676" y="1"/>
                    <a:pt x="519" y="462"/>
                    <a:pt x="0" y="1192"/>
                  </a:cubicBezTo>
                  <a:lnTo>
                    <a:pt x="54" y="17809"/>
                  </a:lnTo>
                  <a:cubicBezTo>
                    <a:pt x="723" y="18676"/>
                    <a:pt x="4672" y="19215"/>
                    <a:pt x="8558" y="19215"/>
                  </a:cubicBezTo>
                  <a:cubicBezTo>
                    <a:pt x="12050" y="19215"/>
                    <a:pt x="15491" y="18780"/>
                    <a:pt x="16456" y="17756"/>
                  </a:cubicBezTo>
                  <a:lnTo>
                    <a:pt x="16421" y="1156"/>
                  </a:lnTo>
                  <a:cubicBezTo>
                    <a:pt x="15559" y="344"/>
                    <a:pt x="12180" y="1"/>
                    <a:pt x="87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3" name="Google Shape;3473;p50"/>
            <p:cNvSpPr/>
            <p:nvPr/>
          </p:nvSpPr>
          <p:spPr>
            <a:xfrm>
              <a:off x="7944849" y="3529330"/>
              <a:ext cx="326696" cy="44187"/>
            </a:xfrm>
            <a:custGeom>
              <a:rect b="b" l="l" r="r" t="t"/>
              <a:pathLst>
                <a:path extrusionOk="0" h="2221" w="16421">
                  <a:moveTo>
                    <a:pt x="8704" y="1"/>
                  </a:moveTo>
                  <a:cubicBezTo>
                    <a:pt x="4676" y="1"/>
                    <a:pt x="519" y="462"/>
                    <a:pt x="0" y="1192"/>
                  </a:cubicBezTo>
                  <a:cubicBezTo>
                    <a:pt x="381" y="1862"/>
                    <a:pt x="4252" y="2221"/>
                    <a:pt x="8151" y="2221"/>
                  </a:cubicBezTo>
                  <a:cubicBezTo>
                    <a:pt x="11951" y="2221"/>
                    <a:pt x="15776" y="1880"/>
                    <a:pt x="16421" y="1156"/>
                  </a:cubicBezTo>
                  <a:cubicBezTo>
                    <a:pt x="15559" y="344"/>
                    <a:pt x="12180" y="1"/>
                    <a:pt x="870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4" name="Google Shape;3474;p50"/>
            <p:cNvSpPr/>
            <p:nvPr/>
          </p:nvSpPr>
          <p:spPr>
            <a:xfrm>
              <a:off x="7821367" y="3820698"/>
              <a:ext cx="566570" cy="141732"/>
            </a:xfrm>
            <a:custGeom>
              <a:rect b="b" l="l" r="r" t="t"/>
              <a:pathLst>
                <a:path extrusionOk="0" h="7124" w="28478">
                  <a:moveTo>
                    <a:pt x="14999" y="0"/>
                  </a:moveTo>
                  <a:cubicBezTo>
                    <a:pt x="9266" y="0"/>
                    <a:pt x="3367" y="679"/>
                    <a:pt x="931" y="1929"/>
                  </a:cubicBezTo>
                  <a:cubicBezTo>
                    <a:pt x="179" y="2287"/>
                    <a:pt x="0" y="3253"/>
                    <a:pt x="555" y="3879"/>
                  </a:cubicBezTo>
                  <a:cubicBezTo>
                    <a:pt x="2470" y="6015"/>
                    <a:pt x="8491" y="7123"/>
                    <a:pt x="14456" y="7123"/>
                  </a:cubicBezTo>
                  <a:cubicBezTo>
                    <a:pt x="20528" y="7123"/>
                    <a:pt x="26540" y="5975"/>
                    <a:pt x="28101" y="3593"/>
                  </a:cubicBezTo>
                  <a:cubicBezTo>
                    <a:pt x="28477" y="3038"/>
                    <a:pt x="28316" y="2269"/>
                    <a:pt x="27744" y="1911"/>
                  </a:cubicBezTo>
                  <a:cubicBezTo>
                    <a:pt x="25692" y="607"/>
                    <a:pt x="20420" y="0"/>
                    <a:pt x="149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75" name="Google Shape;3475;p50"/>
            <p:cNvSpPr/>
            <p:nvPr/>
          </p:nvSpPr>
          <p:spPr>
            <a:xfrm>
              <a:off x="7945565" y="3786838"/>
              <a:ext cx="327412" cy="124563"/>
            </a:xfrm>
            <a:custGeom>
              <a:rect b="b" l="l" r="r" t="t"/>
              <a:pathLst>
                <a:path extrusionOk="0" h="6261" w="16457">
                  <a:moveTo>
                    <a:pt x="16456" y="0"/>
                  </a:moveTo>
                  <a:cubicBezTo>
                    <a:pt x="15070" y="861"/>
                    <a:pt x="11507" y="1295"/>
                    <a:pt x="8004" y="1295"/>
                  </a:cubicBezTo>
                  <a:cubicBezTo>
                    <a:pt x="4592" y="1295"/>
                    <a:pt x="1236" y="883"/>
                    <a:pt x="0" y="54"/>
                  </a:cubicBezTo>
                  <a:lnTo>
                    <a:pt x="0" y="54"/>
                  </a:lnTo>
                  <a:lnTo>
                    <a:pt x="18" y="4865"/>
                  </a:lnTo>
                  <a:cubicBezTo>
                    <a:pt x="807" y="5772"/>
                    <a:pt x="4641" y="6261"/>
                    <a:pt x="8422" y="6261"/>
                  </a:cubicBezTo>
                  <a:cubicBezTo>
                    <a:pt x="12098" y="6261"/>
                    <a:pt x="15725" y="5799"/>
                    <a:pt x="16456" y="4812"/>
                  </a:cubicBezTo>
                  <a:lnTo>
                    <a:pt x="1645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9" name="Shape 3479"/>
        <p:cNvGrpSpPr/>
        <p:nvPr/>
      </p:nvGrpSpPr>
      <p:grpSpPr>
        <a:xfrm>
          <a:off x="0" y="0"/>
          <a:ext cx="0" cy="0"/>
          <a:chOff x="0" y="0"/>
          <a:chExt cx="0" cy="0"/>
        </a:xfrm>
      </p:grpSpPr>
      <p:sp>
        <p:nvSpPr>
          <p:cNvPr id="3480" name="Google Shape;3480;p51"/>
          <p:cNvSpPr txBox="1"/>
          <p:nvPr>
            <p:ph type="title"/>
          </p:nvPr>
        </p:nvSpPr>
        <p:spPr>
          <a:xfrm>
            <a:off x="713225" y="1882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HELLO MY NAME IS...</a:t>
            </a:r>
            <a:endParaRPr sz="2800"/>
          </a:p>
        </p:txBody>
      </p:sp>
      <p:sp>
        <p:nvSpPr>
          <p:cNvPr id="3481" name="Google Shape;3481;p51"/>
          <p:cNvSpPr txBox="1"/>
          <p:nvPr>
            <p:ph idx="4294967295" type="subTitle"/>
          </p:nvPr>
        </p:nvSpPr>
        <p:spPr>
          <a:xfrm>
            <a:off x="138700" y="683350"/>
            <a:ext cx="6273600" cy="4139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10 minutes (per round)</a:t>
            </a:r>
            <a:endParaRPr sz="1200"/>
          </a:p>
          <a:p>
            <a:pPr indent="-304800" lvl="0" marL="457200" rtl="0" algn="l">
              <a:spcBef>
                <a:spcPts val="0"/>
              </a:spcBef>
              <a:spcAft>
                <a:spcPts val="0"/>
              </a:spcAft>
              <a:buSzPts val="1200"/>
              <a:buChar char="●"/>
            </a:pPr>
            <a:r>
              <a:rPr b="1" lang="en" sz="1200"/>
              <a:t>Materials Needed: </a:t>
            </a:r>
            <a:r>
              <a:rPr lang="en" sz="1200"/>
              <a:t>N/A</a:t>
            </a:r>
            <a:endParaRPr sz="1200">
              <a:solidFill>
                <a:srgbClr val="0000FF"/>
              </a:solidFill>
            </a:endParaRPr>
          </a:p>
          <a:p>
            <a:pPr indent="-304800" lvl="0" marL="457200" rtl="0" algn="l">
              <a:spcBef>
                <a:spcPts val="0"/>
              </a:spcBef>
              <a:spcAft>
                <a:spcPts val="0"/>
              </a:spcAft>
              <a:buSzPts val="1200"/>
              <a:buChar char="●"/>
            </a:pPr>
            <a:r>
              <a:rPr b="1" lang="en" sz="1200"/>
              <a:t>Format:</a:t>
            </a:r>
            <a:r>
              <a:rPr lang="en" sz="1200"/>
              <a:t>  Whole group or small group</a:t>
            </a:r>
            <a:endParaRPr sz="1200"/>
          </a:p>
          <a:p>
            <a:pPr indent="-304800" lvl="0" marL="457200" rtl="0" algn="l">
              <a:spcBef>
                <a:spcPts val="0"/>
              </a:spcBef>
              <a:spcAft>
                <a:spcPts val="0"/>
              </a:spcAft>
              <a:buSzPts val="1200"/>
              <a:buChar char="●"/>
            </a:pPr>
            <a:r>
              <a:rPr b="1" lang="en" sz="1200"/>
              <a:t>Directions: </a:t>
            </a:r>
            <a:endParaRPr b="1" sz="1200"/>
          </a:p>
          <a:p>
            <a:pPr indent="-304800" lvl="1" marL="914400" rtl="0" algn="l">
              <a:spcBef>
                <a:spcPts val="0"/>
              </a:spcBef>
              <a:spcAft>
                <a:spcPts val="0"/>
              </a:spcAft>
              <a:buSzPts val="1200"/>
              <a:buChar char="○"/>
            </a:pPr>
            <a:r>
              <a:rPr lang="en" sz="1200"/>
              <a:t>Use this activity to help student learn names and fun facts about their classmates. Each round builds on the previous round. Students share the following in each round:</a:t>
            </a:r>
            <a:endParaRPr sz="1200"/>
          </a:p>
          <a:p>
            <a:pPr indent="-304800" lvl="2" marL="1371600" rtl="0" algn="l">
              <a:spcBef>
                <a:spcPts val="0"/>
              </a:spcBef>
              <a:spcAft>
                <a:spcPts val="0"/>
              </a:spcAft>
              <a:buSzPts val="1200"/>
              <a:buChar char="■"/>
            </a:pPr>
            <a:r>
              <a:rPr lang="en" sz="1200"/>
              <a:t>Round 1: Hello my name is ____.</a:t>
            </a:r>
            <a:endParaRPr sz="1200"/>
          </a:p>
          <a:p>
            <a:pPr indent="-304800" lvl="2" marL="1371600" rtl="0" algn="l">
              <a:spcBef>
                <a:spcPts val="0"/>
              </a:spcBef>
              <a:spcAft>
                <a:spcPts val="0"/>
              </a:spcAft>
              <a:buSzPts val="1200"/>
              <a:buChar char="■"/>
            </a:pPr>
            <a:r>
              <a:rPr lang="en" sz="1200"/>
              <a:t>Round 2: Your favorite food.</a:t>
            </a:r>
            <a:endParaRPr sz="1200"/>
          </a:p>
          <a:p>
            <a:pPr indent="-304800" lvl="2" marL="1371600" rtl="0" algn="l">
              <a:spcBef>
                <a:spcPts val="0"/>
              </a:spcBef>
              <a:spcAft>
                <a:spcPts val="0"/>
              </a:spcAft>
              <a:buSzPts val="1200"/>
              <a:buChar char="■"/>
            </a:pPr>
            <a:r>
              <a:rPr lang="en" sz="1200"/>
              <a:t>Round 3: Your favorite color.</a:t>
            </a:r>
            <a:endParaRPr sz="1200"/>
          </a:p>
          <a:p>
            <a:pPr indent="-304800" lvl="2" marL="1371600" rtl="0" algn="l">
              <a:spcBef>
                <a:spcPts val="0"/>
              </a:spcBef>
              <a:spcAft>
                <a:spcPts val="0"/>
              </a:spcAft>
              <a:buSzPts val="1200"/>
              <a:buChar char="■"/>
            </a:pPr>
            <a:r>
              <a:rPr lang="en" sz="1200"/>
              <a:t>Round 4: Your favorite hobby/activity.</a:t>
            </a:r>
            <a:endParaRPr sz="1200"/>
          </a:p>
          <a:p>
            <a:pPr indent="-304800" lvl="2" marL="1371600" rtl="0" algn="l">
              <a:spcBef>
                <a:spcPts val="0"/>
              </a:spcBef>
              <a:spcAft>
                <a:spcPts val="0"/>
              </a:spcAft>
              <a:buSzPts val="1200"/>
              <a:buChar char="■"/>
            </a:pPr>
            <a:r>
              <a:rPr lang="en" sz="1200"/>
              <a:t>Round 5: An adjective that starts with the same letter of your name.</a:t>
            </a:r>
            <a:endParaRPr sz="1200"/>
          </a:p>
          <a:p>
            <a:pPr indent="-304800" lvl="1" marL="914400" rtl="0" algn="l">
              <a:spcBef>
                <a:spcPts val="0"/>
              </a:spcBef>
              <a:spcAft>
                <a:spcPts val="0"/>
              </a:spcAft>
              <a:buSzPts val="1200"/>
              <a:buChar char="○"/>
            </a:pPr>
            <a:r>
              <a:rPr lang="en" sz="1200"/>
              <a:t>Each student introduces themselves according to the theme or question for that round. Each introduction should start with the words “Hello, my name is . . .” </a:t>
            </a:r>
            <a:endParaRPr sz="1200"/>
          </a:p>
          <a:p>
            <a:pPr indent="-304800" lvl="1" marL="914400" rtl="0" algn="l">
              <a:spcBef>
                <a:spcPts val="0"/>
              </a:spcBef>
              <a:spcAft>
                <a:spcPts val="0"/>
              </a:spcAft>
              <a:buSzPts val="1200"/>
              <a:buChar char="○"/>
            </a:pPr>
            <a:r>
              <a:rPr lang="en" sz="1200"/>
              <a:t>After each introduction, the class responds with “Hi ________!” repeating what the student said.</a:t>
            </a:r>
            <a:endParaRPr sz="1200"/>
          </a:p>
          <a:p>
            <a:pPr indent="-304800" lvl="0" marL="457200" rtl="0" algn="l">
              <a:lnSpc>
                <a:spcPct val="100000"/>
              </a:lnSpc>
              <a:spcBef>
                <a:spcPts val="0"/>
              </a:spcBef>
              <a:spcAft>
                <a:spcPts val="0"/>
              </a:spcAft>
              <a:buSzPts val="1200"/>
              <a:buChar char="●"/>
            </a:pPr>
            <a:r>
              <a:rPr b="1" lang="en" sz="1200"/>
              <a:t>Possible Adaptations: </a:t>
            </a:r>
            <a:endParaRPr b="1" sz="1200"/>
          </a:p>
          <a:p>
            <a:pPr indent="-304800" lvl="1" marL="914400" rtl="0" algn="l">
              <a:spcBef>
                <a:spcPts val="0"/>
              </a:spcBef>
              <a:spcAft>
                <a:spcPts val="0"/>
              </a:spcAft>
              <a:buSzPts val="1200"/>
              <a:buChar char="○"/>
            </a:pPr>
            <a:r>
              <a:rPr lang="en" sz="1200"/>
              <a:t>Play one round per day of the week.</a:t>
            </a:r>
            <a:endParaRPr sz="1200"/>
          </a:p>
          <a:p>
            <a:pPr indent="-304800" lvl="1" marL="914400" rtl="0" algn="l">
              <a:spcBef>
                <a:spcPts val="0"/>
              </a:spcBef>
              <a:spcAft>
                <a:spcPts val="0"/>
              </a:spcAft>
              <a:buSzPts val="1200"/>
              <a:buChar char="○"/>
            </a:pPr>
            <a:r>
              <a:rPr lang="en" sz="1200"/>
              <a:t>Change the theme/question.</a:t>
            </a:r>
            <a:endParaRPr sz="1200"/>
          </a:p>
          <a:p>
            <a:pPr indent="-304800" lvl="0" marL="457200" rtl="0" algn="l">
              <a:spcBef>
                <a:spcPts val="0"/>
              </a:spcBef>
              <a:spcAft>
                <a:spcPts val="0"/>
              </a:spcAft>
              <a:buSzPts val="1200"/>
              <a:buChar char="●"/>
            </a:pPr>
            <a:r>
              <a:rPr b="1" lang="en" sz="1200"/>
              <a:t>Created By / Credits:</a:t>
            </a:r>
            <a:endParaRPr b="1" sz="1200"/>
          </a:p>
          <a:p>
            <a:pPr indent="-304800" lvl="1" marL="914400" rtl="0" algn="l">
              <a:spcBef>
                <a:spcPts val="0"/>
              </a:spcBef>
              <a:spcAft>
                <a:spcPts val="0"/>
              </a:spcAft>
              <a:buClr>
                <a:srgbClr val="0000FF"/>
              </a:buClr>
              <a:buSzPts val="1200"/>
              <a:buChar char="○"/>
            </a:pPr>
            <a:r>
              <a:rPr lang="en" sz="1200" u="sng">
                <a:solidFill>
                  <a:srgbClr val="0000FF"/>
                </a:solidFill>
                <a:hlinkClick r:id="rId3">
                  <a:extLst>
                    <a:ext uri="{A12FA001-AC4F-418D-AE19-62706E023703}">
                      <ahyp:hlinkClr val="tx"/>
                    </a:ext>
                  </a:extLst>
                </a:hlinkClick>
              </a:rPr>
              <a:t>Teaching With a Mountain View</a:t>
            </a:r>
            <a:endParaRPr sz="1200">
              <a:solidFill>
                <a:srgbClr val="0000FF"/>
              </a:solidFill>
            </a:endParaRPr>
          </a:p>
          <a:p>
            <a:pPr indent="0" lvl="0" marL="457200" rtl="0" algn="l">
              <a:lnSpc>
                <a:spcPct val="100000"/>
              </a:lnSpc>
              <a:spcBef>
                <a:spcPts val="1600"/>
              </a:spcBef>
              <a:spcAft>
                <a:spcPts val="1600"/>
              </a:spcAft>
              <a:buNone/>
            </a:pPr>
            <a:r>
              <a:t/>
            </a:r>
            <a:endParaRPr b="1" sz="1200"/>
          </a:p>
        </p:txBody>
      </p:sp>
      <p:pic>
        <p:nvPicPr>
          <p:cNvPr id="3482" name="Google Shape;3482;p51"/>
          <p:cNvPicPr preferRelativeResize="0"/>
          <p:nvPr/>
        </p:nvPicPr>
        <p:blipFill>
          <a:blip r:embed="rId4">
            <a:alphaModFix/>
          </a:blip>
          <a:stretch>
            <a:fillRect/>
          </a:stretch>
        </p:blipFill>
        <p:spPr>
          <a:xfrm>
            <a:off x="6546825" y="806050"/>
            <a:ext cx="2426900" cy="1734855"/>
          </a:xfrm>
          <a:prstGeom prst="rect">
            <a:avLst/>
          </a:prstGeom>
          <a:noFill/>
          <a:ln>
            <a:noFill/>
          </a:ln>
        </p:spPr>
      </p:pic>
      <p:sp>
        <p:nvSpPr>
          <p:cNvPr id="3483" name="Google Shape;3483;p51"/>
          <p:cNvSpPr txBox="1"/>
          <p:nvPr/>
        </p:nvSpPr>
        <p:spPr>
          <a:xfrm>
            <a:off x="6729700" y="1527875"/>
            <a:ext cx="2041200" cy="783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200">
                <a:latin typeface="Montserrat"/>
                <a:ea typeface="Montserrat"/>
                <a:cs typeface="Montserrat"/>
                <a:sym typeface="Montserrat"/>
              </a:rPr>
              <a:t>Round 1:</a:t>
            </a:r>
            <a:endParaRPr sz="1200">
              <a:latin typeface="Montserrat"/>
              <a:ea typeface="Montserrat"/>
              <a:cs typeface="Montserrat"/>
              <a:sym typeface="Montserrat"/>
            </a:endParaRPr>
          </a:p>
          <a:p>
            <a:pPr indent="0" lvl="0" marL="0" rtl="0" algn="ctr">
              <a:spcBef>
                <a:spcPts val="0"/>
              </a:spcBef>
              <a:spcAft>
                <a:spcPts val="0"/>
              </a:spcAft>
              <a:buNone/>
            </a:pPr>
            <a:r>
              <a:rPr b="1" lang="en" sz="3200">
                <a:latin typeface="Montserrat"/>
                <a:ea typeface="Montserrat"/>
                <a:cs typeface="Montserrat"/>
                <a:sym typeface="Montserrat"/>
              </a:rPr>
              <a:t>John</a:t>
            </a:r>
            <a:endParaRPr b="1" sz="3200">
              <a:latin typeface="Montserrat"/>
              <a:ea typeface="Montserrat"/>
              <a:cs typeface="Montserrat"/>
              <a:sym typeface="Montserrat"/>
            </a:endParaRPr>
          </a:p>
        </p:txBody>
      </p:sp>
      <p:sp>
        <p:nvSpPr>
          <p:cNvPr id="3484" name="Google Shape;3484;p51"/>
          <p:cNvSpPr txBox="1"/>
          <p:nvPr/>
        </p:nvSpPr>
        <p:spPr>
          <a:xfrm>
            <a:off x="6546775" y="2723175"/>
            <a:ext cx="2427000" cy="215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accent4"/>
                </a:solidFill>
                <a:latin typeface="Montserrat"/>
                <a:ea typeface="Montserrat"/>
                <a:cs typeface="Montserrat"/>
                <a:sym typeface="Montserrat"/>
              </a:rPr>
              <a:t>Round 2: Hello my name is pizza John.</a:t>
            </a:r>
            <a:endParaRPr sz="1200">
              <a:solidFill>
                <a:schemeClr val="accent4"/>
              </a:solidFill>
              <a:latin typeface="Montserrat"/>
              <a:ea typeface="Montserrat"/>
              <a:cs typeface="Montserrat"/>
              <a:sym typeface="Montserrat"/>
            </a:endParaRPr>
          </a:p>
          <a:p>
            <a:pPr indent="0" lvl="0" marL="0" rtl="0" algn="l">
              <a:spcBef>
                <a:spcPts val="1600"/>
              </a:spcBef>
              <a:spcAft>
                <a:spcPts val="0"/>
              </a:spcAft>
              <a:buNone/>
            </a:pPr>
            <a:r>
              <a:rPr lang="en" sz="1200">
                <a:solidFill>
                  <a:schemeClr val="accent4"/>
                </a:solidFill>
                <a:latin typeface="Montserrat"/>
                <a:ea typeface="Montserrat"/>
                <a:cs typeface="Montserrat"/>
                <a:sym typeface="Montserrat"/>
              </a:rPr>
              <a:t>Round 3: Hello my name is purple pizza John.</a:t>
            </a:r>
            <a:endParaRPr sz="1200">
              <a:solidFill>
                <a:schemeClr val="accent4"/>
              </a:solidFill>
              <a:latin typeface="Montserrat"/>
              <a:ea typeface="Montserrat"/>
              <a:cs typeface="Montserrat"/>
              <a:sym typeface="Montserrat"/>
            </a:endParaRPr>
          </a:p>
          <a:p>
            <a:pPr indent="0" lvl="0" marL="0" rtl="0" algn="l">
              <a:spcBef>
                <a:spcPts val="1600"/>
              </a:spcBef>
              <a:spcAft>
                <a:spcPts val="0"/>
              </a:spcAft>
              <a:buNone/>
            </a:pPr>
            <a:r>
              <a:rPr lang="en" sz="1200">
                <a:solidFill>
                  <a:schemeClr val="accent4"/>
                </a:solidFill>
                <a:latin typeface="Montserrat"/>
                <a:ea typeface="Montserrat"/>
                <a:cs typeface="Montserrat"/>
                <a:sym typeface="Montserrat"/>
              </a:rPr>
              <a:t>Round 4: Hello my name is drawing purple pizza John.</a:t>
            </a:r>
            <a:endParaRPr sz="1200">
              <a:solidFill>
                <a:schemeClr val="accent4"/>
              </a:solidFill>
              <a:latin typeface="Montserrat"/>
              <a:ea typeface="Montserrat"/>
              <a:cs typeface="Montserrat"/>
              <a:sym typeface="Montserrat"/>
            </a:endParaRPr>
          </a:p>
          <a:p>
            <a:pPr indent="0" lvl="0" marL="0" rtl="0" algn="l">
              <a:spcBef>
                <a:spcPts val="1600"/>
              </a:spcBef>
              <a:spcAft>
                <a:spcPts val="1600"/>
              </a:spcAft>
              <a:buNone/>
            </a:pPr>
            <a:r>
              <a:rPr lang="en" sz="1200">
                <a:solidFill>
                  <a:schemeClr val="accent4"/>
                </a:solidFill>
                <a:latin typeface="Montserrat"/>
                <a:ea typeface="Montserrat"/>
                <a:cs typeface="Montserrat"/>
                <a:sym typeface="Montserrat"/>
              </a:rPr>
              <a:t>Round 5: Hello my name is joyful drawing purple pizza John.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8" name="Shape 3488"/>
        <p:cNvGrpSpPr/>
        <p:nvPr/>
      </p:nvGrpSpPr>
      <p:grpSpPr>
        <a:xfrm>
          <a:off x="0" y="0"/>
          <a:ext cx="0" cy="0"/>
          <a:chOff x="0" y="0"/>
          <a:chExt cx="0" cy="0"/>
        </a:xfrm>
      </p:grpSpPr>
      <p:sp>
        <p:nvSpPr>
          <p:cNvPr id="3489" name="Google Shape;3489;p52"/>
          <p:cNvSpPr txBox="1"/>
          <p:nvPr>
            <p:ph type="title"/>
          </p:nvPr>
        </p:nvSpPr>
        <p:spPr>
          <a:xfrm>
            <a:off x="713225" y="1882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RACE TO 100</a:t>
            </a:r>
            <a:endParaRPr/>
          </a:p>
        </p:txBody>
      </p:sp>
      <p:sp>
        <p:nvSpPr>
          <p:cNvPr id="3490" name="Google Shape;3490;p52"/>
          <p:cNvSpPr txBox="1"/>
          <p:nvPr>
            <p:ph idx="4294967295" type="subTitle"/>
          </p:nvPr>
        </p:nvSpPr>
        <p:spPr>
          <a:xfrm>
            <a:off x="443500" y="683350"/>
            <a:ext cx="6273600" cy="41391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5-10 minutes</a:t>
            </a:r>
            <a:endParaRPr sz="1200"/>
          </a:p>
          <a:p>
            <a:pPr indent="-304800" lvl="0" marL="457200" rtl="0" algn="l">
              <a:spcBef>
                <a:spcPts val="0"/>
              </a:spcBef>
              <a:spcAft>
                <a:spcPts val="0"/>
              </a:spcAft>
              <a:buSzPts val="1200"/>
              <a:buChar char="●"/>
            </a:pPr>
            <a:r>
              <a:rPr b="1" lang="en" sz="1200"/>
              <a:t>Materials Needed: </a:t>
            </a:r>
            <a:r>
              <a:rPr lang="en" sz="1200"/>
              <a:t>N/A</a:t>
            </a:r>
            <a:endParaRPr sz="1200">
              <a:solidFill>
                <a:srgbClr val="0000FF"/>
              </a:solidFill>
            </a:endParaRPr>
          </a:p>
          <a:p>
            <a:pPr indent="-304800" lvl="0" marL="457200" rtl="0" algn="l">
              <a:spcBef>
                <a:spcPts val="0"/>
              </a:spcBef>
              <a:spcAft>
                <a:spcPts val="0"/>
              </a:spcAft>
              <a:buSzPts val="1200"/>
              <a:buChar char="●"/>
            </a:pPr>
            <a:r>
              <a:rPr b="1" lang="en" sz="1200"/>
              <a:t>Format:</a:t>
            </a:r>
            <a:r>
              <a:rPr lang="en" sz="1200"/>
              <a:t>  Whole group or small group</a:t>
            </a:r>
            <a:endParaRPr sz="1200"/>
          </a:p>
          <a:p>
            <a:pPr indent="-304800" lvl="0" marL="457200" rtl="0" algn="l">
              <a:spcBef>
                <a:spcPts val="0"/>
              </a:spcBef>
              <a:spcAft>
                <a:spcPts val="0"/>
              </a:spcAft>
              <a:buSzPts val="1200"/>
              <a:buChar char="●"/>
            </a:pPr>
            <a:r>
              <a:rPr b="1" lang="en" sz="1200"/>
              <a:t>Directions: </a:t>
            </a:r>
            <a:endParaRPr b="1" sz="1200"/>
          </a:p>
          <a:p>
            <a:pPr indent="-304800" lvl="1" marL="914400" rtl="0" algn="l">
              <a:spcBef>
                <a:spcPts val="0"/>
              </a:spcBef>
              <a:spcAft>
                <a:spcPts val="0"/>
              </a:spcAft>
              <a:buSzPts val="1200"/>
              <a:buChar char="○"/>
            </a:pPr>
            <a:r>
              <a:rPr lang="en" sz="1200"/>
              <a:t>The goal is for the group to count to 100 as quickly as possible.</a:t>
            </a:r>
            <a:endParaRPr sz="1200"/>
          </a:p>
          <a:p>
            <a:pPr indent="-304800" lvl="1" marL="914400" rtl="0" algn="l">
              <a:spcBef>
                <a:spcPts val="0"/>
              </a:spcBef>
              <a:spcAft>
                <a:spcPts val="0"/>
              </a:spcAft>
              <a:buSzPts val="1200"/>
              <a:buChar char="○"/>
            </a:pPr>
            <a:r>
              <a:rPr lang="en" sz="1200"/>
              <a:t>If two people talk at the same time, they must start over with 1. </a:t>
            </a:r>
            <a:endParaRPr sz="1200"/>
          </a:p>
          <a:p>
            <a:pPr indent="-304800" lvl="1" marL="914400" rtl="0" algn="l">
              <a:spcBef>
                <a:spcPts val="0"/>
              </a:spcBef>
              <a:spcAft>
                <a:spcPts val="0"/>
              </a:spcAft>
              <a:buSzPts val="1200"/>
              <a:buChar char="○"/>
            </a:pPr>
            <a:r>
              <a:rPr lang="en" sz="1200"/>
              <a:t>If the numbers are repeated or said out of order, the counting must start again at 1. </a:t>
            </a:r>
            <a:endParaRPr sz="1200"/>
          </a:p>
          <a:p>
            <a:pPr indent="-304800" lvl="1" marL="914400" rtl="0" algn="l">
              <a:spcBef>
                <a:spcPts val="0"/>
              </a:spcBef>
              <a:spcAft>
                <a:spcPts val="0"/>
              </a:spcAft>
              <a:buSzPts val="1200"/>
              <a:buChar char="○"/>
            </a:pPr>
            <a:r>
              <a:rPr lang="en" sz="1200"/>
              <a:t>Discuss listening skills, teamwork, and cooperation. </a:t>
            </a:r>
            <a:endParaRPr sz="1200"/>
          </a:p>
          <a:p>
            <a:pPr indent="-304800" lvl="0" marL="457200" rtl="0" algn="l">
              <a:lnSpc>
                <a:spcPct val="100000"/>
              </a:lnSpc>
              <a:spcBef>
                <a:spcPts val="0"/>
              </a:spcBef>
              <a:spcAft>
                <a:spcPts val="0"/>
              </a:spcAft>
              <a:buSzPts val="1200"/>
              <a:buChar char="●"/>
            </a:pPr>
            <a:r>
              <a:rPr b="1" lang="en" sz="1200"/>
              <a:t>Possible Adaptations: </a:t>
            </a:r>
            <a:endParaRPr b="1" sz="1200"/>
          </a:p>
          <a:p>
            <a:pPr indent="-304800" lvl="1" marL="914400" rtl="0" algn="l">
              <a:spcBef>
                <a:spcPts val="0"/>
              </a:spcBef>
              <a:spcAft>
                <a:spcPts val="0"/>
              </a:spcAft>
              <a:buSzPts val="1200"/>
              <a:buChar char="○"/>
            </a:pPr>
            <a:r>
              <a:rPr lang="en" sz="1200"/>
              <a:t>Change the goal number and work up to 100.</a:t>
            </a:r>
            <a:endParaRPr sz="1200"/>
          </a:p>
          <a:p>
            <a:pPr indent="-304800" lvl="1" marL="914400" rtl="0" algn="l">
              <a:spcBef>
                <a:spcPts val="0"/>
              </a:spcBef>
              <a:spcAft>
                <a:spcPts val="0"/>
              </a:spcAft>
              <a:buSzPts val="1200"/>
              <a:buChar char="○"/>
            </a:pPr>
            <a:r>
              <a:rPr lang="en" sz="1200"/>
              <a:t>Challenge students to skip count to a designated number.</a:t>
            </a:r>
            <a:endParaRPr sz="1200"/>
          </a:p>
          <a:p>
            <a:pPr indent="-304800" lvl="1" marL="914400" rtl="0" algn="l">
              <a:spcBef>
                <a:spcPts val="0"/>
              </a:spcBef>
              <a:spcAft>
                <a:spcPts val="0"/>
              </a:spcAft>
              <a:buSzPts val="1200"/>
              <a:buChar char="○"/>
            </a:pPr>
            <a:r>
              <a:rPr lang="en" sz="1200"/>
              <a:t>Set a time limit or record their time and see if they can beat their record.</a:t>
            </a:r>
            <a:endParaRPr sz="1200"/>
          </a:p>
          <a:p>
            <a:pPr indent="-304800" lvl="0" marL="457200" rtl="0" algn="l">
              <a:spcBef>
                <a:spcPts val="0"/>
              </a:spcBef>
              <a:spcAft>
                <a:spcPts val="0"/>
              </a:spcAft>
              <a:buSzPts val="1200"/>
              <a:buChar char="●"/>
            </a:pPr>
            <a:r>
              <a:rPr b="1" lang="en" sz="1200"/>
              <a:t>Created By / Credits:</a:t>
            </a:r>
            <a:endParaRPr b="1" sz="1200"/>
          </a:p>
          <a:p>
            <a:pPr indent="-304800" lvl="1" marL="914400" rtl="0" algn="l">
              <a:spcBef>
                <a:spcPts val="0"/>
              </a:spcBef>
              <a:spcAft>
                <a:spcPts val="0"/>
              </a:spcAft>
              <a:buClr>
                <a:srgbClr val="0000FF"/>
              </a:buClr>
              <a:buSzPts val="1200"/>
              <a:buChar char="○"/>
            </a:pPr>
            <a:r>
              <a:rPr lang="en" sz="1200" u="sng">
                <a:solidFill>
                  <a:srgbClr val="0000FF"/>
                </a:solidFill>
                <a:hlinkClick r:id="rId3">
                  <a:extLst>
                    <a:ext uri="{A12FA001-AC4F-418D-AE19-62706E023703}">
                      <ahyp:hlinkClr val="tx"/>
                    </a:ext>
                  </a:extLst>
                </a:hlinkClick>
              </a:rPr>
              <a:t>Teaching With a Mountain View</a:t>
            </a:r>
            <a:endParaRPr sz="1200">
              <a:solidFill>
                <a:srgbClr val="0000FF"/>
              </a:solidFill>
            </a:endParaRPr>
          </a:p>
          <a:p>
            <a:pPr indent="0" lvl="0" marL="457200" rtl="0" algn="l">
              <a:lnSpc>
                <a:spcPct val="100000"/>
              </a:lnSpc>
              <a:spcBef>
                <a:spcPts val="1600"/>
              </a:spcBef>
              <a:spcAft>
                <a:spcPts val="1600"/>
              </a:spcAft>
              <a:buNone/>
            </a:pPr>
            <a:r>
              <a:t/>
            </a:r>
            <a:endParaRPr b="1" sz="1200"/>
          </a:p>
        </p:txBody>
      </p:sp>
      <p:pic>
        <p:nvPicPr>
          <p:cNvPr id="3491" name="Google Shape;3491;p52"/>
          <p:cNvPicPr preferRelativeResize="0"/>
          <p:nvPr/>
        </p:nvPicPr>
        <p:blipFill>
          <a:blip r:embed="rId4">
            <a:alphaModFix/>
          </a:blip>
          <a:stretch>
            <a:fillRect/>
          </a:stretch>
        </p:blipFill>
        <p:spPr>
          <a:xfrm>
            <a:off x="5804275" y="3414300"/>
            <a:ext cx="3198550" cy="1599275"/>
          </a:xfrm>
          <a:prstGeom prst="rect">
            <a:avLst/>
          </a:prstGeom>
          <a:noFill/>
          <a:ln>
            <a:noFill/>
          </a:ln>
        </p:spPr>
      </p:pic>
      <p:grpSp>
        <p:nvGrpSpPr>
          <p:cNvPr id="3492" name="Google Shape;3492;p52"/>
          <p:cNvGrpSpPr/>
          <p:nvPr/>
        </p:nvGrpSpPr>
        <p:grpSpPr>
          <a:xfrm>
            <a:off x="69758" y="3840933"/>
            <a:ext cx="1128502" cy="1250640"/>
            <a:chOff x="1730275" y="1850500"/>
            <a:chExt cx="1128502" cy="1250640"/>
          </a:xfrm>
        </p:grpSpPr>
        <p:sp>
          <p:nvSpPr>
            <p:cNvPr id="3493" name="Google Shape;3493;p52"/>
            <p:cNvSpPr/>
            <p:nvPr/>
          </p:nvSpPr>
          <p:spPr>
            <a:xfrm>
              <a:off x="1933258" y="2594849"/>
              <a:ext cx="208873" cy="178321"/>
            </a:xfrm>
            <a:custGeom>
              <a:rect b="b" l="l" r="r" t="t"/>
              <a:pathLst>
                <a:path extrusionOk="0" h="6196" w="7345">
                  <a:moveTo>
                    <a:pt x="6956" y="1"/>
                  </a:moveTo>
                  <a:cubicBezTo>
                    <a:pt x="6930" y="1"/>
                    <a:pt x="6902" y="4"/>
                    <a:pt x="6872" y="12"/>
                  </a:cubicBezTo>
                  <a:cubicBezTo>
                    <a:pt x="5972" y="12"/>
                    <a:pt x="5104" y="346"/>
                    <a:pt x="4404" y="913"/>
                  </a:cubicBezTo>
                  <a:cubicBezTo>
                    <a:pt x="3937" y="1380"/>
                    <a:pt x="3570" y="1947"/>
                    <a:pt x="3336" y="2547"/>
                  </a:cubicBezTo>
                  <a:cubicBezTo>
                    <a:pt x="3236" y="2814"/>
                    <a:pt x="3136" y="3014"/>
                    <a:pt x="3003" y="3214"/>
                  </a:cubicBezTo>
                  <a:cubicBezTo>
                    <a:pt x="2436" y="4282"/>
                    <a:pt x="1468" y="5049"/>
                    <a:pt x="301" y="5416"/>
                  </a:cubicBezTo>
                  <a:cubicBezTo>
                    <a:pt x="101" y="5483"/>
                    <a:pt x="1" y="5683"/>
                    <a:pt x="34" y="5916"/>
                  </a:cubicBezTo>
                  <a:cubicBezTo>
                    <a:pt x="67" y="5983"/>
                    <a:pt x="101" y="6016"/>
                    <a:pt x="134" y="6083"/>
                  </a:cubicBezTo>
                  <a:cubicBezTo>
                    <a:pt x="234" y="6158"/>
                    <a:pt x="353" y="6196"/>
                    <a:pt x="462" y="6196"/>
                  </a:cubicBezTo>
                  <a:cubicBezTo>
                    <a:pt x="499" y="6196"/>
                    <a:pt x="534" y="6192"/>
                    <a:pt x="568" y="6183"/>
                  </a:cubicBezTo>
                  <a:cubicBezTo>
                    <a:pt x="1935" y="5750"/>
                    <a:pt x="3070" y="4849"/>
                    <a:pt x="3737" y="3615"/>
                  </a:cubicBezTo>
                  <a:cubicBezTo>
                    <a:pt x="3870" y="3381"/>
                    <a:pt x="3970" y="3114"/>
                    <a:pt x="4104" y="2881"/>
                  </a:cubicBezTo>
                  <a:cubicBezTo>
                    <a:pt x="4270" y="2381"/>
                    <a:pt x="4571" y="1914"/>
                    <a:pt x="4971" y="1513"/>
                  </a:cubicBezTo>
                  <a:cubicBezTo>
                    <a:pt x="5505" y="1080"/>
                    <a:pt x="6172" y="813"/>
                    <a:pt x="6872" y="813"/>
                  </a:cubicBezTo>
                  <a:cubicBezTo>
                    <a:pt x="6902" y="821"/>
                    <a:pt x="6930" y="824"/>
                    <a:pt x="6956" y="824"/>
                  </a:cubicBezTo>
                  <a:cubicBezTo>
                    <a:pt x="7345" y="824"/>
                    <a:pt x="7345" y="1"/>
                    <a:pt x="6956"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4" name="Google Shape;3494;p52"/>
            <p:cNvSpPr/>
            <p:nvPr/>
          </p:nvSpPr>
          <p:spPr>
            <a:xfrm>
              <a:off x="1730275" y="2166999"/>
              <a:ext cx="922996" cy="934141"/>
            </a:xfrm>
            <a:custGeom>
              <a:rect b="b" l="l" r="r" t="t"/>
              <a:pathLst>
                <a:path extrusionOk="0" h="32458" w="32457">
                  <a:moveTo>
                    <a:pt x="31389" y="1"/>
                  </a:moveTo>
                  <a:lnTo>
                    <a:pt x="0" y="31390"/>
                  </a:lnTo>
                  <a:lnTo>
                    <a:pt x="1068" y="32457"/>
                  </a:lnTo>
                  <a:lnTo>
                    <a:pt x="32457" y="1068"/>
                  </a:lnTo>
                  <a:lnTo>
                    <a:pt x="3138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5" name="Google Shape;3495;p52"/>
            <p:cNvSpPr/>
            <p:nvPr/>
          </p:nvSpPr>
          <p:spPr>
            <a:xfrm>
              <a:off x="1730275" y="2166999"/>
              <a:ext cx="907839" cy="918773"/>
            </a:xfrm>
            <a:custGeom>
              <a:rect b="b" l="l" r="r" t="t"/>
              <a:pathLst>
                <a:path extrusionOk="0" h="31924" w="31924">
                  <a:moveTo>
                    <a:pt x="31389" y="1"/>
                  </a:moveTo>
                  <a:lnTo>
                    <a:pt x="0" y="31390"/>
                  </a:lnTo>
                  <a:lnTo>
                    <a:pt x="534" y="31924"/>
                  </a:lnTo>
                  <a:lnTo>
                    <a:pt x="31923" y="535"/>
                  </a:lnTo>
                  <a:lnTo>
                    <a:pt x="3138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6" name="Google Shape;3496;p52"/>
            <p:cNvSpPr/>
            <p:nvPr/>
          </p:nvSpPr>
          <p:spPr>
            <a:xfrm>
              <a:off x="2014844" y="2023960"/>
              <a:ext cx="669732" cy="675409"/>
            </a:xfrm>
            <a:custGeom>
              <a:rect b="b" l="l" r="r" t="t"/>
              <a:pathLst>
                <a:path extrusionOk="0" h="23468" w="23551">
                  <a:moveTo>
                    <a:pt x="16479" y="1"/>
                  </a:moveTo>
                  <a:lnTo>
                    <a:pt x="334" y="16146"/>
                  </a:lnTo>
                  <a:cubicBezTo>
                    <a:pt x="0" y="16479"/>
                    <a:pt x="0" y="17046"/>
                    <a:pt x="334" y="17380"/>
                  </a:cubicBezTo>
                  <a:lnTo>
                    <a:pt x="6205" y="23217"/>
                  </a:lnTo>
                  <a:cubicBezTo>
                    <a:pt x="6372" y="23384"/>
                    <a:pt x="6588" y="23467"/>
                    <a:pt x="6805" y="23467"/>
                  </a:cubicBezTo>
                  <a:cubicBezTo>
                    <a:pt x="7022" y="23467"/>
                    <a:pt x="7239" y="23384"/>
                    <a:pt x="7406" y="23217"/>
                  </a:cubicBezTo>
                  <a:lnTo>
                    <a:pt x="23551" y="7072"/>
                  </a:lnTo>
                  <a:lnTo>
                    <a:pt x="16479" y="1"/>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7" name="Google Shape;3497;p52"/>
            <p:cNvSpPr/>
            <p:nvPr/>
          </p:nvSpPr>
          <p:spPr>
            <a:xfrm>
              <a:off x="2014844" y="2162221"/>
              <a:ext cx="669732" cy="536920"/>
            </a:xfrm>
            <a:custGeom>
              <a:rect b="b" l="l" r="r" t="t"/>
              <a:pathLst>
                <a:path extrusionOk="0" h="18656" w="23551">
                  <a:moveTo>
                    <a:pt x="21316" y="0"/>
                  </a:moveTo>
                  <a:cubicBezTo>
                    <a:pt x="21182" y="234"/>
                    <a:pt x="21082" y="434"/>
                    <a:pt x="20949" y="634"/>
                  </a:cubicBezTo>
                  <a:cubicBezTo>
                    <a:pt x="20143" y="1738"/>
                    <a:pt x="14073" y="9309"/>
                    <a:pt x="5729" y="9309"/>
                  </a:cubicBezTo>
                  <a:cubicBezTo>
                    <a:pt x="4750" y="9309"/>
                    <a:pt x="3739" y="9204"/>
                    <a:pt x="2702" y="8973"/>
                  </a:cubicBezTo>
                  <a:lnTo>
                    <a:pt x="334" y="11342"/>
                  </a:lnTo>
                  <a:cubicBezTo>
                    <a:pt x="0" y="11675"/>
                    <a:pt x="0" y="12209"/>
                    <a:pt x="334" y="12542"/>
                  </a:cubicBezTo>
                  <a:lnTo>
                    <a:pt x="6171" y="18380"/>
                  </a:lnTo>
                  <a:cubicBezTo>
                    <a:pt x="6338" y="18563"/>
                    <a:pt x="6563" y="18655"/>
                    <a:pt x="6789" y="18655"/>
                  </a:cubicBezTo>
                  <a:cubicBezTo>
                    <a:pt x="7014" y="18655"/>
                    <a:pt x="7239" y="18563"/>
                    <a:pt x="7406" y="18380"/>
                  </a:cubicBezTo>
                  <a:lnTo>
                    <a:pt x="23551" y="2268"/>
                  </a:lnTo>
                  <a:lnTo>
                    <a:pt x="21316" y="0"/>
                  </a:ln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98" name="Google Shape;3498;p52"/>
            <p:cNvGrpSpPr/>
            <p:nvPr/>
          </p:nvGrpSpPr>
          <p:grpSpPr>
            <a:xfrm>
              <a:off x="2033812" y="2023960"/>
              <a:ext cx="611853" cy="674468"/>
              <a:chOff x="2033812" y="2023960"/>
              <a:chExt cx="611853" cy="674468"/>
            </a:xfrm>
          </p:grpSpPr>
          <p:sp>
            <p:nvSpPr>
              <p:cNvPr id="3499" name="Google Shape;3499;p52"/>
              <p:cNvSpPr/>
              <p:nvPr/>
            </p:nvSpPr>
            <p:spPr>
              <a:xfrm>
                <a:off x="2163769" y="2281257"/>
                <a:ext cx="252354" cy="125797"/>
              </a:xfrm>
              <a:custGeom>
                <a:rect b="b" l="l" r="r" t="t"/>
                <a:pathLst>
                  <a:path extrusionOk="0" h="4371" w="8874">
                    <a:moveTo>
                      <a:pt x="2302" y="0"/>
                    </a:moveTo>
                    <a:lnTo>
                      <a:pt x="0" y="2302"/>
                    </a:lnTo>
                    <a:lnTo>
                      <a:pt x="5171" y="4370"/>
                    </a:lnTo>
                    <a:cubicBezTo>
                      <a:pt x="6472" y="3937"/>
                      <a:pt x="7706" y="3369"/>
                      <a:pt x="8873" y="2669"/>
                    </a:cubicBezTo>
                    <a:lnTo>
                      <a:pt x="2302"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0" name="Google Shape;3500;p52"/>
              <p:cNvSpPr/>
              <p:nvPr/>
            </p:nvSpPr>
            <p:spPr>
              <a:xfrm>
                <a:off x="2424622" y="2023960"/>
                <a:ext cx="196389" cy="140187"/>
              </a:xfrm>
              <a:custGeom>
                <a:rect b="b" l="l" r="r" t="t"/>
                <a:pathLst>
                  <a:path extrusionOk="0" h="4871" w="6906">
                    <a:moveTo>
                      <a:pt x="2069" y="1"/>
                    </a:moveTo>
                    <a:lnTo>
                      <a:pt x="1" y="2069"/>
                    </a:lnTo>
                    <a:lnTo>
                      <a:pt x="6872" y="4871"/>
                    </a:lnTo>
                    <a:lnTo>
                      <a:pt x="6906" y="4804"/>
                    </a:lnTo>
                    <a:lnTo>
                      <a:pt x="20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1" name="Google Shape;3501;p52"/>
              <p:cNvSpPr/>
              <p:nvPr/>
            </p:nvSpPr>
            <p:spPr>
              <a:xfrm>
                <a:off x="2091681" y="2412784"/>
                <a:ext cx="44618" cy="15397"/>
              </a:xfrm>
              <a:custGeom>
                <a:rect b="b" l="l" r="r" t="t"/>
                <a:pathLst>
                  <a:path extrusionOk="0" h="535" w="1569">
                    <a:moveTo>
                      <a:pt x="267" y="0"/>
                    </a:moveTo>
                    <a:lnTo>
                      <a:pt x="0" y="267"/>
                    </a:lnTo>
                    <a:cubicBezTo>
                      <a:pt x="501" y="401"/>
                      <a:pt x="1034" y="467"/>
                      <a:pt x="1568" y="534"/>
                    </a:cubicBezTo>
                    <a:lnTo>
                      <a:pt x="267"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2" name="Google Shape;3502;p52"/>
              <p:cNvSpPr/>
              <p:nvPr/>
            </p:nvSpPr>
            <p:spPr>
              <a:xfrm>
                <a:off x="2294665" y="2149731"/>
                <a:ext cx="271322" cy="148821"/>
              </a:xfrm>
              <a:custGeom>
                <a:rect b="b" l="l" r="r" t="t"/>
                <a:pathLst>
                  <a:path extrusionOk="0" h="5171" w="9541">
                    <a:moveTo>
                      <a:pt x="2269" y="0"/>
                    </a:moveTo>
                    <a:lnTo>
                      <a:pt x="1" y="2302"/>
                    </a:lnTo>
                    <a:lnTo>
                      <a:pt x="7139" y="5171"/>
                    </a:lnTo>
                    <a:cubicBezTo>
                      <a:pt x="7973" y="4470"/>
                      <a:pt x="8774" y="3736"/>
                      <a:pt x="9541" y="2936"/>
                    </a:cubicBezTo>
                    <a:lnTo>
                      <a:pt x="2269" y="0"/>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3" name="Google Shape;3503;p52"/>
              <p:cNvSpPr/>
              <p:nvPr/>
            </p:nvSpPr>
            <p:spPr>
              <a:xfrm>
                <a:off x="2033812" y="2420468"/>
                <a:ext cx="351004" cy="175702"/>
              </a:xfrm>
              <a:custGeom>
                <a:rect b="b" l="l" r="r" t="t"/>
                <a:pathLst>
                  <a:path extrusionOk="0" h="6105" w="12343">
                    <a:moveTo>
                      <a:pt x="2035" y="0"/>
                    </a:moveTo>
                    <a:lnTo>
                      <a:pt x="1" y="2035"/>
                    </a:lnTo>
                    <a:lnTo>
                      <a:pt x="10074" y="6105"/>
                    </a:lnTo>
                    <a:lnTo>
                      <a:pt x="12343" y="3836"/>
                    </a:lnTo>
                    <a:lnTo>
                      <a:pt x="3603" y="267"/>
                    </a:lnTo>
                    <a:cubicBezTo>
                      <a:pt x="3069" y="200"/>
                      <a:pt x="2536" y="134"/>
                      <a:pt x="203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4" name="Google Shape;3504;p52"/>
              <p:cNvSpPr/>
              <p:nvPr/>
            </p:nvSpPr>
            <p:spPr>
              <a:xfrm>
                <a:off x="2497676" y="2234201"/>
                <a:ext cx="147989" cy="98917"/>
              </a:xfrm>
              <a:custGeom>
                <a:rect b="b" l="l" r="r" t="t"/>
                <a:pathLst>
                  <a:path extrusionOk="0" h="3437" w="5204">
                    <a:moveTo>
                      <a:pt x="2369" y="1"/>
                    </a:moveTo>
                    <a:cubicBezTo>
                      <a:pt x="1635" y="801"/>
                      <a:pt x="834" y="1535"/>
                      <a:pt x="0" y="2236"/>
                    </a:cubicBezTo>
                    <a:lnTo>
                      <a:pt x="2902" y="3437"/>
                    </a:lnTo>
                    <a:lnTo>
                      <a:pt x="5204" y="1135"/>
                    </a:lnTo>
                    <a:lnTo>
                      <a:pt x="23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5" name="Google Shape;3505;p52"/>
              <p:cNvSpPr/>
              <p:nvPr/>
            </p:nvSpPr>
            <p:spPr>
              <a:xfrm>
                <a:off x="2311755" y="2358044"/>
                <a:ext cx="203954" cy="107551"/>
              </a:xfrm>
              <a:custGeom>
                <a:rect b="b" l="l" r="r" t="t"/>
                <a:pathLst>
                  <a:path extrusionOk="0" h="3737" w="7172">
                    <a:moveTo>
                      <a:pt x="3669" y="1"/>
                    </a:moveTo>
                    <a:cubicBezTo>
                      <a:pt x="2502" y="701"/>
                      <a:pt x="1268" y="1269"/>
                      <a:pt x="0" y="1702"/>
                    </a:cubicBezTo>
                    <a:lnTo>
                      <a:pt x="4870" y="3737"/>
                    </a:lnTo>
                    <a:lnTo>
                      <a:pt x="7172" y="1435"/>
                    </a:lnTo>
                    <a:lnTo>
                      <a:pt x="3669"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06" name="Google Shape;3506;p52"/>
              <p:cNvSpPr/>
              <p:nvPr/>
            </p:nvSpPr>
            <p:spPr>
              <a:xfrm>
                <a:off x="2098307" y="2597094"/>
                <a:ext cx="156548" cy="101334"/>
              </a:xfrm>
              <a:custGeom>
                <a:rect b="b" l="l" r="r" t="t"/>
                <a:pathLst>
                  <a:path extrusionOk="0" h="3521" w="5505">
                    <a:moveTo>
                      <a:pt x="1" y="1"/>
                    </a:moveTo>
                    <a:lnTo>
                      <a:pt x="3270" y="3270"/>
                    </a:lnTo>
                    <a:cubicBezTo>
                      <a:pt x="3437" y="3437"/>
                      <a:pt x="3653" y="3520"/>
                      <a:pt x="3874" y="3520"/>
                    </a:cubicBezTo>
                    <a:cubicBezTo>
                      <a:pt x="4095" y="3520"/>
                      <a:pt x="4321" y="3437"/>
                      <a:pt x="4504" y="3270"/>
                    </a:cubicBezTo>
                    <a:lnTo>
                      <a:pt x="5505" y="2269"/>
                    </a:lnTo>
                    <a:lnTo>
                      <a:pt x="1"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507" name="Google Shape;3507;p52"/>
            <p:cNvSpPr/>
            <p:nvPr/>
          </p:nvSpPr>
          <p:spPr>
            <a:xfrm>
              <a:off x="2620041" y="2162221"/>
              <a:ext cx="2872" cy="2907"/>
            </a:xfrm>
            <a:custGeom>
              <a:rect b="b" l="l" r="r" t="t"/>
              <a:pathLst>
                <a:path extrusionOk="0" h="101" w="101">
                  <a:moveTo>
                    <a:pt x="34" y="0"/>
                  </a:moveTo>
                  <a:lnTo>
                    <a:pt x="0" y="67"/>
                  </a:lnTo>
                  <a:lnTo>
                    <a:pt x="100" y="100"/>
                  </a:lnTo>
                  <a:lnTo>
                    <a:pt x="100" y="100"/>
                  </a:lnTo>
                  <a:lnTo>
                    <a:pt x="34" y="0"/>
                  </a:lnTo>
                  <a:close/>
                </a:path>
              </a:pathLst>
            </a:custGeom>
            <a:solidFill>
              <a:srgbClr val="FBBC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508" name="Google Shape;3508;p52"/>
            <p:cNvGrpSpPr/>
            <p:nvPr/>
          </p:nvGrpSpPr>
          <p:grpSpPr>
            <a:xfrm>
              <a:off x="2424622" y="1850500"/>
              <a:ext cx="434155" cy="432910"/>
              <a:chOff x="2424622" y="1850500"/>
              <a:chExt cx="434155" cy="432910"/>
            </a:xfrm>
          </p:grpSpPr>
          <p:sp>
            <p:nvSpPr>
              <p:cNvPr id="3509" name="Google Shape;3509;p52"/>
              <p:cNvSpPr/>
              <p:nvPr/>
            </p:nvSpPr>
            <p:spPr>
              <a:xfrm>
                <a:off x="2424622" y="1850500"/>
                <a:ext cx="434155" cy="432189"/>
              </a:xfrm>
              <a:custGeom>
                <a:rect b="b" l="l" r="r" t="t"/>
                <a:pathLst>
                  <a:path extrusionOk="0" h="15017" w="15267">
                    <a:moveTo>
                      <a:pt x="14485" y="0"/>
                    </a:moveTo>
                    <a:cubicBezTo>
                      <a:pt x="14428" y="0"/>
                      <a:pt x="14370" y="8"/>
                      <a:pt x="14311" y="23"/>
                    </a:cubicBezTo>
                    <a:lnTo>
                      <a:pt x="501" y="3426"/>
                    </a:lnTo>
                    <a:cubicBezTo>
                      <a:pt x="134" y="3526"/>
                      <a:pt x="1" y="3993"/>
                      <a:pt x="268" y="4260"/>
                    </a:cubicBezTo>
                    <a:lnTo>
                      <a:pt x="10908" y="14867"/>
                    </a:lnTo>
                    <a:cubicBezTo>
                      <a:pt x="11009" y="14968"/>
                      <a:pt x="11138" y="15016"/>
                      <a:pt x="11265" y="15016"/>
                    </a:cubicBezTo>
                    <a:cubicBezTo>
                      <a:pt x="11475" y="15016"/>
                      <a:pt x="11680" y="14883"/>
                      <a:pt x="11742" y="14634"/>
                    </a:cubicBezTo>
                    <a:lnTo>
                      <a:pt x="15178" y="857"/>
                    </a:lnTo>
                    <a:cubicBezTo>
                      <a:pt x="15266" y="416"/>
                      <a:pt x="14913" y="0"/>
                      <a:pt x="14485"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0" name="Google Shape;3510;p52"/>
              <p:cNvSpPr/>
              <p:nvPr/>
            </p:nvSpPr>
            <p:spPr>
              <a:xfrm>
                <a:off x="2427465" y="1956758"/>
                <a:ext cx="386124" cy="326653"/>
              </a:xfrm>
              <a:custGeom>
                <a:rect b="b" l="l" r="r" t="t"/>
                <a:pathLst>
                  <a:path extrusionOk="0" h="11350" w="13578">
                    <a:moveTo>
                      <a:pt x="101" y="1"/>
                    </a:moveTo>
                    <a:lnTo>
                      <a:pt x="101" y="1"/>
                    </a:lnTo>
                    <a:cubicBezTo>
                      <a:pt x="1" y="167"/>
                      <a:pt x="34" y="434"/>
                      <a:pt x="168" y="568"/>
                    </a:cubicBezTo>
                    <a:lnTo>
                      <a:pt x="10808" y="11209"/>
                    </a:lnTo>
                    <a:cubicBezTo>
                      <a:pt x="10905" y="11305"/>
                      <a:pt x="11027" y="11349"/>
                      <a:pt x="11148" y="11349"/>
                    </a:cubicBezTo>
                    <a:cubicBezTo>
                      <a:pt x="11364" y="11349"/>
                      <a:pt x="11578" y="11210"/>
                      <a:pt x="11642" y="10975"/>
                    </a:cubicBezTo>
                    <a:lnTo>
                      <a:pt x="13577" y="3136"/>
                    </a:lnTo>
                    <a:lnTo>
                      <a:pt x="13577" y="3136"/>
                    </a:lnTo>
                    <a:cubicBezTo>
                      <a:pt x="12759" y="3295"/>
                      <a:pt x="11920" y="3390"/>
                      <a:pt x="11076" y="3390"/>
                    </a:cubicBezTo>
                    <a:cubicBezTo>
                      <a:pt x="10854" y="3390"/>
                      <a:pt x="10631" y="3384"/>
                      <a:pt x="10408" y="3370"/>
                    </a:cubicBezTo>
                    <a:cubicBezTo>
                      <a:pt x="10213" y="3379"/>
                      <a:pt x="10019" y="3383"/>
                      <a:pt x="9824" y="3383"/>
                    </a:cubicBezTo>
                    <a:cubicBezTo>
                      <a:pt x="7819" y="3383"/>
                      <a:pt x="5828" y="2914"/>
                      <a:pt x="4004" y="2002"/>
                    </a:cubicBezTo>
                    <a:cubicBezTo>
                      <a:pt x="2603" y="1568"/>
                      <a:pt x="1268" y="868"/>
                      <a:pt x="101"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3511" name="Google Shape;3511;p52"/>
          <p:cNvGrpSpPr/>
          <p:nvPr/>
        </p:nvGrpSpPr>
        <p:grpSpPr>
          <a:xfrm rot="5400000">
            <a:off x="7335278" y="1319276"/>
            <a:ext cx="745569" cy="744029"/>
            <a:chOff x="4581250" y="1128450"/>
            <a:chExt cx="1512925" cy="1509800"/>
          </a:xfrm>
        </p:grpSpPr>
        <p:sp>
          <p:nvSpPr>
            <p:cNvPr id="3512" name="Google Shape;3512;p52"/>
            <p:cNvSpPr/>
            <p:nvPr/>
          </p:nvSpPr>
          <p:spPr>
            <a:xfrm>
              <a:off x="5324150" y="1197150"/>
              <a:ext cx="34050" cy="298225"/>
            </a:xfrm>
            <a:custGeom>
              <a:rect b="b" l="l" r="r" t="t"/>
              <a:pathLst>
                <a:path extrusionOk="0" h="11929" w="1362">
                  <a:moveTo>
                    <a:pt x="681" y="0"/>
                  </a:moveTo>
                  <a:cubicBezTo>
                    <a:pt x="341" y="0"/>
                    <a:pt x="0" y="177"/>
                    <a:pt x="51" y="530"/>
                  </a:cubicBezTo>
                  <a:cubicBezTo>
                    <a:pt x="51" y="1991"/>
                    <a:pt x="26" y="3428"/>
                    <a:pt x="26" y="4865"/>
                  </a:cubicBezTo>
                  <a:cubicBezTo>
                    <a:pt x="26" y="6327"/>
                    <a:pt x="76" y="7788"/>
                    <a:pt x="101" y="9250"/>
                  </a:cubicBezTo>
                  <a:cubicBezTo>
                    <a:pt x="126" y="10082"/>
                    <a:pt x="177" y="10889"/>
                    <a:pt x="177" y="11720"/>
                  </a:cubicBezTo>
                  <a:cubicBezTo>
                    <a:pt x="189" y="11859"/>
                    <a:pt x="297" y="11928"/>
                    <a:pt x="407" y="11928"/>
                  </a:cubicBezTo>
                  <a:cubicBezTo>
                    <a:pt x="517" y="11928"/>
                    <a:pt x="630" y="11859"/>
                    <a:pt x="656" y="11720"/>
                  </a:cubicBezTo>
                  <a:lnTo>
                    <a:pt x="656" y="11745"/>
                  </a:lnTo>
                  <a:cubicBezTo>
                    <a:pt x="706" y="10989"/>
                    <a:pt x="807" y="10284"/>
                    <a:pt x="883" y="9528"/>
                  </a:cubicBezTo>
                  <a:cubicBezTo>
                    <a:pt x="933" y="8771"/>
                    <a:pt x="1009" y="8091"/>
                    <a:pt x="1059" y="7385"/>
                  </a:cubicBezTo>
                  <a:cubicBezTo>
                    <a:pt x="1160" y="5923"/>
                    <a:pt x="1235" y="4461"/>
                    <a:pt x="1261" y="3000"/>
                  </a:cubicBezTo>
                  <a:cubicBezTo>
                    <a:pt x="1286" y="2168"/>
                    <a:pt x="1286" y="1361"/>
                    <a:pt x="1311" y="530"/>
                  </a:cubicBezTo>
                  <a:cubicBezTo>
                    <a:pt x="1361" y="177"/>
                    <a:pt x="1021" y="0"/>
                    <a:pt x="68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3" name="Google Shape;3513;p52"/>
            <p:cNvSpPr/>
            <p:nvPr/>
          </p:nvSpPr>
          <p:spPr>
            <a:xfrm>
              <a:off x="5318475" y="2271325"/>
              <a:ext cx="32800" cy="300750"/>
            </a:xfrm>
            <a:custGeom>
              <a:rect b="b" l="l" r="r" t="t"/>
              <a:pathLst>
                <a:path extrusionOk="0" h="12030" w="1312">
                  <a:moveTo>
                    <a:pt x="920" y="1"/>
                  </a:moveTo>
                  <a:cubicBezTo>
                    <a:pt x="807" y="1"/>
                    <a:pt x="694" y="70"/>
                    <a:pt x="681" y="208"/>
                  </a:cubicBezTo>
                  <a:lnTo>
                    <a:pt x="656" y="208"/>
                  </a:lnTo>
                  <a:cubicBezTo>
                    <a:pt x="605" y="939"/>
                    <a:pt x="505" y="1670"/>
                    <a:pt x="429" y="2401"/>
                  </a:cubicBezTo>
                  <a:cubicBezTo>
                    <a:pt x="379" y="3132"/>
                    <a:pt x="303" y="3838"/>
                    <a:pt x="253" y="4544"/>
                  </a:cubicBezTo>
                  <a:cubicBezTo>
                    <a:pt x="152" y="6006"/>
                    <a:pt x="76" y="7467"/>
                    <a:pt x="51" y="8929"/>
                  </a:cubicBezTo>
                  <a:cubicBezTo>
                    <a:pt x="26" y="9761"/>
                    <a:pt x="26" y="10568"/>
                    <a:pt x="1" y="11399"/>
                  </a:cubicBezTo>
                  <a:cubicBezTo>
                    <a:pt x="1" y="11752"/>
                    <a:pt x="303" y="12029"/>
                    <a:pt x="631" y="12029"/>
                  </a:cubicBezTo>
                  <a:cubicBezTo>
                    <a:pt x="983" y="12029"/>
                    <a:pt x="1261" y="11752"/>
                    <a:pt x="1261" y="11399"/>
                  </a:cubicBezTo>
                  <a:cubicBezTo>
                    <a:pt x="1261" y="9937"/>
                    <a:pt x="1311" y="8501"/>
                    <a:pt x="1311" y="7064"/>
                  </a:cubicBezTo>
                  <a:cubicBezTo>
                    <a:pt x="1311" y="5602"/>
                    <a:pt x="1261" y="4140"/>
                    <a:pt x="1236" y="2679"/>
                  </a:cubicBezTo>
                  <a:cubicBezTo>
                    <a:pt x="1210" y="1847"/>
                    <a:pt x="1160" y="1040"/>
                    <a:pt x="1160" y="208"/>
                  </a:cubicBezTo>
                  <a:cubicBezTo>
                    <a:pt x="1147" y="70"/>
                    <a:pt x="1034" y="1"/>
                    <a:pt x="9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4" name="Google Shape;3514;p52"/>
            <p:cNvSpPr/>
            <p:nvPr/>
          </p:nvSpPr>
          <p:spPr>
            <a:xfrm>
              <a:off x="5723625" y="1870100"/>
              <a:ext cx="308150" cy="32175"/>
            </a:xfrm>
            <a:custGeom>
              <a:rect b="b" l="l" r="r" t="t"/>
              <a:pathLst>
                <a:path extrusionOk="0" h="1287" w="12326">
                  <a:moveTo>
                    <a:pt x="7134" y="1"/>
                  </a:moveTo>
                  <a:cubicBezTo>
                    <a:pt x="5697" y="1"/>
                    <a:pt x="4210" y="26"/>
                    <a:pt x="2748" y="76"/>
                  </a:cubicBezTo>
                  <a:cubicBezTo>
                    <a:pt x="2096" y="97"/>
                    <a:pt x="1427" y="133"/>
                    <a:pt x="768" y="133"/>
                  </a:cubicBezTo>
                  <a:cubicBezTo>
                    <a:pt x="612" y="133"/>
                    <a:pt x="457" y="131"/>
                    <a:pt x="303" y="127"/>
                  </a:cubicBezTo>
                  <a:cubicBezTo>
                    <a:pt x="1" y="177"/>
                    <a:pt x="1" y="580"/>
                    <a:pt x="303" y="631"/>
                  </a:cubicBezTo>
                  <a:cubicBezTo>
                    <a:pt x="1034" y="681"/>
                    <a:pt x="1740" y="782"/>
                    <a:pt x="2471" y="858"/>
                  </a:cubicBezTo>
                  <a:cubicBezTo>
                    <a:pt x="3202" y="933"/>
                    <a:pt x="3908" y="1009"/>
                    <a:pt x="4639" y="1059"/>
                  </a:cubicBezTo>
                  <a:cubicBezTo>
                    <a:pt x="6100" y="1160"/>
                    <a:pt x="7562" y="1236"/>
                    <a:pt x="9024" y="1261"/>
                  </a:cubicBezTo>
                  <a:cubicBezTo>
                    <a:pt x="9831" y="1261"/>
                    <a:pt x="10662" y="1286"/>
                    <a:pt x="11494" y="1286"/>
                  </a:cubicBezTo>
                  <a:cubicBezTo>
                    <a:pt x="12326" y="1286"/>
                    <a:pt x="12326" y="26"/>
                    <a:pt x="11494" y="26"/>
                  </a:cubicBezTo>
                  <a:cubicBezTo>
                    <a:pt x="10032" y="26"/>
                    <a:pt x="8596" y="1"/>
                    <a:pt x="71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5" name="Google Shape;3515;p52"/>
            <p:cNvSpPr/>
            <p:nvPr/>
          </p:nvSpPr>
          <p:spPr>
            <a:xfrm>
              <a:off x="4648675" y="1864425"/>
              <a:ext cx="302475" cy="32175"/>
            </a:xfrm>
            <a:custGeom>
              <a:rect b="b" l="l" r="r" t="t"/>
              <a:pathLst>
                <a:path extrusionOk="0" h="1287" w="12099">
                  <a:moveTo>
                    <a:pt x="630" y="1"/>
                  </a:moveTo>
                  <a:cubicBezTo>
                    <a:pt x="277" y="1"/>
                    <a:pt x="0" y="278"/>
                    <a:pt x="0" y="631"/>
                  </a:cubicBezTo>
                  <a:cubicBezTo>
                    <a:pt x="0" y="984"/>
                    <a:pt x="277" y="1261"/>
                    <a:pt x="630" y="1261"/>
                  </a:cubicBezTo>
                  <a:cubicBezTo>
                    <a:pt x="2067" y="1261"/>
                    <a:pt x="3529" y="1286"/>
                    <a:pt x="4965" y="1286"/>
                  </a:cubicBezTo>
                  <a:cubicBezTo>
                    <a:pt x="6427" y="1286"/>
                    <a:pt x="7889" y="1261"/>
                    <a:pt x="9351" y="1211"/>
                  </a:cubicBezTo>
                  <a:cubicBezTo>
                    <a:pt x="10183" y="1185"/>
                    <a:pt x="10989" y="1135"/>
                    <a:pt x="11821" y="1135"/>
                  </a:cubicBezTo>
                  <a:cubicBezTo>
                    <a:pt x="12098" y="1110"/>
                    <a:pt x="12098" y="706"/>
                    <a:pt x="11821" y="656"/>
                  </a:cubicBezTo>
                  <a:lnTo>
                    <a:pt x="11846" y="656"/>
                  </a:lnTo>
                  <a:cubicBezTo>
                    <a:pt x="11090" y="606"/>
                    <a:pt x="10384" y="505"/>
                    <a:pt x="9628" y="429"/>
                  </a:cubicBezTo>
                  <a:cubicBezTo>
                    <a:pt x="8872" y="354"/>
                    <a:pt x="8192" y="278"/>
                    <a:pt x="7486" y="228"/>
                  </a:cubicBezTo>
                  <a:cubicBezTo>
                    <a:pt x="6024" y="127"/>
                    <a:pt x="4562" y="51"/>
                    <a:pt x="3100" y="26"/>
                  </a:cubicBezTo>
                  <a:lnTo>
                    <a:pt x="630" y="1"/>
                  </a:ln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6" name="Google Shape;3516;p52"/>
            <p:cNvSpPr/>
            <p:nvPr/>
          </p:nvSpPr>
          <p:spPr>
            <a:xfrm>
              <a:off x="5604525" y="1394225"/>
              <a:ext cx="233875" cy="214725"/>
            </a:xfrm>
            <a:custGeom>
              <a:rect b="b" l="l" r="r" t="t"/>
              <a:pathLst>
                <a:path extrusionOk="0" h="8589" w="9355">
                  <a:moveTo>
                    <a:pt x="8351" y="0"/>
                  </a:moveTo>
                  <a:cubicBezTo>
                    <a:pt x="8226" y="0"/>
                    <a:pt x="8108" y="54"/>
                    <a:pt x="8016" y="183"/>
                  </a:cubicBezTo>
                  <a:cubicBezTo>
                    <a:pt x="6983" y="1216"/>
                    <a:pt x="5924" y="2224"/>
                    <a:pt x="4916" y="3232"/>
                  </a:cubicBezTo>
                  <a:cubicBezTo>
                    <a:pt x="3883" y="4266"/>
                    <a:pt x="2875" y="5324"/>
                    <a:pt x="1892" y="6383"/>
                  </a:cubicBezTo>
                  <a:cubicBezTo>
                    <a:pt x="1312" y="6988"/>
                    <a:pt x="783" y="7618"/>
                    <a:pt x="178" y="8198"/>
                  </a:cubicBezTo>
                  <a:cubicBezTo>
                    <a:pt x="1" y="8355"/>
                    <a:pt x="176" y="8589"/>
                    <a:pt x="370" y="8589"/>
                  </a:cubicBezTo>
                  <a:cubicBezTo>
                    <a:pt x="424" y="8589"/>
                    <a:pt x="481" y="8570"/>
                    <a:pt x="531" y="8525"/>
                  </a:cubicBezTo>
                  <a:cubicBezTo>
                    <a:pt x="1060" y="8046"/>
                    <a:pt x="1640" y="7618"/>
                    <a:pt x="2219" y="7139"/>
                  </a:cubicBezTo>
                  <a:cubicBezTo>
                    <a:pt x="2774" y="6685"/>
                    <a:pt x="3354" y="6207"/>
                    <a:pt x="3908" y="5728"/>
                  </a:cubicBezTo>
                  <a:cubicBezTo>
                    <a:pt x="4992" y="4795"/>
                    <a:pt x="6076" y="3812"/>
                    <a:pt x="7134" y="2779"/>
                  </a:cubicBezTo>
                  <a:cubicBezTo>
                    <a:pt x="7714" y="2224"/>
                    <a:pt x="8319" y="1645"/>
                    <a:pt x="8899" y="1065"/>
                  </a:cubicBezTo>
                  <a:cubicBezTo>
                    <a:pt x="9355" y="728"/>
                    <a:pt x="8812" y="0"/>
                    <a:pt x="8351"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7" name="Google Shape;3517;p52"/>
            <p:cNvSpPr/>
            <p:nvPr/>
          </p:nvSpPr>
          <p:spPr>
            <a:xfrm>
              <a:off x="4836975" y="2157675"/>
              <a:ext cx="233850" cy="214550"/>
            </a:xfrm>
            <a:custGeom>
              <a:rect b="b" l="l" r="r" t="t"/>
              <a:pathLst>
                <a:path extrusionOk="0" h="8582" w="9354">
                  <a:moveTo>
                    <a:pt x="9016" y="0"/>
                  </a:moveTo>
                  <a:cubicBezTo>
                    <a:pt x="8961" y="0"/>
                    <a:pt x="8903" y="20"/>
                    <a:pt x="8851" y="66"/>
                  </a:cubicBezTo>
                  <a:cubicBezTo>
                    <a:pt x="8297" y="545"/>
                    <a:pt x="7717" y="974"/>
                    <a:pt x="7162" y="1453"/>
                  </a:cubicBezTo>
                  <a:cubicBezTo>
                    <a:pt x="6608" y="1906"/>
                    <a:pt x="6028" y="2385"/>
                    <a:pt x="5474" y="2864"/>
                  </a:cubicBezTo>
                  <a:cubicBezTo>
                    <a:pt x="4365" y="3797"/>
                    <a:pt x="3281" y="4780"/>
                    <a:pt x="2247" y="5788"/>
                  </a:cubicBezTo>
                  <a:cubicBezTo>
                    <a:pt x="1643" y="6368"/>
                    <a:pt x="1063" y="6947"/>
                    <a:pt x="458" y="7527"/>
                  </a:cubicBezTo>
                  <a:cubicBezTo>
                    <a:pt x="0" y="7865"/>
                    <a:pt x="549" y="8581"/>
                    <a:pt x="1011" y="8581"/>
                  </a:cubicBezTo>
                  <a:cubicBezTo>
                    <a:pt x="1133" y="8581"/>
                    <a:pt x="1250" y="8531"/>
                    <a:pt x="1340" y="8409"/>
                  </a:cubicBezTo>
                  <a:cubicBezTo>
                    <a:pt x="2374" y="7376"/>
                    <a:pt x="3432" y="6368"/>
                    <a:pt x="4465" y="5334"/>
                  </a:cubicBezTo>
                  <a:cubicBezTo>
                    <a:pt x="5474" y="4301"/>
                    <a:pt x="6482" y="3267"/>
                    <a:pt x="7490" y="2184"/>
                  </a:cubicBezTo>
                  <a:cubicBezTo>
                    <a:pt x="8045" y="1604"/>
                    <a:pt x="8599" y="974"/>
                    <a:pt x="9179" y="394"/>
                  </a:cubicBezTo>
                  <a:cubicBezTo>
                    <a:pt x="9353" y="220"/>
                    <a:pt x="9200" y="0"/>
                    <a:pt x="90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8" name="Google Shape;3518;p52"/>
            <p:cNvSpPr/>
            <p:nvPr/>
          </p:nvSpPr>
          <p:spPr>
            <a:xfrm>
              <a:off x="5609525" y="2153000"/>
              <a:ext cx="218725" cy="224050"/>
            </a:xfrm>
            <a:custGeom>
              <a:rect b="b" l="l" r="r" t="t"/>
              <a:pathLst>
                <a:path extrusionOk="0" h="8962" w="8749">
                  <a:moveTo>
                    <a:pt x="336" y="0"/>
                  </a:moveTo>
                  <a:cubicBezTo>
                    <a:pt x="154" y="0"/>
                    <a:pt x="1" y="232"/>
                    <a:pt x="154" y="405"/>
                  </a:cubicBezTo>
                  <a:lnTo>
                    <a:pt x="179" y="405"/>
                  </a:lnTo>
                  <a:cubicBezTo>
                    <a:pt x="658" y="959"/>
                    <a:pt x="1087" y="1539"/>
                    <a:pt x="1540" y="2093"/>
                  </a:cubicBezTo>
                  <a:cubicBezTo>
                    <a:pt x="1994" y="2648"/>
                    <a:pt x="2498" y="3228"/>
                    <a:pt x="2952" y="3782"/>
                  </a:cubicBezTo>
                  <a:cubicBezTo>
                    <a:pt x="3910" y="4891"/>
                    <a:pt x="4893" y="5975"/>
                    <a:pt x="5901" y="7008"/>
                  </a:cubicBezTo>
                  <a:cubicBezTo>
                    <a:pt x="6481" y="7613"/>
                    <a:pt x="7060" y="8193"/>
                    <a:pt x="7640" y="8773"/>
                  </a:cubicBezTo>
                  <a:cubicBezTo>
                    <a:pt x="7753" y="8899"/>
                    <a:pt x="7911" y="8962"/>
                    <a:pt x="8068" y="8962"/>
                  </a:cubicBezTo>
                  <a:cubicBezTo>
                    <a:pt x="8226" y="8962"/>
                    <a:pt x="8383" y="8899"/>
                    <a:pt x="8497" y="8773"/>
                  </a:cubicBezTo>
                  <a:cubicBezTo>
                    <a:pt x="8749" y="8546"/>
                    <a:pt x="8749" y="8142"/>
                    <a:pt x="8497" y="7890"/>
                  </a:cubicBezTo>
                  <a:cubicBezTo>
                    <a:pt x="7489" y="6857"/>
                    <a:pt x="6481" y="5824"/>
                    <a:pt x="5447" y="4790"/>
                  </a:cubicBezTo>
                  <a:cubicBezTo>
                    <a:pt x="4414" y="3757"/>
                    <a:pt x="3355" y="2774"/>
                    <a:pt x="2297" y="1766"/>
                  </a:cubicBezTo>
                  <a:cubicBezTo>
                    <a:pt x="1692" y="1211"/>
                    <a:pt x="1087" y="657"/>
                    <a:pt x="507" y="77"/>
                  </a:cubicBezTo>
                  <a:cubicBezTo>
                    <a:pt x="453" y="23"/>
                    <a:pt x="393" y="0"/>
                    <a:pt x="33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9" name="Google Shape;3519;p52"/>
            <p:cNvSpPr/>
            <p:nvPr/>
          </p:nvSpPr>
          <p:spPr>
            <a:xfrm>
              <a:off x="4841600" y="1389725"/>
              <a:ext cx="224275" cy="223975"/>
            </a:xfrm>
            <a:custGeom>
              <a:rect b="b" l="l" r="r" t="t"/>
              <a:pathLst>
                <a:path extrusionOk="0" h="8959" w="8971">
                  <a:moveTo>
                    <a:pt x="1013" y="1"/>
                  </a:moveTo>
                  <a:cubicBezTo>
                    <a:pt x="547" y="1"/>
                    <a:pt x="1" y="708"/>
                    <a:pt x="475" y="1043"/>
                  </a:cubicBezTo>
                  <a:cubicBezTo>
                    <a:pt x="1483" y="2077"/>
                    <a:pt x="2491" y="3135"/>
                    <a:pt x="3524" y="4169"/>
                  </a:cubicBezTo>
                  <a:cubicBezTo>
                    <a:pt x="4558" y="5177"/>
                    <a:pt x="5616" y="6185"/>
                    <a:pt x="6675" y="7193"/>
                  </a:cubicBezTo>
                  <a:cubicBezTo>
                    <a:pt x="7280" y="7748"/>
                    <a:pt x="7885" y="8302"/>
                    <a:pt x="8464" y="8882"/>
                  </a:cubicBezTo>
                  <a:cubicBezTo>
                    <a:pt x="8518" y="8936"/>
                    <a:pt x="8578" y="8958"/>
                    <a:pt x="8635" y="8958"/>
                  </a:cubicBezTo>
                  <a:cubicBezTo>
                    <a:pt x="8817" y="8958"/>
                    <a:pt x="8971" y="8727"/>
                    <a:pt x="8817" y="8554"/>
                  </a:cubicBezTo>
                  <a:lnTo>
                    <a:pt x="8792" y="8554"/>
                  </a:lnTo>
                  <a:cubicBezTo>
                    <a:pt x="8313" y="8000"/>
                    <a:pt x="7885" y="7420"/>
                    <a:pt x="7431" y="6865"/>
                  </a:cubicBezTo>
                  <a:cubicBezTo>
                    <a:pt x="6977" y="6311"/>
                    <a:pt x="6473" y="5731"/>
                    <a:pt x="6020" y="5177"/>
                  </a:cubicBezTo>
                  <a:cubicBezTo>
                    <a:pt x="5062" y="4068"/>
                    <a:pt x="4079" y="2984"/>
                    <a:pt x="3071" y="1951"/>
                  </a:cubicBezTo>
                  <a:cubicBezTo>
                    <a:pt x="2491" y="1346"/>
                    <a:pt x="1911" y="766"/>
                    <a:pt x="1357" y="186"/>
                  </a:cubicBezTo>
                  <a:cubicBezTo>
                    <a:pt x="1264" y="55"/>
                    <a:pt x="1141" y="1"/>
                    <a:pt x="101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0" name="Google Shape;3520;p52"/>
            <p:cNvSpPr/>
            <p:nvPr/>
          </p:nvSpPr>
          <p:spPr>
            <a:xfrm>
              <a:off x="5151200" y="1438175"/>
              <a:ext cx="92825" cy="200325"/>
            </a:xfrm>
            <a:custGeom>
              <a:rect b="b" l="l" r="r" t="t"/>
              <a:pathLst>
                <a:path extrusionOk="0" h="8013" w="3713">
                  <a:moveTo>
                    <a:pt x="880" y="0"/>
                  </a:moveTo>
                  <a:cubicBezTo>
                    <a:pt x="476" y="0"/>
                    <a:pt x="1" y="310"/>
                    <a:pt x="189" y="718"/>
                  </a:cubicBezTo>
                  <a:cubicBezTo>
                    <a:pt x="668" y="1953"/>
                    <a:pt x="1096" y="3163"/>
                    <a:pt x="1625" y="4373"/>
                  </a:cubicBezTo>
                  <a:cubicBezTo>
                    <a:pt x="1877" y="4953"/>
                    <a:pt x="2130" y="5507"/>
                    <a:pt x="2382" y="6087"/>
                  </a:cubicBezTo>
                  <a:cubicBezTo>
                    <a:pt x="2659" y="6667"/>
                    <a:pt x="2961" y="7246"/>
                    <a:pt x="3188" y="7851"/>
                  </a:cubicBezTo>
                  <a:cubicBezTo>
                    <a:pt x="3238" y="7962"/>
                    <a:pt x="3337" y="8012"/>
                    <a:pt x="3432" y="8012"/>
                  </a:cubicBezTo>
                  <a:cubicBezTo>
                    <a:pt x="3576" y="8012"/>
                    <a:pt x="3712" y="7897"/>
                    <a:pt x="3667" y="7700"/>
                  </a:cubicBezTo>
                  <a:lnTo>
                    <a:pt x="3667" y="7700"/>
                  </a:lnTo>
                  <a:lnTo>
                    <a:pt x="3667" y="7725"/>
                  </a:lnTo>
                  <a:cubicBezTo>
                    <a:pt x="3465" y="7095"/>
                    <a:pt x="3339" y="6465"/>
                    <a:pt x="3188" y="5835"/>
                  </a:cubicBezTo>
                  <a:cubicBezTo>
                    <a:pt x="3037" y="5205"/>
                    <a:pt x="2860" y="4625"/>
                    <a:pt x="2684" y="4020"/>
                  </a:cubicBezTo>
                  <a:cubicBezTo>
                    <a:pt x="2306" y="2785"/>
                    <a:pt x="1852" y="1600"/>
                    <a:pt x="1373" y="391"/>
                  </a:cubicBezTo>
                  <a:cubicBezTo>
                    <a:pt x="1345" y="115"/>
                    <a:pt x="1126" y="0"/>
                    <a:pt x="88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1" name="Google Shape;3521;p52"/>
            <p:cNvSpPr/>
            <p:nvPr/>
          </p:nvSpPr>
          <p:spPr>
            <a:xfrm>
              <a:off x="5431400" y="2128800"/>
              <a:ext cx="92800" cy="199450"/>
            </a:xfrm>
            <a:custGeom>
              <a:rect b="b" l="l" r="r" t="t"/>
              <a:pathLst>
                <a:path extrusionOk="0" h="7978" w="3712">
                  <a:moveTo>
                    <a:pt x="287" y="0"/>
                  </a:moveTo>
                  <a:cubicBezTo>
                    <a:pt x="143" y="0"/>
                    <a:pt x="1" y="109"/>
                    <a:pt x="46" y="289"/>
                  </a:cubicBezTo>
                  <a:lnTo>
                    <a:pt x="46" y="264"/>
                  </a:lnTo>
                  <a:cubicBezTo>
                    <a:pt x="247" y="894"/>
                    <a:pt x="373" y="1524"/>
                    <a:pt x="524" y="2154"/>
                  </a:cubicBezTo>
                  <a:cubicBezTo>
                    <a:pt x="676" y="2784"/>
                    <a:pt x="852" y="3364"/>
                    <a:pt x="1054" y="3969"/>
                  </a:cubicBezTo>
                  <a:cubicBezTo>
                    <a:pt x="1407" y="5204"/>
                    <a:pt x="1860" y="6388"/>
                    <a:pt x="2339" y="7598"/>
                  </a:cubicBezTo>
                  <a:cubicBezTo>
                    <a:pt x="2358" y="7866"/>
                    <a:pt x="2577" y="7977"/>
                    <a:pt x="2824" y="7977"/>
                  </a:cubicBezTo>
                  <a:cubicBezTo>
                    <a:pt x="3229" y="7977"/>
                    <a:pt x="3712" y="7677"/>
                    <a:pt x="3524" y="7271"/>
                  </a:cubicBezTo>
                  <a:cubicBezTo>
                    <a:pt x="3070" y="6061"/>
                    <a:pt x="2616" y="4826"/>
                    <a:pt x="2087" y="3641"/>
                  </a:cubicBezTo>
                  <a:cubicBezTo>
                    <a:pt x="1835" y="3061"/>
                    <a:pt x="1583" y="2482"/>
                    <a:pt x="1331" y="1902"/>
                  </a:cubicBezTo>
                  <a:cubicBezTo>
                    <a:pt x="1079" y="1347"/>
                    <a:pt x="751" y="743"/>
                    <a:pt x="524" y="163"/>
                  </a:cubicBezTo>
                  <a:cubicBezTo>
                    <a:pt x="484" y="51"/>
                    <a:pt x="385" y="0"/>
                    <a:pt x="28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2" name="Google Shape;3522;p52"/>
            <p:cNvSpPr/>
            <p:nvPr/>
          </p:nvSpPr>
          <p:spPr>
            <a:xfrm>
              <a:off x="5580525" y="1700800"/>
              <a:ext cx="205525" cy="87625"/>
            </a:xfrm>
            <a:custGeom>
              <a:rect b="b" l="l" r="r" t="t"/>
              <a:pathLst>
                <a:path extrusionOk="0" h="3505" w="8221">
                  <a:moveTo>
                    <a:pt x="7516" y="0"/>
                  </a:moveTo>
                  <a:cubicBezTo>
                    <a:pt x="7465" y="0"/>
                    <a:pt x="7414" y="6"/>
                    <a:pt x="7363" y="18"/>
                  </a:cubicBezTo>
                  <a:cubicBezTo>
                    <a:pt x="6153" y="497"/>
                    <a:pt x="4918" y="950"/>
                    <a:pt x="3734" y="1454"/>
                  </a:cubicBezTo>
                  <a:cubicBezTo>
                    <a:pt x="3154" y="1706"/>
                    <a:pt x="2574" y="1959"/>
                    <a:pt x="1995" y="2211"/>
                  </a:cubicBezTo>
                  <a:cubicBezTo>
                    <a:pt x="1440" y="2488"/>
                    <a:pt x="835" y="2790"/>
                    <a:pt x="256" y="3017"/>
                  </a:cubicBezTo>
                  <a:cubicBezTo>
                    <a:pt x="1" y="3133"/>
                    <a:pt x="65" y="3505"/>
                    <a:pt x="313" y="3505"/>
                  </a:cubicBezTo>
                  <a:cubicBezTo>
                    <a:pt x="334" y="3505"/>
                    <a:pt x="357" y="3502"/>
                    <a:pt x="382" y="3496"/>
                  </a:cubicBezTo>
                  <a:lnTo>
                    <a:pt x="356" y="3496"/>
                  </a:lnTo>
                  <a:cubicBezTo>
                    <a:pt x="987" y="3320"/>
                    <a:pt x="1617" y="3168"/>
                    <a:pt x="2247" y="3017"/>
                  </a:cubicBezTo>
                  <a:cubicBezTo>
                    <a:pt x="2877" y="2866"/>
                    <a:pt x="3482" y="2689"/>
                    <a:pt x="4087" y="2513"/>
                  </a:cubicBezTo>
                  <a:cubicBezTo>
                    <a:pt x="5297" y="2135"/>
                    <a:pt x="6506" y="1681"/>
                    <a:pt x="7691" y="1228"/>
                  </a:cubicBezTo>
                  <a:cubicBezTo>
                    <a:pt x="8019" y="1127"/>
                    <a:pt x="8220" y="799"/>
                    <a:pt x="8119" y="446"/>
                  </a:cubicBezTo>
                  <a:cubicBezTo>
                    <a:pt x="8056" y="169"/>
                    <a:pt x="7794" y="0"/>
                    <a:pt x="751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3" name="Google Shape;3523;p52"/>
            <p:cNvSpPr/>
            <p:nvPr/>
          </p:nvSpPr>
          <p:spPr>
            <a:xfrm>
              <a:off x="4886200" y="1978125"/>
              <a:ext cx="208550" cy="87450"/>
            </a:xfrm>
            <a:custGeom>
              <a:rect b="b" l="l" r="r" t="t"/>
              <a:pathLst>
                <a:path extrusionOk="0" h="3498" w="8342">
                  <a:moveTo>
                    <a:pt x="8050" y="0"/>
                  </a:moveTo>
                  <a:cubicBezTo>
                    <a:pt x="8024" y="0"/>
                    <a:pt x="7996" y="5"/>
                    <a:pt x="7966" y="15"/>
                  </a:cubicBezTo>
                  <a:lnTo>
                    <a:pt x="7991" y="15"/>
                  </a:lnTo>
                  <a:cubicBezTo>
                    <a:pt x="7361" y="191"/>
                    <a:pt x="6731" y="317"/>
                    <a:pt x="6101" y="494"/>
                  </a:cubicBezTo>
                  <a:cubicBezTo>
                    <a:pt x="5471" y="645"/>
                    <a:pt x="4866" y="821"/>
                    <a:pt x="4261" y="998"/>
                  </a:cubicBezTo>
                  <a:cubicBezTo>
                    <a:pt x="3051" y="1351"/>
                    <a:pt x="1841" y="1829"/>
                    <a:pt x="657" y="2283"/>
                  </a:cubicBezTo>
                  <a:cubicBezTo>
                    <a:pt x="1" y="2550"/>
                    <a:pt x="235" y="3497"/>
                    <a:pt x="907" y="3497"/>
                  </a:cubicBezTo>
                  <a:cubicBezTo>
                    <a:pt x="932" y="3497"/>
                    <a:pt x="958" y="3496"/>
                    <a:pt x="984" y="3493"/>
                  </a:cubicBezTo>
                  <a:cubicBezTo>
                    <a:pt x="2194" y="3014"/>
                    <a:pt x="3429" y="2560"/>
                    <a:pt x="4614" y="2031"/>
                  </a:cubicBezTo>
                  <a:cubicBezTo>
                    <a:pt x="5193" y="1804"/>
                    <a:pt x="5773" y="1552"/>
                    <a:pt x="6353" y="1275"/>
                  </a:cubicBezTo>
                  <a:cubicBezTo>
                    <a:pt x="6907" y="1023"/>
                    <a:pt x="7487" y="720"/>
                    <a:pt x="8092" y="468"/>
                  </a:cubicBezTo>
                  <a:cubicBezTo>
                    <a:pt x="8342" y="378"/>
                    <a:pt x="8285" y="0"/>
                    <a:pt x="805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4" name="Google Shape;3524;p52"/>
            <p:cNvSpPr/>
            <p:nvPr/>
          </p:nvSpPr>
          <p:spPr>
            <a:xfrm>
              <a:off x="5435850" y="1445125"/>
              <a:ext cx="106350" cy="195925"/>
            </a:xfrm>
            <a:custGeom>
              <a:rect b="b" l="l" r="r" t="t"/>
              <a:pathLst>
                <a:path extrusionOk="0" h="7837" w="4254">
                  <a:moveTo>
                    <a:pt x="3532" y="1"/>
                  </a:moveTo>
                  <a:cubicBezTo>
                    <a:pt x="3318" y="1"/>
                    <a:pt x="3111" y="113"/>
                    <a:pt x="2993" y="314"/>
                  </a:cubicBezTo>
                  <a:cubicBezTo>
                    <a:pt x="2464" y="1499"/>
                    <a:pt x="1909" y="2683"/>
                    <a:pt x="1430" y="3893"/>
                  </a:cubicBezTo>
                  <a:cubicBezTo>
                    <a:pt x="1203" y="4473"/>
                    <a:pt x="977" y="5078"/>
                    <a:pt x="750" y="5658"/>
                  </a:cubicBezTo>
                  <a:cubicBezTo>
                    <a:pt x="523" y="6237"/>
                    <a:pt x="346" y="6867"/>
                    <a:pt x="69" y="7472"/>
                  </a:cubicBezTo>
                  <a:cubicBezTo>
                    <a:pt x="1" y="7660"/>
                    <a:pt x="152" y="7837"/>
                    <a:pt x="304" y="7837"/>
                  </a:cubicBezTo>
                  <a:cubicBezTo>
                    <a:pt x="377" y="7837"/>
                    <a:pt x="449" y="7797"/>
                    <a:pt x="498" y="7699"/>
                  </a:cubicBezTo>
                  <a:lnTo>
                    <a:pt x="523" y="7699"/>
                  </a:lnTo>
                  <a:cubicBezTo>
                    <a:pt x="825" y="7145"/>
                    <a:pt x="1178" y="6615"/>
                    <a:pt x="1506" y="6061"/>
                  </a:cubicBezTo>
                  <a:cubicBezTo>
                    <a:pt x="1833" y="5506"/>
                    <a:pt x="2136" y="4952"/>
                    <a:pt x="2438" y="4397"/>
                  </a:cubicBezTo>
                  <a:cubicBezTo>
                    <a:pt x="3043" y="3263"/>
                    <a:pt x="3547" y="2104"/>
                    <a:pt x="4077" y="944"/>
                  </a:cubicBezTo>
                  <a:cubicBezTo>
                    <a:pt x="4253" y="642"/>
                    <a:pt x="4152" y="264"/>
                    <a:pt x="3850" y="87"/>
                  </a:cubicBezTo>
                  <a:cubicBezTo>
                    <a:pt x="3749" y="29"/>
                    <a:pt x="3640" y="1"/>
                    <a:pt x="35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5" name="Google Shape;3525;p52"/>
            <p:cNvSpPr/>
            <p:nvPr/>
          </p:nvSpPr>
          <p:spPr>
            <a:xfrm>
              <a:off x="5133225" y="2125450"/>
              <a:ext cx="106375" cy="195700"/>
            </a:xfrm>
            <a:custGeom>
              <a:rect b="b" l="l" r="r" t="t"/>
              <a:pathLst>
                <a:path extrusionOk="0" h="7828" w="4255">
                  <a:moveTo>
                    <a:pt x="3939" y="0"/>
                  </a:moveTo>
                  <a:cubicBezTo>
                    <a:pt x="3870" y="0"/>
                    <a:pt x="3802" y="35"/>
                    <a:pt x="3756" y="120"/>
                  </a:cubicBezTo>
                  <a:cubicBezTo>
                    <a:pt x="3428" y="700"/>
                    <a:pt x="3075" y="1229"/>
                    <a:pt x="2748" y="1784"/>
                  </a:cubicBezTo>
                  <a:cubicBezTo>
                    <a:pt x="2420" y="2338"/>
                    <a:pt x="2118" y="2868"/>
                    <a:pt x="1815" y="3422"/>
                  </a:cubicBezTo>
                  <a:cubicBezTo>
                    <a:pt x="1210" y="4556"/>
                    <a:pt x="706" y="5741"/>
                    <a:pt x="177" y="6900"/>
                  </a:cubicBezTo>
                  <a:cubicBezTo>
                    <a:pt x="0" y="7203"/>
                    <a:pt x="101" y="7581"/>
                    <a:pt x="404" y="7757"/>
                  </a:cubicBezTo>
                  <a:cubicBezTo>
                    <a:pt x="499" y="7805"/>
                    <a:pt x="602" y="7828"/>
                    <a:pt x="703" y="7828"/>
                  </a:cubicBezTo>
                  <a:cubicBezTo>
                    <a:pt x="924" y="7828"/>
                    <a:pt x="1140" y="7720"/>
                    <a:pt x="1261" y="7531"/>
                  </a:cubicBezTo>
                  <a:cubicBezTo>
                    <a:pt x="1790" y="6321"/>
                    <a:pt x="2344" y="5136"/>
                    <a:pt x="2823" y="3926"/>
                  </a:cubicBezTo>
                  <a:cubicBezTo>
                    <a:pt x="3050" y="3347"/>
                    <a:pt x="3277" y="2767"/>
                    <a:pt x="3504" y="2187"/>
                  </a:cubicBezTo>
                  <a:cubicBezTo>
                    <a:pt x="3731" y="1582"/>
                    <a:pt x="3932" y="952"/>
                    <a:pt x="4184" y="372"/>
                  </a:cubicBezTo>
                  <a:cubicBezTo>
                    <a:pt x="4254" y="180"/>
                    <a:pt x="4094" y="0"/>
                    <a:pt x="393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6" name="Google Shape;3526;p52"/>
            <p:cNvSpPr/>
            <p:nvPr/>
          </p:nvSpPr>
          <p:spPr>
            <a:xfrm>
              <a:off x="5577100" y="1983550"/>
              <a:ext cx="201375" cy="102350"/>
            </a:xfrm>
            <a:custGeom>
              <a:rect b="b" l="l" r="r" t="t"/>
              <a:pathLst>
                <a:path extrusionOk="0" h="4094" w="8055">
                  <a:moveTo>
                    <a:pt x="386" y="1"/>
                  </a:moveTo>
                  <a:cubicBezTo>
                    <a:pt x="159" y="1"/>
                    <a:pt x="1" y="319"/>
                    <a:pt x="241" y="428"/>
                  </a:cubicBezTo>
                  <a:lnTo>
                    <a:pt x="241" y="453"/>
                  </a:lnTo>
                  <a:cubicBezTo>
                    <a:pt x="796" y="756"/>
                    <a:pt x="1350" y="1108"/>
                    <a:pt x="1905" y="1436"/>
                  </a:cubicBezTo>
                  <a:cubicBezTo>
                    <a:pt x="2459" y="1764"/>
                    <a:pt x="2989" y="2066"/>
                    <a:pt x="3543" y="2369"/>
                  </a:cubicBezTo>
                  <a:cubicBezTo>
                    <a:pt x="4677" y="2974"/>
                    <a:pt x="5837" y="3478"/>
                    <a:pt x="7021" y="4007"/>
                  </a:cubicBezTo>
                  <a:cubicBezTo>
                    <a:pt x="7122" y="4066"/>
                    <a:pt x="7231" y="4094"/>
                    <a:pt x="7339" y="4094"/>
                  </a:cubicBezTo>
                  <a:cubicBezTo>
                    <a:pt x="7553" y="4094"/>
                    <a:pt x="7761" y="3982"/>
                    <a:pt x="7878" y="3780"/>
                  </a:cubicBezTo>
                  <a:cubicBezTo>
                    <a:pt x="8055" y="3478"/>
                    <a:pt x="7954" y="3100"/>
                    <a:pt x="7652" y="2923"/>
                  </a:cubicBezTo>
                  <a:cubicBezTo>
                    <a:pt x="6467" y="2394"/>
                    <a:pt x="5282" y="1865"/>
                    <a:pt x="4047" y="1360"/>
                  </a:cubicBezTo>
                  <a:cubicBezTo>
                    <a:pt x="3468" y="1134"/>
                    <a:pt x="2888" y="907"/>
                    <a:pt x="2308" y="705"/>
                  </a:cubicBezTo>
                  <a:cubicBezTo>
                    <a:pt x="1703" y="478"/>
                    <a:pt x="1073" y="277"/>
                    <a:pt x="493" y="25"/>
                  </a:cubicBezTo>
                  <a:cubicBezTo>
                    <a:pt x="457" y="8"/>
                    <a:pt x="420" y="1"/>
                    <a:pt x="38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7" name="Google Shape;3527;p52"/>
            <p:cNvSpPr/>
            <p:nvPr/>
          </p:nvSpPr>
          <p:spPr>
            <a:xfrm>
              <a:off x="4897550" y="1681200"/>
              <a:ext cx="200700" cy="102600"/>
            </a:xfrm>
            <a:custGeom>
              <a:rect b="b" l="l" r="r" t="t"/>
              <a:pathLst>
                <a:path extrusionOk="0" h="4104" w="8028">
                  <a:moveTo>
                    <a:pt x="710" y="1"/>
                  </a:moveTo>
                  <a:cubicBezTo>
                    <a:pt x="489" y="1"/>
                    <a:pt x="273" y="108"/>
                    <a:pt x="152" y="298"/>
                  </a:cubicBezTo>
                  <a:cubicBezTo>
                    <a:pt x="1" y="600"/>
                    <a:pt x="102" y="978"/>
                    <a:pt x="379" y="1155"/>
                  </a:cubicBezTo>
                  <a:cubicBezTo>
                    <a:pt x="1589" y="1684"/>
                    <a:pt x="2773" y="2238"/>
                    <a:pt x="3983" y="2743"/>
                  </a:cubicBezTo>
                  <a:cubicBezTo>
                    <a:pt x="4563" y="2969"/>
                    <a:pt x="5143" y="3196"/>
                    <a:pt x="5722" y="3398"/>
                  </a:cubicBezTo>
                  <a:cubicBezTo>
                    <a:pt x="6327" y="3625"/>
                    <a:pt x="6957" y="3826"/>
                    <a:pt x="7537" y="4078"/>
                  </a:cubicBezTo>
                  <a:cubicBezTo>
                    <a:pt x="7576" y="4096"/>
                    <a:pt x="7614" y="4104"/>
                    <a:pt x="7650" y="4104"/>
                  </a:cubicBezTo>
                  <a:cubicBezTo>
                    <a:pt x="7874" y="4104"/>
                    <a:pt x="8028" y="3805"/>
                    <a:pt x="7789" y="3675"/>
                  </a:cubicBezTo>
                  <a:lnTo>
                    <a:pt x="7789" y="3650"/>
                  </a:lnTo>
                  <a:cubicBezTo>
                    <a:pt x="7235" y="3322"/>
                    <a:pt x="6680" y="2969"/>
                    <a:pt x="6126" y="2642"/>
                  </a:cubicBezTo>
                  <a:cubicBezTo>
                    <a:pt x="5571" y="2314"/>
                    <a:pt x="5042" y="2012"/>
                    <a:pt x="4487" y="1734"/>
                  </a:cubicBezTo>
                  <a:cubicBezTo>
                    <a:pt x="3353" y="1129"/>
                    <a:pt x="2194" y="600"/>
                    <a:pt x="1009" y="71"/>
                  </a:cubicBezTo>
                  <a:cubicBezTo>
                    <a:pt x="914" y="23"/>
                    <a:pt x="811" y="1"/>
                    <a:pt x="71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8" name="Google Shape;3528;p52"/>
            <p:cNvSpPr/>
            <p:nvPr/>
          </p:nvSpPr>
          <p:spPr>
            <a:xfrm>
              <a:off x="4907675" y="1239825"/>
              <a:ext cx="194625" cy="285200"/>
            </a:xfrm>
            <a:custGeom>
              <a:rect b="b" l="l" r="r" t="t"/>
              <a:pathLst>
                <a:path extrusionOk="0" h="11408" w="7785">
                  <a:moveTo>
                    <a:pt x="1004" y="0"/>
                  </a:moveTo>
                  <a:cubicBezTo>
                    <a:pt x="561" y="0"/>
                    <a:pt x="1" y="490"/>
                    <a:pt x="327" y="889"/>
                  </a:cubicBezTo>
                  <a:cubicBezTo>
                    <a:pt x="1209" y="2276"/>
                    <a:pt x="2091" y="3637"/>
                    <a:pt x="2973" y="4998"/>
                  </a:cubicBezTo>
                  <a:cubicBezTo>
                    <a:pt x="3855" y="6359"/>
                    <a:pt x="4763" y="7669"/>
                    <a:pt x="5695" y="9005"/>
                  </a:cubicBezTo>
                  <a:cubicBezTo>
                    <a:pt x="6200" y="9761"/>
                    <a:pt x="6754" y="10517"/>
                    <a:pt x="7258" y="11299"/>
                  </a:cubicBezTo>
                  <a:cubicBezTo>
                    <a:pt x="7304" y="11376"/>
                    <a:pt x="7376" y="11408"/>
                    <a:pt x="7449" y="11408"/>
                  </a:cubicBezTo>
                  <a:cubicBezTo>
                    <a:pt x="7614" y="11408"/>
                    <a:pt x="7784" y="11239"/>
                    <a:pt x="7661" y="11047"/>
                  </a:cubicBezTo>
                  <a:cubicBezTo>
                    <a:pt x="7258" y="10341"/>
                    <a:pt x="6905" y="9610"/>
                    <a:pt x="6527" y="8879"/>
                  </a:cubicBezTo>
                  <a:cubicBezTo>
                    <a:pt x="6149" y="8173"/>
                    <a:pt x="5771" y="7442"/>
                    <a:pt x="5368" y="6737"/>
                  </a:cubicBezTo>
                  <a:cubicBezTo>
                    <a:pt x="4561" y="5350"/>
                    <a:pt x="3755" y="3939"/>
                    <a:pt x="2873" y="2578"/>
                  </a:cubicBezTo>
                  <a:cubicBezTo>
                    <a:pt x="2394" y="1822"/>
                    <a:pt x="1890" y="1040"/>
                    <a:pt x="1411" y="259"/>
                  </a:cubicBezTo>
                  <a:cubicBezTo>
                    <a:pt x="1333" y="75"/>
                    <a:pt x="1177" y="0"/>
                    <a:pt x="100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9" name="Google Shape;3529;p52"/>
            <p:cNvSpPr/>
            <p:nvPr/>
          </p:nvSpPr>
          <p:spPr>
            <a:xfrm>
              <a:off x="5573125" y="2241375"/>
              <a:ext cx="191300" cy="284600"/>
            </a:xfrm>
            <a:custGeom>
              <a:rect b="b" l="l" r="r" t="t"/>
              <a:pathLst>
                <a:path extrusionOk="0" h="11384" w="7652">
                  <a:moveTo>
                    <a:pt x="334" y="1"/>
                  </a:moveTo>
                  <a:cubicBezTo>
                    <a:pt x="169" y="1"/>
                    <a:pt x="1" y="181"/>
                    <a:pt x="123" y="373"/>
                  </a:cubicBezTo>
                  <a:cubicBezTo>
                    <a:pt x="526" y="1079"/>
                    <a:pt x="879" y="1810"/>
                    <a:pt x="1257" y="2515"/>
                  </a:cubicBezTo>
                  <a:cubicBezTo>
                    <a:pt x="1635" y="3246"/>
                    <a:pt x="2013" y="3952"/>
                    <a:pt x="2442" y="4658"/>
                  </a:cubicBezTo>
                  <a:cubicBezTo>
                    <a:pt x="3223" y="6069"/>
                    <a:pt x="4030" y="7456"/>
                    <a:pt x="4912" y="8817"/>
                  </a:cubicBezTo>
                  <a:cubicBezTo>
                    <a:pt x="5391" y="9598"/>
                    <a:pt x="5895" y="10379"/>
                    <a:pt x="6399" y="11135"/>
                  </a:cubicBezTo>
                  <a:cubicBezTo>
                    <a:pt x="6535" y="11309"/>
                    <a:pt x="6710" y="11384"/>
                    <a:pt x="6881" y="11384"/>
                  </a:cubicBezTo>
                  <a:cubicBezTo>
                    <a:pt x="7278" y="11384"/>
                    <a:pt x="7652" y="10981"/>
                    <a:pt x="7458" y="10505"/>
                  </a:cubicBezTo>
                  <a:cubicBezTo>
                    <a:pt x="6575" y="9144"/>
                    <a:pt x="5719" y="7783"/>
                    <a:pt x="4811" y="6422"/>
                  </a:cubicBezTo>
                  <a:cubicBezTo>
                    <a:pt x="3929" y="5061"/>
                    <a:pt x="3022" y="3725"/>
                    <a:pt x="2089" y="2415"/>
                  </a:cubicBezTo>
                  <a:cubicBezTo>
                    <a:pt x="1585" y="1633"/>
                    <a:pt x="1031" y="902"/>
                    <a:pt x="526" y="121"/>
                  </a:cubicBezTo>
                  <a:cubicBezTo>
                    <a:pt x="480" y="36"/>
                    <a:pt x="408" y="1"/>
                    <a:pt x="334"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0" name="Google Shape;3530;p52"/>
            <p:cNvSpPr/>
            <p:nvPr/>
          </p:nvSpPr>
          <p:spPr>
            <a:xfrm>
              <a:off x="5693275" y="1458725"/>
              <a:ext cx="295100" cy="187500"/>
            </a:xfrm>
            <a:custGeom>
              <a:rect b="b" l="l" r="r" t="t"/>
              <a:pathLst>
                <a:path extrusionOk="0" h="7500" w="11804">
                  <a:moveTo>
                    <a:pt x="10873" y="0"/>
                  </a:moveTo>
                  <a:cubicBezTo>
                    <a:pt x="10787" y="0"/>
                    <a:pt x="10699" y="30"/>
                    <a:pt x="10616" y="98"/>
                  </a:cubicBezTo>
                  <a:cubicBezTo>
                    <a:pt x="9255" y="980"/>
                    <a:pt x="7869" y="1862"/>
                    <a:pt x="6533" y="2744"/>
                  </a:cubicBezTo>
                  <a:cubicBezTo>
                    <a:pt x="5172" y="3652"/>
                    <a:pt x="3836" y="4559"/>
                    <a:pt x="2500" y="5466"/>
                  </a:cubicBezTo>
                  <a:cubicBezTo>
                    <a:pt x="1744" y="5996"/>
                    <a:pt x="1013" y="6525"/>
                    <a:pt x="232" y="7054"/>
                  </a:cubicBezTo>
                  <a:cubicBezTo>
                    <a:pt x="1" y="7180"/>
                    <a:pt x="138" y="7499"/>
                    <a:pt x="350" y="7499"/>
                  </a:cubicBezTo>
                  <a:cubicBezTo>
                    <a:pt x="393" y="7499"/>
                    <a:pt x="438" y="7487"/>
                    <a:pt x="484" y="7458"/>
                  </a:cubicBezTo>
                  <a:lnTo>
                    <a:pt x="459" y="7458"/>
                  </a:lnTo>
                  <a:cubicBezTo>
                    <a:pt x="1190" y="7054"/>
                    <a:pt x="1921" y="6701"/>
                    <a:pt x="2626" y="6298"/>
                  </a:cubicBezTo>
                  <a:cubicBezTo>
                    <a:pt x="3357" y="5920"/>
                    <a:pt x="4063" y="5542"/>
                    <a:pt x="4769" y="5139"/>
                  </a:cubicBezTo>
                  <a:cubicBezTo>
                    <a:pt x="6180" y="4332"/>
                    <a:pt x="7567" y="3526"/>
                    <a:pt x="8928" y="2669"/>
                  </a:cubicBezTo>
                  <a:cubicBezTo>
                    <a:pt x="9709" y="2165"/>
                    <a:pt x="10465" y="1686"/>
                    <a:pt x="11246" y="1182"/>
                  </a:cubicBezTo>
                  <a:cubicBezTo>
                    <a:pt x="11803" y="946"/>
                    <a:pt x="11359" y="0"/>
                    <a:pt x="108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1" name="Google Shape;3531;p52"/>
            <p:cNvSpPr/>
            <p:nvPr/>
          </p:nvSpPr>
          <p:spPr>
            <a:xfrm>
              <a:off x="4686500" y="2120875"/>
              <a:ext cx="295275" cy="186475"/>
            </a:xfrm>
            <a:custGeom>
              <a:rect b="b" l="l" r="r" t="t"/>
              <a:pathLst>
                <a:path extrusionOk="0" h="7459" w="11811">
                  <a:moveTo>
                    <a:pt x="11453" y="1"/>
                  </a:moveTo>
                  <a:cubicBezTo>
                    <a:pt x="11418" y="1"/>
                    <a:pt x="11380" y="9"/>
                    <a:pt x="11341" y="26"/>
                  </a:cubicBezTo>
                  <a:lnTo>
                    <a:pt x="11367" y="26"/>
                  </a:lnTo>
                  <a:cubicBezTo>
                    <a:pt x="10661" y="429"/>
                    <a:pt x="9905" y="782"/>
                    <a:pt x="9199" y="1186"/>
                  </a:cubicBezTo>
                  <a:cubicBezTo>
                    <a:pt x="8493" y="1564"/>
                    <a:pt x="7762" y="1942"/>
                    <a:pt x="7057" y="2345"/>
                  </a:cubicBezTo>
                  <a:cubicBezTo>
                    <a:pt x="5645" y="3152"/>
                    <a:pt x="4259" y="3958"/>
                    <a:pt x="2898" y="4815"/>
                  </a:cubicBezTo>
                  <a:lnTo>
                    <a:pt x="579" y="6302"/>
                  </a:lnTo>
                  <a:cubicBezTo>
                    <a:pt x="1" y="6516"/>
                    <a:pt x="460" y="7458"/>
                    <a:pt x="951" y="7458"/>
                  </a:cubicBezTo>
                  <a:cubicBezTo>
                    <a:pt x="1038" y="7458"/>
                    <a:pt x="1126" y="7429"/>
                    <a:pt x="1209" y="7361"/>
                  </a:cubicBezTo>
                  <a:cubicBezTo>
                    <a:pt x="2570" y="6479"/>
                    <a:pt x="3957" y="5622"/>
                    <a:pt x="5318" y="4714"/>
                  </a:cubicBezTo>
                  <a:cubicBezTo>
                    <a:pt x="6653" y="3832"/>
                    <a:pt x="7989" y="2925"/>
                    <a:pt x="9325" y="1992"/>
                  </a:cubicBezTo>
                  <a:cubicBezTo>
                    <a:pt x="10081" y="1488"/>
                    <a:pt x="10812" y="934"/>
                    <a:pt x="11593" y="429"/>
                  </a:cubicBezTo>
                  <a:cubicBezTo>
                    <a:pt x="11810" y="299"/>
                    <a:pt x="11673" y="1"/>
                    <a:pt x="1145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2" name="Google Shape;3532;p52"/>
            <p:cNvSpPr/>
            <p:nvPr/>
          </p:nvSpPr>
          <p:spPr>
            <a:xfrm>
              <a:off x="5416275" y="1135750"/>
              <a:ext cx="93650" cy="323200"/>
            </a:xfrm>
            <a:custGeom>
              <a:rect b="b" l="l" r="r" t="t"/>
              <a:pathLst>
                <a:path extrusionOk="0" h="12928" w="3746">
                  <a:moveTo>
                    <a:pt x="3052" y="0"/>
                  </a:moveTo>
                  <a:cubicBezTo>
                    <a:pt x="2825" y="0"/>
                    <a:pt x="2600" y="120"/>
                    <a:pt x="2490" y="389"/>
                  </a:cubicBezTo>
                  <a:cubicBezTo>
                    <a:pt x="2138" y="1977"/>
                    <a:pt x="1785" y="3565"/>
                    <a:pt x="1457" y="5153"/>
                  </a:cubicBezTo>
                  <a:cubicBezTo>
                    <a:pt x="1129" y="6741"/>
                    <a:pt x="827" y="8329"/>
                    <a:pt x="550" y="9917"/>
                  </a:cubicBezTo>
                  <a:cubicBezTo>
                    <a:pt x="373" y="10824"/>
                    <a:pt x="222" y="11731"/>
                    <a:pt x="46" y="12639"/>
                  </a:cubicBezTo>
                  <a:cubicBezTo>
                    <a:pt x="1" y="12819"/>
                    <a:pt x="134" y="12927"/>
                    <a:pt x="271" y="12927"/>
                  </a:cubicBezTo>
                  <a:cubicBezTo>
                    <a:pt x="364" y="12927"/>
                    <a:pt x="458" y="12877"/>
                    <a:pt x="499" y="12765"/>
                  </a:cubicBezTo>
                  <a:cubicBezTo>
                    <a:pt x="726" y="12009"/>
                    <a:pt x="978" y="11227"/>
                    <a:pt x="1205" y="10471"/>
                  </a:cubicBezTo>
                  <a:cubicBezTo>
                    <a:pt x="1457" y="9690"/>
                    <a:pt x="1684" y="8883"/>
                    <a:pt x="1911" y="8102"/>
                  </a:cubicBezTo>
                  <a:cubicBezTo>
                    <a:pt x="2339" y="6565"/>
                    <a:pt x="2743" y="5002"/>
                    <a:pt x="3095" y="3414"/>
                  </a:cubicBezTo>
                  <a:cubicBezTo>
                    <a:pt x="3297" y="2532"/>
                    <a:pt x="3499" y="1624"/>
                    <a:pt x="3700" y="717"/>
                  </a:cubicBezTo>
                  <a:cubicBezTo>
                    <a:pt x="3746" y="276"/>
                    <a:pt x="3397" y="0"/>
                    <a:pt x="305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3" name="Google Shape;3533;p52"/>
            <p:cNvSpPr/>
            <p:nvPr/>
          </p:nvSpPr>
          <p:spPr>
            <a:xfrm>
              <a:off x="5166100" y="2306850"/>
              <a:ext cx="93675" cy="323200"/>
            </a:xfrm>
            <a:custGeom>
              <a:rect b="b" l="l" r="r" t="t"/>
              <a:pathLst>
                <a:path extrusionOk="0" h="12928" w="3747">
                  <a:moveTo>
                    <a:pt x="3462" y="0"/>
                  </a:moveTo>
                  <a:cubicBezTo>
                    <a:pt x="3368" y="0"/>
                    <a:pt x="3278" y="53"/>
                    <a:pt x="3247" y="174"/>
                  </a:cubicBezTo>
                  <a:cubicBezTo>
                    <a:pt x="3021" y="955"/>
                    <a:pt x="2743" y="1711"/>
                    <a:pt x="2516" y="2493"/>
                  </a:cubicBezTo>
                  <a:cubicBezTo>
                    <a:pt x="2290" y="3274"/>
                    <a:pt x="2038" y="4080"/>
                    <a:pt x="1836" y="4862"/>
                  </a:cubicBezTo>
                  <a:cubicBezTo>
                    <a:pt x="1407" y="6399"/>
                    <a:pt x="979" y="7962"/>
                    <a:pt x="651" y="9525"/>
                  </a:cubicBezTo>
                  <a:cubicBezTo>
                    <a:pt x="425" y="10432"/>
                    <a:pt x="223" y="11339"/>
                    <a:pt x="46" y="12221"/>
                  </a:cubicBezTo>
                  <a:cubicBezTo>
                    <a:pt x="1" y="12661"/>
                    <a:pt x="338" y="12927"/>
                    <a:pt x="680" y="12927"/>
                  </a:cubicBezTo>
                  <a:cubicBezTo>
                    <a:pt x="907" y="12927"/>
                    <a:pt x="1136" y="12810"/>
                    <a:pt x="1256" y="12549"/>
                  </a:cubicBezTo>
                  <a:cubicBezTo>
                    <a:pt x="1584" y="10961"/>
                    <a:pt x="1937" y="9373"/>
                    <a:pt x="2264" y="7785"/>
                  </a:cubicBezTo>
                  <a:cubicBezTo>
                    <a:pt x="2592" y="6198"/>
                    <a:pt x="2895" y="4610"/>
                    <a:pt x="3197" y="3022"/>
                  </a:cubicBezTo>
                  <a:cubicBezTo>
                    <a:pt x="3373" y="2114"/>
                    <a:pt x="3499" y="1207"/>
                    <a:pt x="3701" y="300"/>
                  </a:cubicBezTo>
                  <a:cubicBezTo>
                    <a:pt x="3746" y="118"/>
                    <a:pt x="3601" y="0"/>
                    <a:pt x="346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4" name="Google Shape;3534;p52"/>
            <p:cNvSpPr/>
            <p:nvPr/>
          </p:nvSpPr>
          <p:spPr>
            <a:xfrm>
              <a:off x="5759325" y="1962625"/>
              <a:ext cx="331300" cy="91550"/>
            </a:xfrm>
            <a:custGeom>
              <a:rect b="b" l="l" r="r" t="t"/>
              <a:pathLst>
                <a:path extrusionOk="0" h="3662" w="13252">
                  <a:moveTo>
                    <a:pt x="337" y="0"/>
                  </a:moveTo>
                  <a:cubicBezTo>
                    <a:pt x="75" y="0"/>
                    <a:pt x="1" y="363"/>
                    <a:pt x="262" y="458"/>
                  </a:cubicBezTo>
                  <a:cubicBezTo>
                    <a:pt x="1043" y="685"/>
                    <a:pt x="1799" y="962"/>
                    <a:pt x="2581" y="1189"/>
                  </a:cubicBezTo>
                  <a:cubicBezTo>
                    <a:pt x="3337" y="1416"/>
                    <a:pt x="4143" y="1668"/>
                    <a:pt x="4925" y="1870"/>
                  </a:cubicBezTo>
                  <a:cubicBezTo>
                    <a:pt x="6487" y="2298"/>
                    <a:pt x="8050" y="2702"/>
                    <a:pt x="9613" y="3054"/>
                  </a:cubicBezTo>
                  <a:cubicBezTo>
                    <a:pt x="10520" y="3281"/>
                    <a:pt x="11402" y="3483"/>
                    <a:pt x="12309" y="3659"/>
                  </a:cubicBezTo>
                  <a:cubicBezTo>
                    <a:pt x="12327" y="3661"/>
                    <a:pt x="12345" y="3661"/>
                    <a:pt x="12363" y="3661"/>
                  </a:cubicBezTo>
                  <a:cubicBezTo>
                    <a:pt x="13027" y="3661"/>
                    <a:pt x="13251" y="2744"/>
                    <a:pt x="12637" y="2449"/>
                  </a:cubicBezTo>
                  <a:cubicBezTo>
                    <a:pt x="11049" y="2122"/>
                    <a:pt x="9461" y="1769"/>
                    <a:pt x="7873" y="1441"/>
                  </a:cubicBezTo>
                  <a:cubicBezTo>
                    <a:pt x="6260" y="1088"/>
                    <a:pt x="4698" y="811"/>
                    <a:pt x="3110" y="509"/>
                  </a:cubicBezTo>
                  <a:cubicBezTo>
                    <a:pt x="2202" y="332"/>
                    <a:pt x="1270" y="206"/>
                    <a:pt x="388" y="5"/>
                  </a:cubicBezTo>
                  <a:cubicBezTo>
                    <a:pt x="370" y="2"/>
                    <a:pt x="353" y="0"/>
                    <a:pt x="3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5" name="Google Shape;3535;p52"/>
            <p:cNvSpPr/>
            <p:nvPr/>
          </p:nvSpPr>
          <p:spPr>
            <a:xfrm>
              <a:off x="4584375" y="1712475"/>
              <a:ext cx="332175" cy="91700"/>
            </a:xfrm>
            <a:custGeom>
              <a:rect b="b" l="l" r="r" t="t"/>
              <a:pathLst>
                <a:path extrusionOk="0" h="3668" w="13287">
                  <a:moveTo>
                    <a:pt x="883" y="0"/>
                  </a:moveTo>
                  <a:cubicBezTo>
                    <a:pt x="234" y="0"/>
                    <a:pt x="0" y="922"/>
                    <a:pt x="631" y="1189"/>
                  </a:cubicBezTo>
                  <a:cubicBezTo>
                    <a:pt x="2219" y="1542"/>
                    <a:pt x="3807" y="1895"/>
                    <a:pt x="5395" y="2222"/>
                  </a:cubicBezTo>
                  <a:cubicBezTo>
                    <a:pt x="6983" y="2550"/>
                    <a:pt x="8571" y="2853"/>
                    <a:pt x="10134" y="3155"/>
                  </a:cubicBezTo>
                  <a:cubicBezTo>
                    <a:pt x="11066" y="3306"/>
                    <a:pt x="11973" y="3457"/>
                    <a:pt x="12881" y="3659"/>
                  </a:cubicBezTo>
                  <a:cubicBezTo>
                    <a:pt x="12904" y="3665"/>
                    <a:pt x="12926" y="3668"/>
                    <a:pt x="12947" y="3668"/>
                  </a:cubicBezTo>
                  <a:cubicBezTo>
                    <a:pt x="13200" y="3668"/>
                    <a:pt x="13286" y="3273"/>
                    <a:pt x="13007" y="3180"/>
                  </a:cubicBezTo>
                  <a:cubicBezTo>
                    <a:pt x="12225" y="2979"/>
                    <a:pt x="11469" y="2701"/>
                    <a:pt x="10688" y="2475"/>
                  </a:cubicBezTo>
                  <a:cubicBezTo>
                    <a:pt x="9932" y="2248"/>
                    <a:pt x="9125" y="1996"/>
                    <a:pt x="8344" y="1794"/>
                  </a:cubicBezTo>
                  <a:cubicBezTo>
                    <a:pt x="6781" y="1366"/>
                    <a:pt x="5219" y="937"/>
                    <a:pt x="3656" y="584"/>
                  </a:cubicBezTo>
                  <a:cubicBezTo>
                    <a:pt x="2749" y="383"/>
                    <a:pt x="1866" y="181"/>
                    <a:pt x="959" y="4"/>
                  </a:cubicBezTo>
                  <a:cubicBezTo>
                    <a:pt x="933" y="2"/>
                    <a:pt x="908" y="0"/>
                    <a:pt x="88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6" name="Google Shape;3536;p52"/>
            <p:cNvSpPr/>
            <p:nvPr/>
          </p:nvSpPr>
          <p:spPr>
            <a:xfrm>
              <a:off x="5195600" y="1128450"/>
              <a:ext cx="69700" cy="329575"/>
            </a:xfrm>
            <a:custGeom>
              <a:rect b="b" l="l" r="r" t="t"/>
              <a:pathLst>
                <a:path extrusionOk="0" h="13183" w="2788">
                  <a:moveTo>
                    <a:pt x="703" y="0"/>
                  </a:moveTo>
                  <a:cubicBezTo>
                    <a:pt x="646" y="0"/>
                    <a:pt x="587" y="8"/>
                    <a:pt x="530" y="26"/>
                  </a:cubicBezTo>
                  <a:cubicBezTo>
                    <a:pt x="202" y="102"/>
                    <a:pt x="1" y="455"/>
                    <a:pt x="101" y="782"/>
                  </a:cubicBezTo>
                  <a:cubicBezTo>
                    <a:pt x="354" y="2370"/>
                    <a:pt x="606" y="3983"/>
                    <a:pt x="883" y="5596"/>
                  </a:cubicBezTo>
                  <a:cubicBezTo>
                    <a:pt x="1160" y="7184"/>
                    <a:pt x="1463" y="8747"/>
                    <a:pt x="1765" y="10310"/>
                  </a:cubicBezTo>
                  <a:cubicBezTo>
                    <a:pt x="1941" y="11217"/>
                    <a:pt x="2168" y="12099"/>
                    <a:pt x="2294" y="13006"/>
                  </a:cubicBezTo>
                  <a:cubicBezTo>
                    <a:pt x="2317" y="13129"/>
                    <a:pt x="2417" y="13182"/>
                    <a:pt x="2521" y="13182"/>
                  </a:cubicBezTo>
                  <a:cubicBezTo>
                    <a:pt x="2652" y="13182"/>
                    <a:pt x="2787" y="13097"/>
                    <a:pt x="2773" y="12956"/>
                  </a:cubicBezTo>
                  <a:cubicBezTo>
                    <a:pt x="2698" y="12149"/>
                    <a:pt x="2647" y="11318"/>
                    <a:pt x="2597" y="10511"/>
                  </a:cubicBezTo>
                  <a:cubicBezTo>
                    <a:pt x="2521" y="9705"/>
                    <a:pt x="2445" y="8898"/>
                    <a:pt x="2370" y="8092"/>
                  </a:cubicBezTo>
                  <a:cubicBezTo>
                    <a:pt x="2193" y="6453"/>
                    <a:pt x="1992" y="4815"/>
                    <a:pt x="1740" y="3177"/>
                  </a:cubicBezTo>
                  <a:cubicBezTo>
                    <a:pt x="1589" y="2269"/>
                    <a:pt x="1437" y="1362"/>
                    <a:pt x="1286" y="455"/>
                  </a:cubicBezTo>
                  <a:cubicBezTo>
                    <a:pt x="1224" y="185"/>
                    <a:pt x="973" y="0"/>
                    <a:pt x="70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7" name="Google Shape;3537;p52"/>
            <p:cNvSpPr/>
            <p:nvPr/>
          </p:nvSpPr>
          <p:spPr>
            <a:xfrm>
              <a:off x="5410125" y="2308350"/>
              <a:ext cx="69675" cy="329900"/>
            </a:xfrm>
            <a:custGeom>
              <a:rect b="b" l="l" r="r" t="t"/>
              <a:pathLst>
                <a:path extrusionOk="0" h="13196" w="2787">
                  <a:moveTo>
                    <a:pt x="267" y="1"/>
                  </a:moveTo>
                  <a:cubicBezTo>
                    <a:pt x="136" y="1"/>
                    <a:pt x="0" y="85"/>
                    <a:pt x="14" y="240"/>
                  </a:cubicBezTo>
                  <a:cubicBezTo>
                    <a:pt x="90" y="1046"/>
                    <a:pt x="140" y="1853"/>
                    <a:pt x="191" y="2685"/>
                  </a:cubicBezTo>
                  <a:cubicBezTo>
                    <a:pt x="266" y="3491"/>
                    <a:pt x="342" y="4298"/>
                    <a:pt x="418" y="5104"/>
                  </a:cubicBezTo>
                  <a:cubicBezTo>
                    <a:pt x="594" y="6743"/>
                    <a:pt x="796" y="8381"/>
                    <a:pt x="1048" y="9994"/>
                  </a:cubicBezTo>
                  <a:cubicBezTo>
                    <a:pt x="1199" y="10926"/>
                    <a:pt x="1350" y="11834"/>
                    <a:pt x="1501" y="12741"/>
                  </a:cubicBezTo>
                  <a:cubicBezTo>
                    <a:pt x="1564" y="13011"/>
                    <a:pt x="1814" y="13196"/>
                    <a:pt x="2084" y="13196"/>
                  </a:cubicBezTo>
                  <a:cubicBezTo>
                    <a:pt x="2142" y="13196"/>
                    <a:pt x="2200" y="13187"/>
                    <a:pt x="2258" y="13170"/>
                  </a:cubicBezTo>
                  <a:cubicBezTo>
                    <a:pt x="2585" y="13069"/>
                    <a:pt x="2787" y="12741"/>
                    <a:pt x="2686" y="12414"/>
                  </a:cubicBezTo>
                  <a:cubicBezTo>
                    <a:pt x="2434" y="10800"/>
                    <a:pt x="2182" y="9213"/>
                    <a:pt x="1905" y="7599"/>
                  </a:cubicBezTo>
                  <a:cubicBezTo>
                    <a:pt x="1627" y="6012"/>
                    <a:pt x="1325" y="4449"/>
                    <a:pt x="997" y="2886"/>
                  </a:cubicBezTo>
                  <a:cubicBezTo>
                    <a:pt x="846" y="1979"/>
                    <a:pt x="619" y="1071"/>
                    <a:pt x="493" y="164"/>
                  </a:cubicBezTo>
                  <a:cubicBezTo>
                    <a:pt x="471" y="53"/>
                    <a:pt x="370" y="1"/>
                    <a:pt x="26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8" name="Google Shape;3538;p52"/>
            <p:cNvSpPr/>
            <p:nvPr/>
          </p:nvSpPr>
          <p:spPr>
            <a:xfrm>
              <a:off x="5760975" y="1742800"/>
              <a:ext cx="333200" cy="68125"/>
            </a:xfrm>
            <a:custGeom>
              <a:rect b="b" l="l" r="r" t="t"/>
              <a:pathLst>
                <a:path extrusionOk="0" h="2725" w="13328">
                  <a:moveTo>
                    <a:pt x="12653" y="0"/>
                  </a:moveTo>
                  <a:cubicBezTo>
                    <a:pt x="12593" y="0"/>
                    <a:pt x="12532" y="9"/>
                    <a:pt x="12470" y="26"/>
                  </a:cubicBezTo>
                  <a:cubicBezTo>
                    <a:pt x="10882" y="304"/>
                    <a:pt x="9269" y="556"/>
                    <a:pt x="7681" y="833"/>
                  </a:cubicBezTo>
                  <a:cubicBezTo>
                    <a:pt x="6068" y="1110"/>
                    <a:pt x="4531" y="1413"/>
                    <a:pt x="2943" y="1715"/>
                  </a:cubicBezTo>
                  <a:cubicBezTo>
                    <a:pt x="2061" y="1892"/>
                    <a:pt x="1153" y="2093"/>
                    <a:pt x="246" y="2244"/>
                  </a:cubicBezTo>
                  <a:cubicBezTo>
                    <a:pt x="1" y="2269"/>
                    <a:pt x="42" y="2724"/>
                    <a:pt x="301" y="2724"/>
                  </a:cubicBezTo>
                  <a:cubicBezTo>
                    <a:pt x="308" y="2724"/>
                    <a:pt x="315" y="2724"/>
                    <a:pt x="322" y="2723"/>
                  </a:cubicBezTo>
                  <a:lnTo>
                    <a:pt x="322" y="2698"/>
                  </a:lnTo>
                  <a:cubicBezTo>
                    <a:pt x="1128" y="2623"/>
                    <a:pt x="1935" y="2597"/>
                    <a:pt x="2741" y="2522"/>
                  </a:cubicBezTo>
                  <a:cubicBezTo>
                    <a:pt x="3548" y="2446"/>
                    <a:pt x="4380" y="2396"/>
                    <a:pt x="5186" y="2295"/>
                  </a:cubicBezTo>
                  <a:cubicBezTo>
                    <a:pt x="6824" y="2118"/>
                    <a:pt x="8463" y="1917"/>
                    <a:pt x="10076" y="1665"/>
                  </a:cubicBezTo>
                  <a:cubicBezTo>
                    <a:pt x="10983" y="1539"/>
                    <a:pt x="11916" y="1388"/>
                    <a:pt x="12823" y="1236"/>
                  </a:cubicBezTo>
                  <a:cubicBezTo>
                    <a:pt x="13151" y="1135"/>
                    <a:pt x="13327" y="783"/>
                    <a:pt x="13252" y="455"/>
                  </a:cubicBezTo>
                  <a:cubicBezTo>
                    <a:pt x="13169" y="185"/>
                    <a:pt x="12931" y="0"/>
                    <a:pt x="1265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9" name="Google Shape;3539;p52"/>
            <p:cNvSpPr/>
            <p:nvPr/>
          </p:nvSpPr>
          <p:spPr>
            <a:xfrm>
              <a:off x="4581250" y="1955775"/>
              <a:ext cx="333175" cy="67875"/>
            </a:xfrm>
            <a:custGeom>
              <a:rect b="b" l="l" r="r" t="t"/>
              <a:pathLst>
                <a:path extrusionOk="0" h="2715" w="13327">
                  <a:moveTo>
                    <a:pt x="13028" y="0"/>
                  </a:moveTo>
                  <a:cubicBezTo>
                    <a:pt x="13021" y="0"/>
                    <a:pt x="13013" y="1"/>
                    <a:pt x="13006" y="1"/>
                  </a:cubicBezTo>
                  <a:cubicBezTo>
                    <a:pt x="12199" y="102"/>
                    <a:pt x="11393" y="127"/>
                    <a:pt x="10586" y="203"/>
                  </a:cubicBezTo>
                  <a:cubicBezTo>
                    <a:pt x="9780" y="279"/>
                    <a:pt x="8973" y="329"/>
                    <a:pt x="8141" y="405"/>
                  </a:cubicBezTo>
                  <a:cubicBezTo>
                    <a:pt x="6503" y="606"/>
                    <a:pt x="4890" y="783"/>
                    <a:pt x="3252" y="1035"/>
                  </a:cubicBezTo>
                  <a:cubicBezTo>
                    <a:pt x="2344" y="1186"/>
                    <a:pt x="1412" y="1337"/>
                    <a:pt x="504" y="1488"/>
                  </a:cubicBezTo>
                  <a:cubicBezTo>
                    <a:pt x="177" y="1589"/>
                    <a:pt x="0" y="1917"/>
                    <a:pt x="76" y="2245"/>
                  </a:cubicBezTo>
                  <a:cubicBezTo>
                    <a:pt x="162" y="2526"/>
                    <a:pt x="416" y="2714"/>
                    <a:pt x="709" y="2714"/>
                  </a:cubicBezTo>
                  <a:cubicBezTo>
                    <a:pt x="758" y="2714"/>
                    <a:pt x="807" y="2709"/>
                    <a:pt x="857" y="2698"/>
                  </a:cubicBezTo>
                  <a:cubicBezTo>
                    <a:pt x="2445" y="2421"/>
                    <a:pt x="4058" y="2169"/>
                    <a:pt x="5646" y="1892"/>
                  </a:cubicBezTo>
                  <a:cubicBezTo>
                    <a:pt x="7234" y="1614"/>
                    <a:pt x="8797" y="1312"/>
                    <a:pt x="10385" y="1010"/>
                  </a:cubicBezTo>
                  <a:cubicBezTo>
                    <a:pt x="11267" y="833"/>
                    <a:pt x="12174" y="632"/>
                    <a:pt x="13081" y="480"/>
                  </a:cubicBezTo>
                  <a:cubicBezTo>
                    <a:pt x="13327" y="431"/>
                    <a:pt x="13286" y="0"/>
                    <a:pt x="1302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0" name="Google Shape;3540;p52"/>
            <p:cNvSpPr/>
            <p:nvPr/>
          </p:nvSpPr>
          <p:spPr>
            <a:xfrm>
              <a:off x="5578600" y="1256725"/>
              <a:ext cx="211225" cy="272100"/>
            </a:xfrm>
            <a:custGeom>
              <a:rect b="b" l="l" r="r" t="t"/>
              <a:pathLst>
                <a:path extrusionOk="0" h="10884" w="8449">
                  <a:moveTo>
                    <a:pt x="7746" y="0"/>
                  </a:moveTo>
                  <a:cubicBezTo>
                    <a:pt x="7538" y="0"/>
                    <a:pt x="7331" y="112"/>
                    <a:pt x="7213" y="314"/>
                  </a:cubicBezTo>
                  <a:cubicBezTo>
                    <a:pt x="6256" y="1625"/>
                    <a:pt x="5323" y="2935"/>
                    <a:pt x="4365" y="4271"/>
                  </a:cubicBezTo>
                  <a:cubicBezTo>
                    <a:pt x="3433" y="5607"/>
                    <a:pt x="2551" y="6918"/>
                    <a:pt x="1643" y="8254"/>
                  </a:cubicBezTo>
                  <a:cubicBezTo>
                    <a:pt x="1139" y="9010"/>
                    <a:pt x="660" y="9791"/>
                    <a:pt x="131" y="10522"/>
                  </a:cubicBezTo>
                  <a:cubicBezTo>
                    <a:pt x="1" y="10689"/>
                    <a:pt x="172" y="10884"/>
                    <a:pt x="342" y="10884"/>
                  </a:cubicBezTo>
                  <a:cubicBezTo>
                    <a:pt x="402" y="10884"/>
                    <a:pt x="463" y="10859"/>
                    <a:pt x="509" y="10799"/>
                  </a:cubicBezTo>
                  <a:cubicBezTo>
                    <a:pt x="1013" y="10169"/>
                    <a:pt x="1568" y="9589"/>
                    <a:pt x="2072" y="8959"/>
                  </a:cubicBezTo>
                  <a:cubicBezTo>
                    <a:pt x="2601" y="8354"/>
                    <a:pt x="3130" y="7749"/>
                    <a:pt x="3634" y="7119"/>
                  </a:cubicBezTo>
                  <a:cubicBezTo>
                    <a:pt x="4668" y="5809"/>
                    <a:pt x="5676" y="4523"/>
                    <a:pt x="6659" y="3187"/>
                  </a:cubicBezTo>
                  <a:cubicBezTo>
                    <a:pt x="7188" y="2431"/>
                    <a:pt x="7743" y="1675"/>
                    <a:pt x="8272" y="919"/>
                  </a:cubicBezTo>
                  <a:cubicBezTo>
                    <a:pt x="8448" y="642"/>
                    <a:pt x="8348" y="264"/>
                    <a:pt x="8045" y="87"/>
                  </a:cubicBezTo>
                  <a:cubicBezTo>
                    <a:pt x="7953" y="28"/>
                    <a:pt x="7849" y="0"/>
                    <a:pt x="77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1" name="Google Shape;3541;p52"/>
            <p:cNvSpPr/>
            <p:nvPr/>
          </p:nvSpPr>
          <p:spPr>
            <a:xfrm>
              <a:off x="4885600" y="2237600"/>
              <a:ext cx="211300" cy="272375"/>
            </a:xfrm>
            <a:custGeom>
              <a:rect b="b" l="l" r="r" t="t"/>
              <a:pathLst>
                <a:path extrusionOk="0" h="10895" w="8452">
                  <a:moveTo>
                    <a:pt x="8093" y="1"/>
                  </a:moveTo>
                  <a:cubicBezTo>
                    <a:pt x="8037" y="1"/>
                    <a:pt x="7982" y="21"/>
                    <a:pt x="7939" y="70"/>
                  </a:cubicBezTo>
                  <a:cubicBezTo>
                    <a:pt x="7435" y="701"/>
                    <a:pt x="6906" y="1305"/>
                    <a:pt x="6377" y="1910"/>
                  </a:cubicBezTo>
                  <a:cubicBezTo>
                    <a:pt x="5847" y="2540"/>
                    <a:pt x="5318" y="3145"/>
                    <a:pt x="4814" y="3775"/>
                  </a:cubicBezTo>
                  <a:cubicBezTo>
                    <a:pt x="3781" y="5061"/>
                    <a:pt x="2773" y="6372"/>
                    <a:pt x="1790" y="7707"/>
                  </a:cubicBezTo>
                  <a:cubicBezTo>
                    <a:pt x="1260" y="8438"/>
                    <a:pt x="706" y="9194"/>
                    <a:pt x="176" y="9951"/>
                  </a:cubicBezTo>
                  <a:cubicBezTo>
                    <a:pt x="0" y="10253"/>
                    <a:pt x="101" y="10631"/>
                    <a:pt x="403" y="10808"/>
                  </a:cubicBezTo>
                  <a:cubicBezTo>
                    <a:pt x="496" y="10866"/>
                    <a:pt x="599" y="10894"/>
                    <a:pt x="703" y="10894"/>
                  </a:cubicBezTo>
                  <a:cubicBezTo>
                    <a:pt x="910" y="10894"/>
                    <a:pt x="1117" y="10782"/>
                    <a:pt x="1235" y="10581"/>
                  </a:cubicBezTo>
                  <a:cubicBezTo>
                    <a:pt x="2193" y="9270"/>
                    <a:pt x="3125" y="7959"/>
                    <a:pt x="4083" y="6624"/>
                  </a:cubicBezTo>
                  <a:cubicBezTo>
                    <a:pt x="5016" y="5288"/>
                    <a:pt x="5898" y="3977"/>
                    <a:pt x="6805" y="2641"/>
                  </a:cubicBezTo>
                  <a:cubicBezTo>
                    <a:pt x="7309" y="1885"/>
                    <a:pt x="7788" y="1104"/>
                    <a:pt x="8318" y="373"/>
                  </a:cubicBezTo>
                  <a:cubicBezTo>
                    <a:pt x="8451" y="201"/>
                    <a:pt x="8267" y="1"/>
                    <a:pt x="80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2" name="Google Shape;3542;p52"/>
            <p:cNvSpPr/>
            <p:nvPr/>
          </p:nvSpPr>
          <p:spPr>
            <a:xfrm>
              <a:off x="5689375" y="2126050"/>
              <a:ext cx="276875" cy="206875"/>
            </a:xfrm>
            <a:custGeom>
              <a:rect b="b" l="l" r="r" t="t"/>
              <a:pathLst>
                <a:path extrusionOk="0" h="8275" w="11075">
                  <a:moveTo>
                    <a:pt x="348" y="0"/>
                  </a:moveTo>
                  <a:cubicBezTo>
                    <a:pt x="170" y="0"/>
                    <a:pt x="1" y="280"/>
                    <a:pt x="186" y="424"/>
                  </a:cubicBezTo>
                  <a:cubicBezTo>
                    <a:pt x="816" y="928"/>
                    <a:pt x="1396" y="1457"/>
                    <a:pt x="2026" y="1987"/>
                  </a:cubicBezTo>
                  <a:cubicBezTo>
                    <a:pt x="2631" y="2516"/>
                    <a:pt x="3261" y="3045"/>
                    <a:pt x="3891" y="3549"/>
                  </a:cubicBezTo>
                  <a:cubicBezTo>
                    <a:pt x="5177" y="4583"/>
                    <a:pt x="6462" y="5591"/>
                    <a:pt x="7798" y="6574"/>
                  </a:cubicBezTo>
                  <a:cubicBezTo>
                    <a:pt x="8554" y="7103"/>
                    <a:pt x="9310" y="7658"/>
                    <a:pt x="10067" y="8187"/>
                  </a:cubicBezTo>
                  <a:cubicBezTo>
                    <a:pt x="10169" y="8247"/>
                    <a:pt x="10280" y="8275"/>
                    <a:pt x="10389" y="8275"/>
                  </a:cubicBezTo>
                  <a:cubicBezTo>
                    <a:pt x="10602" y="8275"/>
                    <a:pt x="10807" y="8169"/>
                    <a:pt x="10923" y="7985"/>
                  </a:cubicBezTo>
                  <a:cubicBezTo>
                    <a:pt x="11075" y="7683"/>
                    <a:pt x="10974" y="7305"/>
                    <a:pt x="10697" y="7128"/>
                  </a:cubicBezTo>
                  <a:cubicBezTo>
                    <a:pt x="9361" y="6171"/>
                    <a:pt x="8050" y="5238"/>
                    <a:pt x="6714" y="4280"/>
                  </a:cubicBezTo>
                  <a:cubicBezTo>
                    <a:pt x="5404" y="3348"/>
                    <a:pt x="4068" y="2466"/>
                    <a:pt x="2732" y="1558"/>
                  </a:cubicBezTo>
                  <a:cubicBezTo>
                    <a:pt x="1976" y="1054"/>
                    <a:pt x="1220" y="575"/>
                    <a:pt x="464" y="46"/>
                  </a:cubicBezTo>
                  <a:cubicBezTo>
                    <a:pt x="427" y="14"/>
                    <a:pt x="387" y="0"/>
                    <a:pt x="348"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3" name="Google Shape;3543;p52"/>
            <p:cNvSpPr/>
            <p:nvPr/>
          </p:nvSpPr>
          <p:spPr>
            <a:xfrm>
              <a:off x="4708525" y="1433150"/>
              <a:ext cx="277575" cy="207275"/>
            </a:xfrm>
            <a:custGeom>
              <a:rect b="b" l="l" r="r" t="t"/>
              <a:pathLst>
                <a:path extrusionOk="0" h="8291" w="11103">
                  <a:moveTo>
                    <a:pt x="717" y="1"/>
                  </a:moveTo>
                  <a:cubicBezTo>
                    <a:pt x="502" y="1"/>
                    <a:pt x="295" y="113"/>
                    <a:pt x="177" y="314"/>
                  </a:cubicBezTo>
                  <a:cubicBezTo>
                    <a:pt x="1" y="617"/>
                    <a:pt x="101" y="995"/>
                    <a:pt x="404" y="1171"/>
                  </a:cubicBezTo>
                  <a:cubicBezTo>
                    <a:pt x="1740" y="2104"/>
                    <a:pt x="3050" y="3062"/>
                    <a:pt x="4386" y="3994"/>
                  </a:cubicBezTo>
                  <a:cubicBezTo>
                    <a:pt x="5697" y="4952"/>
                    <a:pt x="7033" y="5834"/>
                    <a:pt x="8368" y="6716"/>
                  </a:cubicBezTo>
                  <a:cubicBezTo>
                    <a:pt x="9125" y="7220"/>
                    <a:pt x="9881" y="7724"/>
                    <a:pt x="10637" y="8254"/>
                  </a:cubicBezTo>
                  <a:cubicBezTo>
                    <a:pt x="10671" y="8279"/>
                    <a:pt x="10708" y="8291"/>
                    <a:pt x="10745" y="8291"/>
                  </a:cubicBezTo>
                  <a:cubicBezTo>
                    <a:pt x="10926" y="8291"/>
                    <a:pt x="11103" y="8022"/>
                    <a:pt x="10914" y="7876"/>
                  </a:cubicBezTo>
                  <a:cubicBezTo>
                    <a:pt x="10284" y="7372"/>
                    <a:pt x="9704" y="6817"/>
                    <a:pt x="9074" y="6288"/>
                  </a:cubicBezTo>
                  <a:cubicBezTo>
                    <a:pt x="8469" y="5784"/>
                    <a:pt x="7839" y="5254"/>
                    <a:pt x="7209" y="4750"/>
                  </a:cubicBezTo>
                  <a:cubicBezTo>
                    <a:pt x="5924" y="3717"/>
                    <a:pt x="4638" y="2684"/>
                    <a:pt x="3302" y="1726"/>
                  </a:cubicBezTo>
                  <a:cubicBezTo>
                    <a:pt x="2546" y="1171"/>
                    <a:pt x="1790" y="617"/>
                    <a:pt x="1034" y="88"/>
                  </a:cubicBezTo>
                  <a:cubicBezTo>
                    <a:pt x="933" y="29"/>
                    <a:pt x="824" y="1"/>
                    <a:pt x="71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4" name="Google Shape;3544;p52"/>
            <p:cNvSpPr/>
            <p:nvPr/>
          </p:nvSpPr>
          <p:spPr>
            <a:xfrm>
              <a:off x="5128800" y="1666100"/>
              <a:ext cx="103600" cy="106575"/>
            </a:xfrm>
            <a:custGeom>
              <a:rect b="b" l="l" r="r" t="t"/>
              <a:pathLst>
                <a:path extrusionOk="0" h="4263" w="4144">
                  <a:moveTo>
                    <a:pt x="685" y="1"/>
                  </a:moveTo>
                  <a:cubicBezTo>
                    <a:pt x="524" y="1"/>
                    <a:pt x="366" y="57"/>
                    <a:pt x="253" y="171"/>
                  </a:cubicBezTo>
                  <a:cubicBezTo>
                    <a:pt x="1" y="423"/>
                    <a:pt x="1" y="826"/>
                    <a:pt x="253" y="1053"/>
                  </a:cubicBezTo>
                  <a:cubicBezTo>
                    <a:pt x="782" y="1607"/>
                    <a:pt x="1286" y="2187"/>
                    <a:pt x="1866" y="2716"/>
                  </a:cubicBezTo>
                  <a:cubicBezTo>
                    <a:pt x="2143" y="2968"/>
                    <a:pt x="2446" y="3221"/>
                    <a:pt x="2723" y="3447"/>
                  </a:cubicBezTo>
                  <a:cubicBezTo>
                    <a:pt x="3026" y="3699"/>
                    <a:pt x="3353" y="3926"/>
                    <a:pt x="3630" y="4203"/>
                  </a:cubicBezTo>
                  <a:cubicBezTo>
                    <a:pt x="3678" y="4245"/>
                    <a:pt x="3734" y="4263"/>
                    <a:pt x="3789" y="4263"/>
                  </a:cubicBezTo>
                  <a:cubicBezTo>
                    <a:pt x="3969" y="4263"/>
                    <a:pt x="4143" y="4075"/>
                    <a:pt x="4008" y="3901"/>
                  </a:cubicBezTo>
                  <a:lnTo>
                    <a:pt x="4008" y="3901"/>
                  </a:lnTo>
                  <a:lnTo>
                    <a:pt x="4034" y="3926"/>
                  </a:lnTo>
                  <a:cubicBezTo>
                    <a:pt x="3782" y="3599"/>
                    <a:pt x="3605" y="3271"/>
                    <a:pt x="3404" y="2943"/>
                  </a:cubicBezTo>
                  <a:cubicBezTo>
                    <a:pt x="3177" y="2641"/>
                    <a:pt x="2950" y="2313"/>
                    <a:pt x="2723" y="2011"/>
                  </a:cubicBezTo>
                  <a:cubicBezTo>
                    <a:pt x="2219" y="1355"/>
                    <a:pt x="1690" y="750"/>
                    <a:pt x="1135" y="171"/>
                  </a:cubicBezTo>
                  <a:cubicBezTo>
                    <a:pt x="1009" y="57"/>
                    <a:pt x="845" y="1"/>
                    <a:pt x="685"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5" name="Google Shape;3545;p52"/>
            <p:cNvSpPr/>
            <p:nvPr/>
          </p:nvSpPr>
          <p:spPr>
            <a:xfrm>
              <a:off x="5443100" y="1993650"/>
              <a:ext cx="103500" cy="106775"/>
            </a:xfrm>
            <a:custGeom>
              <a:rect b="b" l="l" r="r" t="t"/>
              <a:pathLst>
                <a:path extrusionOk="0" h="4271" w="4140">
                  <a:moveTo>
                    <a:pt x="336" y="1"/>
                  </a:moveTo>
                  <a:cubicBezTo>
                    <a:pt x="162" y="1"/>
                    <a:pt x="1" y="183"/>
                    <a:pt x="132" y="352"/>
                  </a:cubicBezTo>
                  <a:cubicBezTo>
                    <a:pt x="359" y="679"/>
                    <a:pt x="535" y="1007"/>
                    <a:pt x="762" y="1309"/>
                  </a:cubicBezTo>
                  <a:cubicBezTo>
                    <a:pt x="964" y="1637"/>
                    <a:pt x="1191" y="1939"/>
                    <a:pt x="1417" y="2267"/>
                  </a:cubicBezTo>
                  <a:cubicBezTo>
                    <a:pt x="1922" y="2897"/>
                    <a:pt x="2451" y="3502"/>
                    <a:pt x="3031" y="4082"/>
                  </a:cubicBezTo>
                  <a:cubicBezTo>
                    <a:pt x="3144" y="4208"/>
                    <a:pt x="3301" y="4271"/>
                    <a:pt x="3459" y="4271"/>
                  </a:cubicBezTo>
                  <a:cubicBezTo>
                    <a:pt x="3617" y="4271"/>
                    <a:pt x="3774" y="4208"/>
                    <a:pt x="3887" y="4082"/>
                  </a:cubicBezTo>
                  <a:cubicBezTo>
                    <a:pt x="4140" y="3855"/>
                    <a:pt x="4140" y="3452"/>
                    <a:pt x="3887" y="3200"/>
                  </a:cubicBezTo>
                  <a:cubicBezTo>
                    <a:pt x="3358" y="2645"/>
                    <a:pt x="2854" y="2091"/>
                    <a:pt x="2274" y="1561"/>
                  </a:cubicBezTo>
                  <a:cubicBezTo>
                    <a:pt x="1997" y="1309"/>
                    <a:pt x="1695" y="1057"/>
                    <a:pt x="1417" y="805"/>
                  </a:cubicBezTo>
                  <a:cubicBezTo>
                    <a:pt x="1115" y="578"/>
                    <a:pt x="787" y="352"/>
                    <a:pt x="510" y="74"/>
                  </a:cubicBezTo>
                  <a:cubicBezTo>
                    <a:pt x="458" y="22"/>
                    <a:pt x="396" y="1"/>
                    <a:pt x="33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6" name="Google Shape;3546;p52"/>
            <p:cNvSpPr/>
            <p:nvPr/>
          </p:nvSpPr>
          <p:spPr>
            <a:xfrm>
              <a:off x="5446050" y="1676175"/>
              <a:ext cx="110625" cy="99950"/>
            </a:xfrm>
            <a:custGeom>
              <a:rect b="b" l="l" r="r" t="t"/>
              <a:pathLst>
                <a:path extrusionOk="0" h="3998" w="4425">
                  <a:moveTo>
                    <a:pt x="3732" y="1"/>
                  </a:moveTo>
                  <a:cubicBezTo>
                    <a:pt x="3574" y="1"/>
                    <a:pt x="3417" y="58"/>
                    <a:pt x="3291" y="171"/>
                  </a:cubicBezTo>
                  <a:cubicBezTo>
                    <a:pt x="2736" y="700"/>
                    <a:pt x="2156" y="1230"/>
                    <a:pt x="1652" y="1809"/>
                  </a:cubicBezTo>
                  <a:cubicBezTo>
                    <a:pt x="1400" y="2087"/>
                    <a:pt x="1148" y="2364"/>
                    <a:pt x="896" y="2666"/>
                  </a:cubicBezTo>
                  <a:cubicBezTo>
                    <a:pt x="669" y="2944"/>
                    <a:pt x="417" y="3296"/>
                    <a:pt x="165" y="3574"/>
                  </a:cubicBezTo>
                  <a:cubicBezTo>
                    <a:pt x="0" y="3718"/>
                    <a:pt x="139" y="3998"/>
                    <a:pt x="319" y="3998"/>
                  </a:cubicBezTo>
                  <a:cubicBezTo>
                    <a:pt x="359" y="3998"/>
                    <a:pt x="401" y="3984"/>
                    <a:pt x="443" y="3952"/>
                  </a:cubicBezTo>
                  <a:cubicBezTo>
                    <a:pt x="745" y="3725"/>
                    <a:pt x="1073" y="3548"/>
                    <a:pt x="1400" y="3322"/>
                  </a:cubicBezTo>
                  <a:cubicBezTo>
                    <a:pt x="1728" y="3095"/>
                    <a:pt x="2030" y="2893"/>
                    <a:pt x="2358" y="2641"/>
                  </a:cubicBezTo>
                  <a:cubicBezTo>
                    <a:pt x="2988" y="2162"/>
                    <a:pt x="3593" y="1608"/>
                    <a:pt x="4173" y="1053"/>
                  </a:cubicBezTo>
                  <a:cubicBezTo>
                    <a:pt x="4425" y="801"/>
                    <a:pt x="4425" y="423"/>
                    <a:pt x="4173" y="171"/>
                  </a:cubicBezTo>
                  <a:cubicBezTo>
                    <a:pt x="4047" y="58"/>
                    <a:pt x="3889" y="1"/>
                    <a:pt x="37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7" name="Google Shape;3547;p52"/>
            <p:cNvSpPr/>
            <p:nvPr/>
          </p:nvSpPr>
          <p:spPr>
            <a:xfrm>
              <a:off x="5113575" y="1990575"/>
              <a:ext cx="115900" cy="100000"/>
            </a:xfrm>
            <a:custGeom>
              <a:rect b="b" l="l" r="r" t="t"/>
              <a:pathLst>
                <a:path extrusionOk="0" h="4000" w="4636">
                  <a:moveTo>
                    <a:pt x="4312" y="0"/>
                  </a:moveTo>
                  <a:cubicBezTo>
                    <a:pt x="4272" y="0"/>
                    <a:pt x="4230" y="14"/>
                    <a:pt x="4189" y="46"/>
                  </a:cubicBezTo>
                  <a:cubicBezTo>
                    <a:pt x="3887" y="273"/>
                    <a:pt x="3559" y="449"/>
                    <a:pt x="3231" y="676"/>
                  </a:cubicBezTo>
                  <a:cubicBezTo>
                    <a:pt x="2904" y="903"/>
                    <a:pt x="2601" y="1105"/>
                    <a:pt x="2273" y="1357"/>
                  </a:cubicBezTo>
                  <a:cubicBezTo>
                    <a:pt x="1643" y="1836"/>
                    <a:pt x="1038" y="2365"/>
                    <a:pt x="459" y="2945"/>
                  </a:cubicBezTo>
                  <a:cubicBezTo>
                    <a:pt x="1" y="3283"/>
                    <a:pt x="550" y="3999"/>
                    <a:pt x="1011" y="3999"/>
                  </a:cubicBezTo>
                  <a:cubicBezTo>
                    <a:pt x="1134" y="3999"/>
                    <a:pt x="1251" y="3948"/>
                    <a:pt x="1341" y="3827"/>
                  </a:cubicBezTo>
                  <a:cubicBezTo>
                    <a:pt x="1895" y="3297"/>
                    <a:pt x="2475" y="2768"/>
                    <a:pt x="2979" y="2188"/>
                  </a:cubicBezTo>
                  <a:cubicBezTo>
                    <a:pt x="3231" y="1911"/>
                    <a:pt x="3483" y="1634"/>
                    <a:pt x="3735" y="1331"/>
                  </a:cubicBezTo>
                  <a:cubicBezTo>
                    <a:pt x="3987" y="1054"/>
                    <a:pt x="4214" y="701"/>
                    <a:pt x="4491" y="424"/>
                  </a:cubicBezTo>
                  <a:cubicBezTo>
                    <a:pt x="4636" y="280"/>
                    <a:pt x="4493" y="0"/>
                    <a:pt x="4312"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8" name="Google Shape;3548;p52"/>
            <p:cNvSpPr/>
            <p:nvPr/>
          </p:nvSpPr>
          <p:spPr>
            <a:xfrm>
              <a:off x="5327300" y="1589700"/>
              <a:ext cx="32775" cy="137000"/>
            </a:xfrm>
            <a:custGeom>
              <a:rect b="b" l="l" r="r" t="t"/>
              <a:pathLst>
                <a:path extrusionOk="0" h="5480" w="1311">
                  <a:moveTo>
                    <a:pt x="681" y="1"/>
                  </a:moveTo>
                  <a:cubicBezTo>
                    <a:pt x="328" y="1"/>
                    <a:pt x="51" y="278"/>
                    <a:pt x="51" y="631"/>
                  </a:cubicBezTo>
                  <a:cubicBezTo>
                    <a:pt x="51" y="1387"/>
                    <a:pt x="0" y="2168"/>
                    <a:pt x="51" y="2924"/>
                  </a:cubicBezTo>
                  <a:cubicBezTo>
                    <a:pt x="76" y="3302"/>
                    <a:pt x="101" y="3680"/>
                    <a:pt x="126" y="4059"/>
                  </a:cubicBezTo>
                  <a:cubicBezTo>
                    <a:pt x="177" y="4437"/>
                    <a:pt x="252" y="4865"/>
                    <a:pt x="252" y="5243"/>
                  </a:cubicBezTo>
                  <a:cubicBezTo>
                    <a:pt x="252" y="5404"/>
                    <a:pt x="361" y="5480"/>
                    <a:pt x="475" y="5480"/>
                  </a:cubicBezTo>
                  <a:cubicBezTo>
                    <a:pt x="594" y="5480"/>
                    <a:pt x="718" y="5397"/>
                    <a:pt x="731" y="5243"/>
                  </a:cubicBezTo>
                  <a:cubicBezTo>
                    <a:pt x="782" y="4865"/>
                    <a:pt x="908" y="4487"/>
                    <a:pt x="983" y="4109"/>
                  </a:cubicBezTo>
                  <a:cubicBezTo>
                    <a:pt x="1059" y="3731"/>
                    <a:pt x="1109" y="3378"/>
                    <a:pt x="1160" y="3000"/>
                  </a:cubicBezTo>
                  <a:cubicBezTo>
                    <a:pt x="1261" y="2219"/>
                    <a:pt x="1311" y="1412"/>
                    <a:pt x="1311" y="631"/>
                  </a:cubicBezTo>
                  <a:cubicBezTo>
                    <a:pt x="1311" y="278"/>
                    <a:pt x="1034" y="1"/>
                    <a:pt x="681"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9" name="Google Shape;3549;p52"/>
            <p:cNvSpPr/>
            <p:nvPr/>
          </p:nvSpPr>
          <p:spPr>
            <a:xfrm>
              <a:off x="5315325" y="2039750"/>
              <a:ext cx="32800" cy="137250"/>
            </a:xfrm>
            <a:custGeom>
              <a:rect b="b" l="l" r="r" t="t"/>
              <a:pathLst>
                <a:path extrusionOk="0" h="5490" w="1312">
                  <a:moveTo>
                    <a:pt x="820" y="1"/>
                  </a:moveTo>
                  <a:cubicBezTo>
                    <a:pt x="700" y="1"/>
                    <a:pt x="580" y="83"/>
                    <a:pt x="580" y="247"/>
                  </a:cubicBezTo>
                  <a:cubicBezTo>
                    <a:pt x="530" y="625"/>
                    <a:pt x="404" y="1003"/>
                    <a:pt x="328" y="1381"/>
                  </a:cubicBezTo>
                  <a:cubicBezTo>
                    <a:pt x="253" y="1759"/>
                    <a:pt x="202" y="2112"/>
                    <a:pt x="152" y="2490"/>
                  </a:cubicBezTo>
                  <a:cubicBezTo>
                    <a:pt x="51" y="3271"/>
                    <a:pt x="0" y="4053"/>
                    <a:pt x="0" y="4859"/>
                  </a:cubicBezTo>
                  <a:cubicBezTo>
                    <a:pt x="0" y="5212"/>
                    <a:pt x="278" y="5489"/>
                    <a:pt x="631" y="5489"/>
                  </a:cubicBezTo>
                  <a:cubicBezTo>
                    <a:pt x="983" y="5489"/>
                    <a:pt x="1261" y="5212"/>
                    <a:pt x="1261" y="4859"/>
                  </a:cubicBezTo>
                  <a:cubicBezTo>
                    <a:pt x="1261" y="4103"/>
                    <a:pt x="1311" y="3322"/>
                    <a:pt x="1261" y="2540"/>
                  </a:cubicBezTo>
                  <a:cubicBezTo>
                    <a:pt x="1236" y="2162"/>
                    <a:pt x="1210" y="1784"/>
                    <a:pt x="1185" y="1406"/>
                  </a:cubicBezTo>
                  <a:cubicBezTo>
                    <a:pt x="1135" y="1028"/>
                    <a:pt x="1059" y="625"/>
                    <a:pt x="1059" y="247"/>
                  </a:cubicBezTo>
                  <a:cubicBezTo>
                    <a:pt x="1059" y="83"/>
                    <a:pt x="939" y="1"/>
                    <a:pt x="82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0" name="Google Shape;3550;p52"/>
            <p:cNvSpPr/>
            <p:nvPr/>
          </p:nvSpPr>
          <p:spPr>
            <a:xfrm>
              <a:off x="5492375" y="1873950"/>
              <a:ext cx="140600" cy="32225"/>
            </a:xfrm>
            <a:custGeom>
              <a:rect b="b" l="l" r="r" t="t"/>
              <a:pathLst>
                <a:path extrusionOk="0" h="1289" w="5624">
                  <a:moveTo>
                    <a:pt x="3397" y="1"/>
                  </a:moveTo>
                  <a:cubicBezTo>
                    <a:pt x="3140" y="1"/>
                    <a:pt x="2883" y="6"/>
                    <a:pt x="2622" y="23"/>
                  </a:cubicBezTo>
                  <a:cubicBezTo>
                    <a:pt x="2244" y="23"/>
                    <a:pt x="1866" y="48"/>
                    <a:pt x="1488" y="99"/>
                  </a:cubicBezTo>
                  <a:cubicBezTo>
                    <a:pt x="1110" y="124"/>
                    <a:pt x="707" y="199"/>
                    <a:pt x="303" y="199"/>
                  </a:cubicBezTo>
                  <a:cubicBezTo>
                    <a:pt x="1" y="199"/>
                    <a:pt x="1" y="653"/>
                    <a:pt x="303" y="678"/>
                  </a:cubicBezTo>
                  <a:cubicBezTo>
                    <a:pt x="707" y="729"/>
                    <a:pt x="1060" y="855"/>
                    <a:pt x="1463" y="930"/>
                  </a:cubicBezTo>
                  <a:cubicBezTo>
                    <a:pt x="1841" y="1006"/>
                    <a:pt x="2194" y="1056"/>
                    <a:pt x="2547" y="1107"/>
                  </a:cubicBezTo>
                  <a:cubicBezTo>
                    <a:pt x="3353" y="1208"/>
                    <a:pt x="4134" y="1258"/>
                    <a:pt x="4941" y="1283"/>
                  </a:cubicBezTo>
                  <a:cubicBezTo>
                    <a:pt x="4965" y="1287"/>
                    <a:pt x="4987" y="1288"/>
                    <a:pt x="5009" y="1288"/>
                  </a:cubicBezTo>
                  <a:cubicBezTo>
                    <a:pt x="5624" y="1288"/>
                    <a:pt x="5624" y="18"/>
                    <a:pt x="5009" y="18"/>
                  </a:cubicBezTo>
                  <a:cubicBezTo>
                    <a:pt x="4987" y="18"/>
                    <a:pt x="4965" y="20"/>
                    <a:pt x="4941" y="23"/>
                  </a:cubicBezTo>
                  <a:cubicBezTo>
                    <a:pt x="4420" y="23"/>
                    <a:pt x="3910" y="1"/>
                    <a:pt x="339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1" name="Google Shape;3551;p52"/>
            <p:cNvSpPr/>
            <p:nvPr/>
          </p:nvSpPr>
          <p:spPr>
            <a:xfrm>
              <a:off x="5038700" y="1860650"/>
              <a:ext cx="144325" cy="32250"/>
            </a:xfrm>
            <a:custGeom>
              <a:rect b="b" l="l" r="r" t="t"/>
              <a:pathLst>
                <a:path extrusionOk="0" h="1290" w="5773">
                  <a:moveTo>
                    <a:pt x="832" y="1"/>
                  </a:moveTo>
                  <a:cubicBezTo>
                    <a:pt x="1" y="1"/>
                    <a:pt x="1" y="1261"/>
                    <a:pt x="832" y="1261"/>
                  </a:cubicBezTo>
                  <a:cubicBezTo>
                    <a:pt x="1284" y="1275"/>
                    <a:pt x="1726" y="1290"/>
                    <a:pt x="2170" y="1290"/>
                  </a:cubicBezTo>
                  <a:cubicBezTo>
                    <a:pt x="2495" y="1290"/>
                    <a:pt x="2821" y="1282"/>
                    <a:pt x="3151" y="1261"/>
                  </a:cubicBezTo>
                  <a:cubicBezTo>
                    <a:pt x="3529" y="1236"/>
                    <a:pt x="3907" y="1210"/>
                    <a:pt x="4285" y="1185"/>
                  </a:cubicBezTo>
                  <a:cubicBezTo>
                    <a:pt x="4664" y="1135"/>
                    <a:pt x="5067" y="1084"/>
                    <a:pt x="5470" y="1059"/>
                  </a:cubicBezTo>
                  <a:cubicBezTo>
                    <a:pt x="5773" y="1059"/>
                    <a:pt x="5773" y="631"/>
                    <a:pt x="5470" y="580"/>
                  </a:cubicBezTo>
                  <a:cubicBezTo>
                    <a:pt x="5092" y="530"/>
                    <a:pt x="4689" y="429"/>
                    <a:pt x="4336" y="353"/>
                  </a:cubicBezTo>
                  <a:cubicBezTo>
                    <a:pt x="3958" y="278"/>
                    <a:pt x="3605" y="202"/>
                    <a:pt x="3227" y="152"/>
                  </a:cubicBezTo>
                  <a:cubicBezTo>
                    <a:pt x="2420" y="76"/>
                    <a:pt x="1639" y="1"/>
                    <a:pt x="83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2" name="Google Shape;3552;p52"/>
            <p:cNvSpPr/>
            <p:nvPr/>
          </p:nvSpPr>
          <p:spPr>
            <a:xfrm>
              <a:off x="5275625" y="1752875"/>
              <a:ext cx="40975" cy="69600"/>
            </a:xfrm>
            <a:custGeom>
              <a:rect b="b" l="l" r="r" t="t"/>
              <a:pathLst>
                <a:path extrusionOk="0" h="2784" w="1639">
                  <a:moveTo>
                    <a:pt x="647" y="1"/>
                  </a:moveTo>
                  <a:cubicBezTo>
                    <a:pt x="590" y="1"/>
                    <a:pt x="533" y="9"/>
                    <a:pt x="480" y="27"/>
                  </a:cubicBezTo>
                  <a:cubicBezTo>
                    <a:pt x="303" y="52"/>
                    <a:pt x="177" y="153"/>
                    <a:pt x="101" y="304"/>
                  </a:cubicBezTo>
                  <a:cubicBezTo>
                    <a:pt x="1" y="455"/>
                    <a:pt x="1" y="632"/>
                    <a:pt x="26" y="783"/>
                  </a:cubicBezTo>
                  <a:cubicBezTo>
                    <a:pt x="152" y="1161"/>
                    <a:pt x="328" y="1514"/>
                    <a:pt x="505" y="1841"/>
                  </a:cubicBezTo>
                  <a:cubicBezTo>
                    <a:pt x="631" y="2018"/>
                    <a:pt x="732" y="2169"/>
                    <a:pt x="858" y="2320"/>
                  </a:cubicBezTo>
                  <a:cubicBezTo>
                    <a:pt x="908" y="2396"/>
                    <a:pt x="958" y="2446"/>
                    <a:pt x="1009" y="2497"/>
                  </a:cubicBezTo>
                  <a:lnTo>
                    <a:pt x="1084" y="2572"/>
                  </a:lnTo>
                  <a:cubicBezTo>
                    <a:pt x="1110" y="2598"/>
                    <a:pt x="1135" y="2648"/>
                    <a:pt x="1160" y="2673"/>
                  </a:cubicBezTo>
                  <a:cubicBezTo>
                    <a:pt x="1203" y="2750"/>
                    <a:pt x="1274" y="2783"/>
                    <a:pt x="1347" y="2783"/>
                  </a:cubicBezTo>
                  <a:cubicBezTo>
                    <a:pt x="1490" y="2783"/>
                    <a:pt x="1639" y="2655"/>
                    <a:pt x="1588" y="2472"/>
                  </a:cubicBezTo>
                  <a:lnTo>
                    <a:pt x="1614" y="2472"/>
                  </a:lnTo>
                  <a:cubicBezTo>
                    <a:pt x="1614" y="2446"/>
                    <a:pt x="1614" y="2396"/>
                    <a:pt x="1614" y="2371"/>
                  </a:cubicBezTo>
                  <a:lnTo>
                    <a:pt x="1614" y="2346"/>
                  </a:lnTo>
                  <a:lnTo>
                    <a:pt x="1614" y="2270"/>
                  </a:lnTo>
                  <a:lnTo>
                    <a:pt x="1614" y="2018"/>
                  </a:lnTo>
                  <a:cubicBezTo>
                    <a:pt x="1614" y="1816"/>
                    <a:pt x="1588" y="1615"/>
                    <a:pt x="1538" y="1438"/>
                  </a:cubicBezTo>
                  <a:cubicBezTo>
                    <a:pt x="1488" y="1085"/>
                    <a:pt x="1387" y="758"/>
                    <a:pt x="1236" y="455"/>
                  </a:cubicBezTo>
                  <a:cubicBezTo>
                    <a:pt x="1185" y="304"/>
                    <a:pt x="1084" y="178"/>
                    <a:pt x="958" y="77"/>
                  </a:cubicBezTo>
                  <a:cubicBezTo>
                    <a:pt x="861" y="28"/>
                    <a:pt x="753" y="1"/>
                    <a:pt x="647"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3" name="Google Shape;3553;p52"/>
            <p:cNvSpPr/>
            <p:nvPr/>
          </p:nvSpPr>
          <p:spPr>
            <a:xfrm>
              <a:off x="5358825" y="1944200"/>
              <a:ext cx="40950" cy="69450"/>
            </a:xfrm>
            <a:custGeom>
              <a:rect b="b" l="l" r="r" t="t"/>
              <a:pathLst>
                <a:path extrusionOk="0" h="2778" w="1638">
                  <a:moveTo>
                    <a:pt x="295" y="0"/>
                  </a:moveTo>
                  <a:cubicBezTo>
                    <a:pt x="146" y="0"/>
                    <a:pt x="0" y="122"/>
                    <a:pt x="50" y="288"/>
                  </a:cubicBezTo>
                  <a:lnTo>
                    <a:pt x="25" y="288"/>
                  </a:lnTo>
                  <a:cubicBezTo>
                    <a:pt x="25" y="338"/>
                    <a:pt x="25" y="364"/>
                    <a:pt x="25" y="414"/>
                  </a:cubicBezTo>
                  <a:lnTo>
                    <a:pt x="25" y="439"/>
                  </a:lnTo>
                  <a:lnTo>
                    <a:pt x="25" y="515"/>
                  </a:lnTo>
                  <a:lnTo>
                    <a:pt x="25" y="767"/>
                  </a:lnTo>
                  <a:cubicBezTo>
                    <a:pt x="25" y="968"/>
                    <a:pt x="50" y="1145"/>
                    <a:pt x="100" y="1347"/>
                  </a:cubicBezTo>
                  <a:cubicBezTo>
                    <a:pt x="151" y="1674"/>
                    <a:pt x="252" y="2002"/>
                    <a:pt x="403" y="2330"/>
                  </a:cubicBezTo>
                  <a:cubicBezTo>
                    <a:pt x="453" y="2481"/>
                    <a:pt x="554" y="2607"/>
                    <a:pt x="680" y="2708"/>
                  </a:cubicBezTo>
                  <a:cubicBezTo>
                    <a:pt x="775" y="2755"/>
                    <a:pt x="878" y="2778"/>
                    <a:pt x="980" y="2778"/>
                  </a:cubicBezTo>
                  <a:cubicBezTo>
                    <a:pt x="1201" y="2778"/>
                    <a:pt x="1416" y="2671"/>
                    <a:pt x="1537" y="2481"/>
                  </a:cubicBezTo>
                  <a:cubicBezTo>
                    <a:pt x="1638" y="2330"/>
                    <a:pt x="1638" y="2153"/>
                    <a:pt x="1613" y="2002"/>
                  </a:cubicBezTo>
                  <a:cubicBezTo>
                    <a:pt x="1487" y="1624"/>
                    <a:pt x="1310" y="1271"/>
                    <a:pt x="1134" y="943"/>
                  </a:cubicBezTo>
                  <a:cubicBezTo>
                    <a:pt x="1008" y="767"/>
                    <a:pt x="907" y="616"/>
                    <a:pt x="781" y="464"/>
                  </a:cubicBezTo>
                  <a:cubicBezTo>
                    <a:pt x="731" y="389"/>
                    <a:pt x="680" y="338"/>
                    <a:pt x="630" y="263"/>
                  </a:cubicBezTo>
                  <a:lnTo>
                    <a:pt x="570" y="223"/>
                  </a:lnTo>
                  <a:cubicBezTo>
                    <a:pt x="577" y="223"/>
                    <a:pt x="572" y="205"/>
                    <a:pt x="554" y="187"/>
                  </a:cubicBezTo>
                  <a:cubicBezTo>
                    <a:pt x="529" y="162"/>
                    <a:pt x="504" y="137"/>
                    <a:pt x="504" y="112"/>
                  </a:cubicBezTo>
                  <a:cubicBezTo>
                    <a:pt x="452" y="34"/>
                    <a:pt x="373" y="0"/>
                    <a:pt x="295"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4" name="Google Shape;3554;p52"/>
            <p:cNvSpPr/>
            <p:nvPr/>
          </p:nvSpPr>
          <p:spPr>
            <a:xfrm>
              <a:off x="5397875" y="1821550"/>
              <a:ext cx="70600" cy="39925"/>
            </a:xfrm>
            <a:custGeom>
              <a:rect b="b" l="l" r="r" t="t"/>
              <a:pathLst>
                <a:path extrusionOk="0" h="1597" w="2824">
                  <a:moveTo>
                    <a:pt x="2202" y="1"/>
                  </a:moveTo>
                  <a:cubicBezTo>
                    <a:pt x="2142" y="1"/>
                    <a:pt x="2079" y="9"/>
                    <a:pt x="2017" y="27"/>
                  </a:cubicBezTo>
                  <a:cubicBezTo>
                    <a:pt x="1664" y="153"/>
                    <a:pt x="1311" y="304"/>
                    <a:pt x="958" y="506"/>
                  </a:cubicBezTo>
                  <a:cubicBezTo>
                    <a:pt x="807" y="607"/>
                    <a:pt x="630" y="733"/>
                    <a:pt x="479" y="859"/>
                  </a:cubicBezTo>
                  <a:cubicBezTo>
                    <a:pt x="429" y="884"/>
                    <a:pt x="353" y="934"/>
                    <a:pt x="303" y="1010"/>
                  </a:cubicBezTo>
                  <a:lnTo>
                    <a:pt x="252" y="1060"/>
                  </a:lnTo>
                  <a:cubicBezTo>
                    <a:pt x="252" y="1048"/>
                    <a:pt x="252" y="1042"/>
                    <a:pt x="249" y="1042"/>
                  </a:cubicBezTo>
                  <a:cubicBezTo>
                    <a:pt x="246" y="1042"/>
                    <a:pt x="240" y="1048"/>
                    <a:pt x="227" y="1060"/>
                  </a:cubicBezTo>
                  <a:cubicBezTo>
                    <a:pt x="227" y="1086"/>
                    <a:pt x="177" y="1111"/>
                    <a:pt x="152" y="1136"/>
                  </a:cubicBezTo>
                  <a:cubicBezTo>
                    <a:pt x="25" y="1186"/>
                    <a:pt x="0" y="1338"/>
                    <a:pt x="51" y="1439"/>
                  </a:cubicBezTo>
                  <a:cubicBezTo>
                    <a:pt x="93" y="1544"/>
                    <a:pt x="170" y="1596"/>
                    <a:pt x="267" y="1596"/>
                  </a:cubicBezTo>
                  <a:cubicBezTo>
                    <a:pt x="287" y="1596"/>
                    <a:pt x="307" y="1594"/>
                    <a:pt x="328" y="1590"/>
                  </a:cubicBezTo>
                  <a:lnTo>
                    <a:pt x="782" y="1590"/>
                  </a:lnTo>
                  <a:cubicBezTo>
                    <a:pt x="983" y="1590"/>
                    <a:pt x="1185" y="1565"/>
                    <a:pt x="1387" y="1539"/>
                  </a:cubicBezTo>
                  <a:cubicBezTo>
                    <a:pt x="1714" y="1464"/>
                    <a:pt x="2042" y="1363"/>
                    <a:pt x="2344" y="1212"/>
                  </a:cubicBezTo>
                  <a:cubicBezTo>
                    <a:pt x="2521" y="1161"/>
                    <a:pt x="2647" y="1060"/>
                    <a:pt x="2722" y="934"/>
                  </a:cubicBezTo>
                  <a:cubicBezTo>
                    <a:pt x="2823" y="783"/>
                    <a:pt x="2823" y="607"/>
                    <a:pt x="2798" y="456"/>
                  </a:cubicBezTo>
                  <a:cubicBezTo>
                    <a:pt x="2748" y="304"/>
                    <a:pt x="2647" y="178"/>
                    <a:pt x="2496" y="77"/>
                  </a:cubicBezTo>
                  <a:cubicBezTo>
                    <a:pt x="2414" y="29"/>
                    <a:pt x="2312" y="1"/>
                    <a:pt x="2202"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5" name="Google Shape;3555;p52"/>
            <p:cNvSpPr/>
            <p:nvPr/>
          </p:nvSpPr>
          <p:spPr>
            <a:xfrm>
              <a:off x="5206950" y="1905275"/>
              <a:ext cx="72100" cy="39850"/>
            </a:xfrm>
            <a:custGeom>
              <a:rect b="b" l="l" r="r" t="t"/>
              <a:pathLst>
                <a:path extrusionOk="0" h="1594" w="2884">
                  <a:moveTo>
                    <a:pt x="2523" y="0"/>
                  </a:moveTo>
                  <a:cubicBezTo>
                    <a:pt x="2506" y="0"/>
                    <a:pt x="2489" y="2"/>
                    <a:pt x="2470" y="5"/>
                  </a:cubicBezTo>
                  <a:lnTo>
                    <a:pt x="2042" y="5"/>
                  </a:lnTo>
                  <a:cubicBezTo>
                    <a:pt x="1840" y="5"/>
                    <a:pt x="1639" y="30"/>
                    <a:pt x="1437" y="55"/>
                  </a:cubicBezTo>
                  <a:cubicBezTo>
                    <a:pt x="1109" y="131"/>
                    <a:pt x="782" y="232"/>
                    <a:pt x="479" y="358"/>
                  </a:cubicBezTo>
                  <a:cubicBezTo>
                    <a:pt x="303" y="408"/>
                    <a:pt x="177" y="509"/>
                    <a:pt x="101" y="660"/>
                  </a:cubicBezTo>
                  <a:cubicBezTo>
                    <a:pt x="0" y="812"/>
                    <a:pt x="0" y="963"/>
                    <a:pt x="26" y="1139"/>
                  </a:cubicBezTo>
                  <a:cubicBezTo>
                    <a:pt x="76" y="1290"/>
                    <a:pt x="177" y="1416"/>
                    <a:pt x="328" y="1517"/>
                  </a:cubicBezTo>
                  <a:cubicBezTo>
                    <a:pt x="409" y="1566"/>
                    <a:pt x="512" y="1594"/>
                    <a:pt x="622" y="1594"/>
                  </a:cubicBezTo>
                  <a:cubicBezTo>
                    <a:pt x="682" y="1594"/>
                    <a:pt x="744" y="1586"/>
                    <a:pt x="807" y="1568"/>
                  </a:cubicBezTo>
                  <a:cubicBezTo>
                    <a:pt x="1160" y="1442"/>
                    <a:pt x="1513" y="1290"/>
                    <a:pt x="1865" y="1089"/>
                  </a:cubicBezTo>
                  <a:cubicBezTo>
                    <a:pt x="2017" y="988"/>
                    <a:pt x="2193" y="862"/>
                    <a:pt x="2344" y="736"/>
                  </a:cubicBezTo>
                  <a:cubicBezTo>
                    <a:pt x="2395" y="686"/>
                    <a:pt x="2470" y="660"/>
                    <a:pt x="2521" y="585"/>
                  </a:cubicBezTo>
                  <a:lnTo>
                    <a:pt x="2571" y="534"/>
                  </a:lnTo>
                  <a:cubicBezTo>
                    <a:pt x="2596" y="509"/>
                    <a:pt x="2647" y="484"/>
                    <a:pt x="2672" y="459"/>
                  </a:cubicBezTo>
                  <a:cubicBezTo>
                    <a:pt x="2884" y="317"/>
                    <a:pt x="2766" y="0"/>
                    <a:pt x="252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6" name="Google Shape;3556;p52"/>
            <p:cNvSpPr/>
            <p:nvPr/>
          </p:nvSpPr>
          <p:spPr>
            <a:xfrm>
              <a:off x="5358800" y="1754150"/>
              <a:ext cx="44125" cy="68075"/>
            </a:xfrm>
            <a:custGeom>
              <a:rect b="b" l="l" r="r" t="t"/>
              <a:pathLst>
                <a:path extrusionOk="0" h="2723" w="1765">
                  <a:moveTo>
                    <a:pt x="1130" y="0"/>
                  </a:moveTo>
                  <a:cubicBezTo>
                    <a:pt x="1073" y="0"/>
                    <a:pt x="1016" y="8"/>
                    <a:pt x="958" y="26"/>
                  </a:cubicBezTo>
                  <a:cubicBezTo>
                    <a:pt x="782" y="51"/>
                    <a:pt x="656" y="152"/>
                    <a:pt x="580" y="303"/>
                  </a:cubicBezTo>
                  <a:cubicBezTo>
                    <a:pt x="404" y="656"/>
                    <a:pt x="253" y="1009"/>
                    <a:pt x="177" y="1387"/>
                  </a:cubicBezTo>
                  <a:cubicBezTo>
                    <a:pt x="127" y="1589"/>
                    <a:pt x="101" y="1790"/>
                    <a:pt x="76" y="1967"/>
                  </a:cubicBezTo>
                  <a:cubicBezTo>
                    <a:pt x="76" y="2043"/>
                    <a:pt x="51" y="2143"/>
                    <a:pt x="51" y="2219"/>
                  </a:cubicBezTo>
                  <a:cubicBezTo>
                    <a:pt x="26" y="2244"/>
                    <a:pt x="26" y="2295"/>
                    <a:pt x="51" y="2320"/>
                  </a:cubicBezTo>
                  <a:lnTo>
                    <a:pt x="51" y="2421"/>
                  </a:lnTo>
                  <a:cubicBezTo>
                    <a:pt x="1" y="2547"/>
                    <a:pt x="76" y="2647"/>
                    <a:pt x="177" y="2698"/>
                  </a:cubicBezTo>
                  <a:cubicBezTo>
                    <a:pt x="217" y="2714"/>
                    <a:pt x="257" y="2722"/>
                    <a:pt x="295" y="2722"/>
                  </a:cubicBezTo>
                  <a:cubicBezTo>
                    <a:pt x="378" y="2722"/>
                    <a:pt x="453" y="2683"/>
                    <a:pt x="505" y="2597"/>
                  </a:cubicBezTo>
                  <a:lnTo>
                    <a:pt x="505" y="2597"/>
                  </a:lnTo>
                  <a:cubicBezTo>
                    <a:pt x="521" y="2580"/>
                    <a:pt x="538" y="2563"/>
                    <a:pt x="555" y="2547"/>
                  </a:cubicBezTo>
                  <a:lnTo>
                    <a:pt x="580" y="2521"/>
                  </a:lnTo>
                  <a:lnTo>
                    <a:pt x="580" y="2521"/>
                  </a:lnTo>
                  <a:cubicBezTo>
                    <a:pt x="567" y="2528"/>
                    <a:pt x="561" y="2531"/>
                    <a:pt x="560" y="2531"/>
                  </a:cubicBezTo>
                  <a:cubicBezTo>
                    <a:pt x="557" y="2531"/>
                    <a:pt x="594" y="2508"/>
                    <a:pt x="631" y="2471"/>
                  </a:cubicBezTo>
                  <a:cubicBezTo>
                    <a:pt x="706" y="2421"/>
                    <a:pt x="757" y="2345"/>
                    <a:pt x="807" y="2295"/>
                  </a:cubicBezTo>
                  <a:cubicBezTo>
                    <a:pt x="933" y="2143"/>
                    <a:pt x="1059" y="1992"/>
                    <a:pt x="1185" y="1841"/>
                  </a:cubicBezTo>
                  <a:cubicBezTo>
                    <a:pt x="1362" y="1564"/>
                    <a:pt x="1538" y="1261"/>
                    <a:pt x="1664" y="934"/>
                  </a:cubicBezTo>
                  <a:cubicBezTo>
                    <a:pt x="1740" y="782"/>
                    <a:pt x="1765" y="606"/>
                    <a:pt x="1715" y="455"/>
                  </a:cubicBezTo>
                  <a:cubicBezTo>
                    <a:pt x="1631" y="185"/>
                    <a:pt x="1394" y="0"/>
                    <a:pt x="1130"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7" name="Google Shape;3557;p52"/>
            <p:cNvSpPr/>
            <p:nvPr/>
          </p:nvSpPr>
          <p:spPr>
            <a:xfrm>
              <a:off x="5272475" y="1944475"/>
              <a:ext cx="44125" cy="68075"/>
            </a:xfrm>
            <a:custGeom>
              <a:rect b="b" l="l" r="r" t="t"/>
              <a:pathLst>
                <a:path extrusionOk="0" h="2723" w="1765">
                  <a:moveTo>
                    <a:pt x="1206" y="191"/>
                  </a:moveTo>
                  <a:cubicBezTo>
                    <a:pt x="1205" y="191"/>
                    <a:pt x="1199" y="195"/>
                    <a:pt x="1185" y="201"/>
                  </a:cubicBezTo>
                  <a:lnTo>
                    <a:pt x="1194" y="201"/>
                  </a:lnTo>
                  <a:cubicBezTo>
                    <a:pt x="1202" y="195"/>
                    <a:pt x="1207" y="191"/>
                    <a:pt x="1206" y="191"/>
                  </a:cubicBezTo>
                  <a:close/>
                  <a:moveTo>
                    <a:pt x="1470" y="1"/>
                  </a:moveTo>
                  <a:cubicBezTo>
                    <a:pt x="1388" y="1"/>
                    <a:pt x="1312" y="40"/>
                    <a:pt x="1261" y="126"/>
                  </a:cubicBezTo>
                  <a:lnTo>
                    <a:pt x="1286" y="126"/>
                  </a:lnTo>
                  <a:cubicBezTo>
                    <a:pt x="1261" y="151"/>
                    <a:pt x="1236" y="176"/>
                    <a:pt x="1210" y="201"/>
                  </a:cubicBezTo>
                  <a:lnTo>
                    <a:pt x="1194" y="201"/>
                  </a:lnTo>
                  <a:cubicBezTo>
                    <a:pt x="1180" y="212"/>
                    <a:pt x="1157" y="229"/>
                    <a:pt x="1135" y="252"/>
                  </a:cubicBezTo>
                  <a:cubicBezTo>
                    <a:pt x="1059" y="302"/>
                    <a:pt x="1009" y="378"/>
                    <a:pt x="958" y="428"/>
                  </a:cubicBezTo>
                  <a:cubicBezTo>
                    <a:pt x="832" y="579"/>
                    <a:pt x="706" y="731"/>
                    <a:pt x="580" y="882"/>
                  </a:cubicBezTo>
                  <a:cubicBezTo>
                    <a:pt x="404" y="1159"/>
                    <a:pt x="227" y="1462"/>
                    <a:pt x="127" y="1789"/>
                  </a:cubicBezTo>
                  <a:cubicBezTo>
                    <a:pt x="26" y="1940"/>
                    <a:pt x="1" y="2117"/>
                    <a:pt x="51" y="2268"/>
                  </a:cubicBezTo>
                  <a:cubicBezTo>
                    <a:pt x="101" y="2419"/>
                    <a:pt x="202" y="2571"/>
                    <a:pt x="328" y="2646"/>
                  </a:cubicBezTo>
                  <a:cubicBezTo>
                    <a:pt x="426" y="2695"/>
                    <a:pt x="534" y="2723"/>
                    <a:pt x="639" y="2723"/>
                  </a:cubicBezTo>
                  <a:cubicBezTo>
                    <a:pt x="697" y="2723"/>
                    <a:pt x="754" y="2714"/>
                    <a:pt x="807" y="2697"/>
                  </a:cubicBezTo>
                  <a:cubicBezTo>
                    <a:pt x="984" y="2671"/>
                    <a:pt x="1110" y="2571"/>
                    <a:pt x="1185" y="2419"/>
                  </a:cubicBezTo>
                  <a:cubicBezTo>
                    <a:pt x="1362" y="2066"/>
                    <a:pt x="1513" y="1714"/>
                    <a:pt x="1588" y="1336"/>
                  </a:cubicBezTo>
                  <a:cubicBezTo>
                    <a:pt x="1639" y="1134"/>
                    <a:pt x="1664" y="957"/>
                    <a:pt x="1689" y="756"/>
                  </a:cubicBezTo>
                  <a:cubicBezTo>
                    <a:pt x="1689" y="680"/>
                    <a:pt x="1714" y="605"/>
                    <a:pt x="1714" y="529"/>
                  </a:cubicBezTo>
                  <a:cubicBezTo>
                    <a:pt x="1740" y="479"/>
                    <a:pt x="1740" y="453"/>
                    <a:pt x="1714" y="403"/>
                  </a:cubicBezTo>
                  <a:lnTo>
                    <a:pt x="1714" y="302"/>
                  </a:lnTo>
                  <a:cubicBezTo>
                    <a:pt x="1765" y="176"/>
                    <a:pt x="1689" y="75"/>
                    <a:pt x="1588" y="25"/>
                  </a:cubicBezTo>
                  <a:cubicBezTo>
                    <a:pt x="1549" y="9"/>
                    <a:pt x="1509" y="1"/>
                    <a:pt x="1470"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8" name="Google Shape;3558;p52"/>
            <p:cNvSpPr/>
            <p:nvPr/>
          </p:nvSpPr>
          <p:spPr>
            <a:xfrm>
              <a:off x="5397875" y="1904600"/>
              <a:ext cx="70600" cy="42625"/>
            </a:xfrm>
            <a:custGeom>
              <a:rect b="b" l="l" r="r" t="t"/>
              <a:pathLst>
                <a:path extrusionOk="0" h="1705" w="2824">
                  <a:moveTo>
                    <a:pt x="276" y="1"/>
                  </a:moveTo>
                  <a:cubicBezTo>
                    <a:pt x="187" y="1"/>
                    <a:pt x="93" y="53"/>
                    <a:pt x="51" y="158"/>
                  </a:cubicBezTo>
                  <a:cubicBezTo>
                    <a:pt x="0" y="259"/>
                    <a:pt x="51" y="385"/>
                    <a:pt x="152" y="435"/>
                  </a:cubicBezTo>
                  <a:lnTo>
                    <a:pt x="152" y="461"/>
                  </a:lnTo>
                  <a:cubicBezTo>
                    <a:pt x="177" y="461"/>
                    <a:pt x="202" y="511"/>
                    <a:pt x="227" y="536"/>
                  </a:cubicBezTo>
                  <a:lnTo>
                    <a:pt x="227" y="561"/>
                  </a:lnTo>
                  <a:lnTo>
                    <a:pt x="278" y="612"/>
                  </a:lnTo>
                  <a:cubicBezTo>
                    <a:pt x="328" y="662"/>
                    <a:pt x="404" y="713"/>
                    <a:pt x="454" y="788"/>
                  </a:cubicBezTo>
                  <a:cubicBezTo>
                    <a:pt x="605" y="914"/>
                    <a:pt x="756" y="1040"/>
                    <a:pt x="908" y="1141"/>
                  </a:cubicBezTo>
                  <a:cubicBezTo>
                    <a:pt x="1210" y="1343"/>
                    <a:pt x="1513" y="1494"/>
                    <a:pt x="1815" y="1620"/>
                  </a:cubicBezTo>
                  <a:cubicBezTo>
                    <a:pt x="1928" y="1677"/>
                    <a:pt x="2056" y="1705"/>
                    <a:pt x="2177" y="1705"/>
                  </a:cubicBezTo>
                  <a:cubicBezTo>
                    <a:pt x="2217" y="1705"/>
                    <a:pt x="2256" y="1702"/>
                    <a:pt x="2294" y="1696"/>
                  </a:cubicBezTo>
                  <a:cubicBezTo>
                    <a:pt x="2622" y="1595"/>
                    <a:pt x="2823" y="1267"/>
                    <a:pt x="2748" y="914"/>
                  </a:cubicBezTo>
                  <a:cubicBezTo>
                    <a:pt x="2697" y="763"/>
                    <a:pt x="2596" y="637"/>
                    <a:pt x="2445" y="561"/>
                  </a:cubicBezTo>
                  <a:cubicBezTo>
                    <a:pt x="2092" y="385"/>
                    <a:pt x="1739" y="234"/>
                    <a:pt x="1361" y="133"/>
                  </a:cubicBezTo>
                  <a:cubicBezTo>
                    <a:pt x="1160" y="108"/>
                    <a:pt x="983" y="57"/>
                    <a:pt x="782" y="32"/>
                  </a:cubicBezTo>
                  <a:lnTo>
                    <a:pt x="555" y="32"/>
                  </a:lnTo>
                  <a:cubicBezTo>
                    <a:pt x="530" y="19"/>
                    <a:pt x="511" y="13"/>
                    <a:pt x="492" y="13"/>
                  </a:cubicBezTo>
                  <a:cubicBezTo>
                    <a:pt x="473" y="13"/>
                    <a:pt x="454" y="19"/>
                    <a:pt x="429" y="32"/>
                  </a:cubicBezTo>
                  <a:cubicBezTo>
                    <a:pt x="404" y="32"/>
                    <a:pt x="378" y="32"/>
                    <a:pt x="328" y="7"/>
                  </a:cubicBezTo>
                  <a:cubicBezTo>
                    <a:pt x="311" y="3"/>
                    <a:pt x="294" y="1"/>
                    <a:pt x="276"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9" name="Google Shape;3559;p52"/>
            <p:cNvSpPr/>
            <p:nvPr/>
          </p:nvSpPr>
          <p:spPr>
            <a:xfrm>
              <a:off x="5208200" y="1819075"/>
              <a:ext cx="69350" cy="42700"/>
            </a:xfrm>
            <a:custGeom>
              <a:rect b="b" l="l" r="r" t="t"/>
              <a:pathLst>
                <a:path extrusionOk="0" h="1708" w="2774">
                  <a:moveTo>
                    <a:pt x="637" y="0"/>
                  </a:moveTo>
                  <a:cubicBezTo>
                    <a:pt x="583" y="0"/>
                    <a:pt x="530" y="8"/>
                    <a:pt x="480" y="25"/>
                  </a:cubicBezTo>
                  <a:cubicBezTo>
                    <a:pt x="303" y="76"/>
                    <a:pt x="177" y="176"/>
                    <a:pt x="102" y="302"/>
                  </a:cubicBezTo>
                  <a:cubicBezTo>
                    <a:pt x="26" y="454"/>
                    <a:pt x="1" y="630"/>
                    <a:pt x="26" y="781"/>
                  </a:cubicBezTo>
                  <a:cubicBezTo>
                    <a:pt x="76" y="958"/>
                    <a:pt x="177" y="1084"/>
                    <a:pt x="328" y="1159"/>
                  </a:cubicBezTo>
                  <a:cubicBezTo>
                    <a:pt x="681" y="1336"/>
                    <a:pt x="1034" y="1462"/>
                    <a:pt x="1412" y="1588"/>
                  </a:cubicBezTo>
                  <a:cubicBezTo>
                    <a:pt x="1614" y="1613"/>
                    <a:pt x="1790" y="1638"/>
                    <a:pt x="1992" y="1664"/>
                  </a:cubicBezTo>
                  <a:cubicBezTo>
                    <a:pt x="2068" y="1664"/>
                    <a:pt x="2143" y="1689"/>
                    <a:pt x="2219" y="1689"/>
                  </a:cubicBezTo>
                  <a:cubicBezTo>
                    <a:pt x="2244" y="1701"/>
                    <a:pt x="2263" y="1708"/>
                    <a:pt x="2282" y="1708"/>
                  </a:cubicBezTo>
                  <a:cubicBezTo>
                    <a:pt x="2301" y="1708"/>
                    <a:pt x="2320" y="1701"/>
                    <a:pt x="2345" y="1689"/>
                  </a:cubicBezTo>
                  <a:lnTo>
                    <a:pt x="2446" y="1689"/>
                  </a:lnTo>
                  <a:cubicBezTo>
                    <a:pt x="2468" y="1700"/>
                    <a:pt x="2491" y="1705"/>
                    <a:pt x="2514" y="1705"/>
                  </a:cubicBezTo>
                  <a:cubicBezTo>
                    <a:pt x="2598" y="1705"/>
                    <a:pt x="2683" y="1641"/>
                    <a:pt x="2723" y="1563"/>
                  </a:cubicBezTo>
                  <a:cubicBezTo>
                    <a:pt x="2773" y="1437"/>
                    <a:pt x="2723" y="1311"/>
                    <a:pt x="2622" y="1235"/>
                  </a:cubicBezTo>
                  <a:lnTo>
                    <a:pt x="2622" y="1260"/>
                  </a:lnTo>
                  <a:cubicBezTo>
                    <a:pt x="2597" y="1235"/>
                    <a:pt x="2572" y="1210"/>
                    <a:pt x="2546" y="1185"/>
                  </a:cubicBezTo>
                  <a:cubicBezTo>
                    <a:pt x="2532" y="1155"/>
                    <a:pt x="2526" y="1143"/>
                    <a:pt x="2528" y="1143"/>
                  </a:cubicBezTo>
                  <a:lnTo>
                    <a:pt x="2528" y="1143"/>
                  </a:lnTo>
                  <a:cubicBezTo>
                    <a:pt x="2530" y="1143"/>
                    <a:pt x="2536" y="1149"/>
                    <a:pt x="2546" y="1159"/>
                  </a:cubicBezTo>
                  <a:cubicBezTo>
                    <a:pt x="2553" y="1166"/>
                    <a:pt x="2556" y="1169"/>
                    <a:pt x="2556" y="1169"/>
                  </a:cubicBezTo>
                  <a:cubicBezTo>
                    <a:pt x="2557" y="1169"/>
                    <a:pt x="2534" y="1141"/>
                    <a:pt x="2496" y="1084"/>
                  </a:cubicBezTo>
                  <a:cubicBezTo>
                    <a:pt x="2446" y="1033"/>
                    <a:pt x="2370" y="983"/>
                    <a:pt x="2320" y="933"/>
                  </a:cubicBezTo>
                  <a:cubicBezTo>
                    <a:pt x="2168" y="781"/>
                    <a:pt x="2017" y="655"/>
                    <a:pt x="1866" y="555"/>
                  </a:cubicBezTo>
                  <a:cubicBezTo>
                    <a:pt x="1563" y="353"/>
                    <a:pt x="1261" y="202"/>
                    <a:pt x="959" y="101"/>
                  </a:cubicBezTo>
                  <a:cubicBezTo>
                    <a:pt x="858" y="34"/>
                    <a:pt x="746" y="0"/>
                    <a:pt x="63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60" name="Google Shape;3560;p52"/>
          <p:cNvGrpSpPr/>
          <p:nvPr/>
        </p:nvGrpSpPr>
        <p:grpSpPr>
          <a:xfrm rot="5400000">
            <a:off x="8184131" y="2660751"/>
            <a:ext cx="710105" cy="704199"/>
            <a:chOff x="2712950" y="295225"/>
            <a:chExt cx="1077550" cy="1068425"/>
          </a:xfrm>
        </p:grpSpPr>
        <p:sp>
          <p:nvSpPr>
            <p:cNvPr id="3561" name="Google Shape;3561;p52"/>
            <p:cNvSpPr/>
            <p:nvPr/>
          </p:nvSpPr>
          <p:spPr>
            <a:xfrm>
              <a:off x="3347750" y="373800"/>
              <a:ext cx="96250" cy="198325"/>
            </a:xfrm>
            <a:custGeom>
              <a:rect b="b" l="l" r="r" t="t"/>
              <a:pathLst>
                <a:path extrusionOk="0" h="7933" w="3850">
                  <a:moveTo>
                    <a:pt x="3300" y="0"/>
                  </a:moveTo>
                  <a:cubicBezTo>
                    <a:pt x="3147" y="0"/>
                    <a:pt x="2995" y="80"/>
                    <a:pt x="2914" y="269"/>
                  </a:cubicBezTo>
                  <a:cubicBezTo>
                    <a:pt x="2536" y="1227"/>
                    <a:pt x="2132" y="2185"/>
                    <a:pt x="1754" y="3168"/>
                  </a:cubicBezTo>
                  <a:cubicBezTo>
                    <a:pt x="1376" y="4125"/>
                    <a:pt x="1023" y="5083"/>
                    <a:pt x="670" y="6066"/>
                  </a:cubicBezTo>
                  <a:cubicBezTo>
                    <a:pt x="469" y="6621"/>
                    <a:pt x="267" y="7175"/>
                    <a:pt x="66" y="7705"/>
                  </a:cubicBezTo>
                  <a:cubicBezTo>
                    <a:pt x="1" y="7834"/>
                    <a:pt x="103" y="7933"/>
                    <a:pt x="211" y="7933"/>
                  </a:cubicBezTo>
                  <a:cubicBezTo>
                    <a:pt x="270" y="7933"/>
                    <a:pt x="332" y="7902"/>
                    <a:pt x="368" y="7831"/>
                  </a:cubicBezTo>
                  <a:cubicBezTo>
                    <a:pt x="570" y="7377"/>
                    <a:pt x="822" y="6923"/>
                    <a:pt x="1074" y="6444"/>
                  </a:cubicBezTo>
                  <a:cubicBezTo>
                    <a:pt x="1301" y="5991"/>
                    <a:pt x="1553" y="5512"/>
                    <a:pt x="1779" y="5058"/>
                  </a:cubicBezTo>
                  <a:cubicBezTo>
                    <a:pt x="2208" y="4100"/>
                    <a:pt x="2636" y="3168"/>
                    <a:pt x="3040" y="2210"/>
                  </a:cubicBezTo>
                  <a:cubicBezTo>
                    <a:pt x="3267" y="1681"/>
                    <a:pt x="3493" y="1126"/>
                    <a:pt x="3720" y="597"/>
                  </a:cubicBezTo>
                  <a:cubicBezTo>
                    <a:pt x="3850" y="257"/>
                    <a:pt x="3574" y="0"/>
                    <a:pt x="330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2" name="Google Shape;3562;p52"/>
            <p:cNvSpPr/>
            <p:nvPr/>
          </p:nvSpPr>
          <p:spPr>
            <a:xfrm>
              <a:off x="3060300" y="1086800"/>
              <a:ext cx="96000" cy="198100"/>
            </a:xfrm>
            <a:custGeom>
              <a:rect b="b" l="l" r="r" t="t"/>
              <a:pathLst>
                <a:path extrusionOk="0" h="7924" w="3840">
                  <a:moveTo>
                    <a:pt x="3634" y="1"/>
                  </a:moveTo>
                  <a:cubicBezTo>
                    <a:pt x="3573" y="1"/>
                    <a:pt x="3510" y="31"/>
                    <a:pt x="3473" y="104"/>
                  </a:cubicBezTo>
                  <a:cubicBezTo>
                    <a:pt x="3246" y="558"/>
                    <a:pt x="2994" y="1012"/>
                    <a:pt x="2767" y="1465"/>
                  </a:cubicBezTo>
                  <a:cubicBezTo>
                    <a:pt x="2515" y="1944"/>
                    <a:pt x="2288" y="2423"/>
                    <a:pt x="2061" y="2877"/>
                  </a:cubicBezTo>
                  <a:cubicBezTo>
                    <a:pt x="1608" y="3835"/>
                    <a:pt x="1179" y="4767"/>
                    <a:pt x="801" y="5725"/>
                  </a:cubicBezTo>
                  <a:cubicBezTo>
                    <a:pt x="574" y="6254"/>
                    <a:pt x="348" y="6783"/>
                    <a:pt x="146" y="7338"/>
                  </a:cubicBezTo>
                  <a:cubicBezTo>
                    <a:pt x="0" y="7677"/>
                    <a:pt x="270" y="7923"/>
                    <a:pt x="541" y="7923"/>
                  </a:cubicBezTo>
                  <a:cubicBezTo>
                    <a:pt x="693" y="7923"/>
                    <a:pt x="846" y="7846"/>
                    <a:pt x="927" y="7666"/>
                  </a:cubicBezTo>
                  <a:cubicBezTo>
                    <a:pt x="1305" y="6708"/>
                    <a:pt x="1709" y="5725"/>
                    <a:pt x="2087" y="4767"/>
                  </a:cubicBezTo>
                  <a:cubicBezTo>
                    <a:pt x="2465" y="3809"/>
                    <a:pt x="2818" y="2826"/>
                    <a:pt x="3196" y="1869"/>
                  </a:cubicBezTo>
                  <a:cubicBezTo>
                    <a:pt x="3372" y="1314"/>
                    <a:pt x="3574" y="760"/>
                    <a:pt x="3775" y="205"/>
                  </a:cubicBezTo>
                  <a:cubicBezTo>
                    <a:pt x="3840" y="93"/>
                    <a:pt x="3740" y="1"/>
                    <a:pt x="363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3" name="Google Shape;3563;p52"/>
            <p:cNvSpPr/>
            <p:nvPr/>
          </p:nvSpPr>
          <p:spPr>
            <a:xfrm>
              <a:off x="3507600" y="925675"/>
              <a:ext cx="204525" cy="92725"/>
            </a:xfrm>
            <a:custGeom>
              <a:rect b="b" l="l" r="r" t="t"/>
              <a:pathLst>
                <a:path extrusionOk="0" h="3709" w="8181">
                  <a:moveTo>
                    <a:pt x="205" y="1"/>
                  </a:moveTo>
                  <a:cubicBezTo>
                    <a:pt x="70" y="1"/>
                    <a:pt x="1" y="237"/>
                    <a:pt x="174" y="324"/>
                  </a:cubicBezTo>
                  <a:lnTo>
                    <a:pt x="149" y="349"/>
                  </a:lnTo>
                  <a:cubicBezTo>
                    <a:pt x="628" y="551"/>
                    <a:pt x="1082" y="803"/>
                    <a:pt x="1535" y="1055"/>
                  </a:cubicBezTo>
                  <a:cubicBezTo>
                    <a:pt x="1989" y="1282"/>
                    <a:pt x="2493" y="1508"/>
                    <a:pt x="2947" y="1735"/>
                  </a:cubicBezTo>
                  <a:cubicBezTo>
                    <a:pt x="3879" y="2189"/>
                    <a:pt x="4837" y="2617"/>
                    <a:pt x="5770" y="2995"/>
                  </a:cubicBezTo>
                  <a:cubicBezTo>
                    <a:pt x="6324" y="3222"/>
                    <a:pt x="6853" y="3449"/>
                    <a:pt x="7408" y="3676"/>
                  </a:cubicBezTo>
                  <a:cubicBezTo>
                    <a:pt x="7465" y="3699"/>
                    <a:pt x="7519" y="3709"/>
                    <a:pt x="7571" y="3709"/>
                  </a:cubicBezTo>
                  <a:cubicBezTo>
                    <a:pt x="7975" y="3709"/>
                    <a:pt x="8180" y="3074"/>
                    <a:pt x="7710" y="2895"/>
                  </a:cubicBezTo>
                  <a:cubicBezTo>
                    <a:pt x="6778" y="2491"/>
                    <a:pt x="5795" y="2113"/>
                    <a:pt x="4837" y="1710"/>
                  </a:cubicBezTo>
                  <a:cubicBezTo>
                    <a:pt x="3879" y="1332"/>
                    <a:pt x="2896" y="979"/>
                    <a:pt x="1939" y="626"/>
                  </a:cubicBezTo>
                  <a:cubicBezTo>
                    <a:pt x="1384" y="425"/>
                    <a:pt x="830" y="248"/>
                    <a:pt x="275" y="21"/>
                  </a:cubicBezTo>
                  <a:cubicBezTo>
                    <a:pt x="250" y="7"/>
                    <a:pt x="227"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4" name="Google Shape;3564;p52"/>
            <p:cNvSpPr/>
            <p:nvPr/>
          </p:nvSpPr>
          <p:spPr>
            <a:xfrm>
              <a:off x="2791325" y="639925"/>
              <a:ext cx="204625" cy="92550"/>
            </a:xfrm>
            <a:custGeom>
              <a:rect b="b" l="l" r="r" t="t"/>
              <a:pathLst>
                <a:path extrusionOk="0" h="3702" w="8185">
                  <a:moveTo>
                    <a:pt x="603" y="1"/>
                  </a:moveTo>
                  <a:cubicBezTo>
                    <a:pt x="186" y="1"/>
                    <a:pt x="1" y="636"/>
                    <a:pt x="470" y="815"/>
                  </a:cubicBezTo>
                  <a:cubicBezTo>
                    <a:pt x="1403" y="1218"/>
                    <a:pt x="2386" y="1622"/>
                    <a:pt x="3344" y="2000"/>
                  </a:cubicBezTo>
                  <a:cubicBezTo>
                    <a:pt x="4301" y="2378"/>
                    <a:pt x="5284" y="2731"/>
                    <a:pt x="6267" y="3083"/>
                  </a:cubicBezTo>
                  <a:cubicBezTo>
                    <a:pt x="6797" y="3285"/>
                    <a:pt x="7351" y="3461"/>
                    <a:pt x="7906" y="3688"/>
                  </a:cubicBezTo>
                  <a:cubicBezTo>
                    <a:pt x="7929" y="3697"/>
                    <a:pt x="7952" y="3701"/>
                    <a:pt x="7972" y="3701"/>
                  </a:cubicBezTo>
                  <a:cubicBezTo>
                    <a:pt x="8127" y="3701"/>
                    <a:pt x="8184" y="3475"/>
                    <a:pt x="8006" y="3386"/>
                  </a:cubicBezTo>
                  <a:lnTo>
                    <a:pt x="8032" y="3386"/>
                  </a:lnTo>
                  <a:cubicBezTo>
                    <a:pt x="7553" y="3159"/>
                    <a:pt x="7099" y="2907"/>
                    <a:pt x="6645" y="2680"/>
                  </a:cubicBezTo>
                  <a:cubicBezTo>
                    <a:pt x="6192" y="2453"/>
                    <a:pt x="5713" y="2201"/>
                    <a:pt x="5234" y="1974"/>
                  </a:cubicBezTo>
                  <a:cubicBezTo>
                    <a:pt x="4301" y="1546"/>
                    <a:pt x="3344" y="1092"/>
                    <a:pt x="2411" y="714"/>
                  </a:cubicBezTo>
                  <a:lnTo>
                    <a:pt x="773" y="34"/>
                  </a:lnTo>
                  <a:cubicBezTo>
                    <a:pt x="713" y="11"/>
                    <a:pt x="656" y="1"/>
                    <a:pt x="6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5" name="Google Shape;3565;p52"/>
            <p:cNvSpPr/>
            <p:nvPr/>
          </p:nvSpPr>
          <p:spPr>
            <a:xfrm>
              <a:off x="3501625" y="630125"/>
              <a:ext cx="207025" cy="90200"/>
            </a:xfrm>
            <a:custGeom>
              <a:rect b="b" l="l" r="r" t="t"/>
              <a:pathLst>
                <a:path extrusionOk="0" h="3608" w="8281">
                  <a:moveTo>
                    <a:pt x="7666" y="0"/>
                  </a:moveTo>
                  <a:cubicBezTo>
                    <a:pt x="7605" y="0"/>
                    <a:pt x="7539" y="15"/>
                    <a:pt x="7471" y="48"/>
                  </a:cubicBezTo>
                  <a:cubicBezTo>
                    <a:pt x="6538" y="451"/>
                    <a:pt x="5555" y="854"/>
                    <a:pt x="4622" y="1257"/>
                  </a:cubicBezTo>
                  <a:cubicBezTo>
                    <a:pt x="3665" y="1661"/>
                    <a:pt x="2732" y="2114"/>
                    <a:pt x="1774" y="2543"/>
                  </a:cubicBezTo>
                  <a:cubicBezTo>
                    <a:pt x="1245" y="2795"/>
                    <a:pt x="741" y="3047"/>
                    <a:pt x="186" y="3274"/>
                  </a:cubicBezTo>
                  <a:cubicBezTo>
                    <a:pt x="0" y="3344"/>
                    <a:pt x="94" y="3607"/>
                    <a:pt x="268" y="3607"/>
                  </a:cubicBezTo>
                  <a:cubicBezTo>
                    <a:pt x="282" y="3607"/>
                    <a:pt x="297" y="3605"/>
                    <a:pt x="312" y="3601"/>
                  </a:cubicBezTo>
                  <a:lnTo>
                    <a:pt x="312" y="3576"/>
                  </a:lnTo>
                  <a:cubicBezTo>
                    <a:pt x="791" y="3400"/>
                    <a:pt x="1295" y="3274"/>
                    <a:pt x="1800" y="3097"/>
                  </a:cubicBezTo>
                  <a:cubicBezTo>
                    <a:pt x="2278" y="2946"/>
                    <a:pt x="2783" y="2795"/>
                    <a:pt x="3261" y="2618"/>
                  </a:cubicBezTo>
                  <a:cubicBezTo>
                    <a:pt x="4244" y="2266"/>
                    <a:pt x="5227" y="1913"/>
                    <a:pt x="6185" y="1509"/>
                  </a:cubicBezTo>
                  <a:lnTo>
                    <a:pt x="7798" y="829"/>
                  </a:lnTo>
                  <a:cubicBezTo>
                    <a:pt x="8281" y="653"/>
                    <a:pt x="8076" y="0"/>
                    <a:pt x="7666"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6" name="Google Shape;3566;p52"/>
            <p:cNvSpPr/>
            <p:nvPr/>
          </p:nvSpPr>
          <p:spPr>
            <a:xfrm>
              <a:off x="2795225" y="938650"/>
              <a:ext cx="206575" cy="90025"/>
            </a:xfrm>
            <a:custGeom>
              <a:rect b="b" l="l" r="r" t="t"/>
              <a:pathLst>
                <a:path extrusionOk="0" h="3601" w="8263">
                  <a:moveTo>
                    <a:pt x="7999" y="0"/>
                  </a:moveTo>
                  <a:cubicBezTo>
                    <a:pt x="7984" y="0"/>
                    <a:pt x="7968" y="2"/>
                    <a:pt x="7951" y="6"/>
                  </a:cubicBezTo>
                  <a:lnTo>
                    <a:pt x="7976" y="32"/>
                  </a:lnTo>
                  <a:cubicBezTo>
                    <a:pt x="7472" y="183"/>
                    <a:pt x="6968" y="334"/>
                    <a:pt x="6489" y="485"/>
                  </a:cubicBezTo>
                  <a:cubicBezTo>
                    <a:pt x="5985" y="662"/>
                    <a:pt x="5506" y="813"/>
                    <a:pt x="5002" y="989"/>
                  </a:cubicBezTo>
                  <a:cubicBezTo>
                    <a:pt x="4019" y="1342"/>
                    <a:pt x="3062" y="1695"/>
                    <a:pt x="2079" y="2098"/>
                  </a:cubicBezTo>
                  <a:lnTo>
                    <a:pt x="465" y="2779"/>
                  </a:lnTo>
                  <a:cubicBezTo>
                    <a:pt x="0" y="2956"/>
                    <a:pt x="216" y="3600"/>
                    <a:pt x="617" y="3600"/>
                  </a:cubicBezTo>
                  <a:cubicBezTo>
                    <a:pt x="673" y="3600"/>
                    <a:pt x="732" y="3588"/>
                    <a:pt x="793" y="3560"/>
                  </a:cubicBezTo>
                  <a:cubicBezTo>
                    <a:pt x="1751" y="3157"/>
                    <a:pt x="2683" y="2754"/>
                    <a:pt x="3666" y="2350"/>
                  </a:cubicBezTo>
                  <a:cubicBezTo>
                    <a:pt x="4624" y="1922"/>
                    <a:pt x="5557" y="1493"/>
                    <a:pt x="6489" y="1065"/>
                  </a:cubicBezTo>
                  <a:cubicBezTo>
                    <a:pt x="7019" y="813"/>
                    <a:pt x="7548" y="536"/>
                    <a:pt x="8077" y="309"/>
                  </a:cubicBezTo>
                  <a:cubicBezTo>
                    <a:pt x="8262" y="239"/>
                    <a:pt x="8171" y="0"/>
                    <a:pt x="79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7" name="Google Shape;3567;p52"/>
            <p:cNvSpPr/>
            <p:nvPr/>
          </p:nvSpPr>
          <p:spPr>
            <a:xfrm>
              <a:off x="3360125" y="1081800"/>
              <a:ext cx="91975" cy="198900"/>
            </a:xfrm>
            <a:custGeom>
              <a:rect b="b" l="l" r="r" t="t"/>
              <a:pathLst>
                <a:path extrusionOk="0" h="7956" w="3679">
                  <a:moveTo>
                    <a:pt x="212" y="0"/>
                  </a:moveTo>
                  <a:cubicBezTo>
                    <a:pt x="109" y="0"/>
                    <a:pt x="1" y="99"/>
                    <a:pt x="49" y="229"/>
                  </a:cubicBezTo>
                  <a:lnTo>
                    <a:pt x="49" y="203"/>
                  </a:lnTo>
                  <a:cubicBezTo>
                    <a:pt x="226" y="708"/>
                    <a:pt x="377" y="1212"/>
                    <a:pt x="528" y="1690"/>
                  </a:cubicBezTo>
                  <a:cubicBezTo>
                    <a:pt x="680" y="2195"/>
                    <a:pt x="831" y="2673"/>
                    <a:pt x="1032" y="3178"/>
                  </a:cubicBezTo>
                  <a:cubicBezTo>
                    <a:pt x="1360" y="4135"/>
                    <a:pt x="1738" y="5118"/>
                    <a:pt x="2116" y="6076"/>
                  </a:cubicBezTo>
                  <a:cubicBezTo>
                    <a:pt x="2343" y="6631"/>
                    <a:pt x="2570" y="7160"/>
                    <a:pt x="2797" y="7714"/>
                  </a:cubicBezTo>
                  <a:cubicBezTo>
                    <a:pt x="2871" y="7862"/>
                    <a:pt x="3025" y="7956"/>
                    <a:pt x="3182" y="7956"/>
                  </a:cubicBezTo>
                  <a:cubicBezTo>
                    <a:pt x="3240" y="7956"/>
                    <a:pt x="3297" y="7943"/>
                    <a:pt x="3351" y="7916"/>
                  </a:cubicBezTo>
                  <a:cubicBezTo>
                    <a:pt x="3578" y="7840"/>
                    <a:pt x="3679" y="7588"/>
                    <a:pt x="3578" y="7361"/>
                  </a:cubicBezTo>
                  <a:cubicBezTo>
                    <a:pt x="3175" y="6429"/>
                    <a:pt x="2797" y="5471"/>
                    <a:pt x="2368" y="4539"/>
                  </a:cubicBezTo>
                  <a:cubicBezTo>
                    <a:pt x="1965" y="3581"/>
                    <a:pt x="1536" y="2648"/>
                    <a:pt x="1083" y="1690"/>
                  </a:cubicBezTo>
                  <a:cubicBezTo>
                    <a:pt x="856" y="1161"/>
                    <a:pt x="579" y="657"/>
                    <a:pt x="352" y="103"/>
                  </a:cubicBezTo>
                  <a:cubicBezTo>
                    <a:pt x="325" y="31"/>
                    <a:pt x="269" y="0"/>
                    <a:pt x="21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8" name="Google Shape;3568;p52"/>
            <p:cNvSpPr/>
            <p:nvPr/>
          </p:nvSpPr>
          <p:spPr>
            <a:xfrm>
              <a:off x="3050175" y="377725"/>
              <a:ext cx="93175" cy="199000"/>
            </a:xfrm>
            <a:custGeom>
              <a:rect b="b" l="l" r="r" t="t"/>
              <a:pathLst>
                <a:path extrusionOk="0" h="7960" w="3727">
                  <a:moveTo>
                    <a:pt x="553" y="1"/>
                  </a:moveTo>
                  <a:cubicBezTo>
                    <a:pt x="278" y="1"/>
                    <a:pt x="0" y="264"/>
                    <a:pt x="148" y="591"/>
                  </a:cubicBezTo>
                  <a:cubicBezTo>
                    <a:pt x="551" y="1549"/>
                    <a:pt x="954" y="2481"/>
                    <a:pt x="1357" y="3439"/>
                  </a:cubicBezTo>
                  <a:cubicBezTo>
                    <a:pt x="1761" y="4372"/>
                    <a:pt x="2214" y="5330"/>
                    <a:pt x="2643" y="6262"/>
                  </a:cubicBezTo>
                  <a:cubicBezTo>
                    <a:pt x="2895" y="6791"/>
                    <a:pt x="3147" y="7321"/>
                    <a:pt x="3374" y="7875"/>
                  </a:cubicBezTo>
                  <a:cubicBezTo>
                    <a:pt x="3399" y="7934"/>
                    <a:pt x="3449" y="7959"/>
                    <a:pt x="3503" y="7959"/>
                  </a:cubicBezTo>
                  <a:cubicBezTo>
                    <a:pt x="3609" y="7959"/>
                    <a:pt x="3727" y="7858"/>
                    <a:pt x="3676" y="7724"/>
                  </a:cubicBezTo>
                  <a:lnTo>
                    <a:pt x="3676" y="7724"/>
                  </a:lnTo>
                  <a:lnTo>
                    <a:pt x="3676" y="7749"/>
                  </a:lnTo>
                  <a:cubicBezTo>
                    <a:pt x="3500" y="7270"/>
                    <a:pt x="3349" y="6766"/>
                    <a:pt x="3197" y="6287"/>
                  </a:cubicBezTo>
                  <a:cubicBezTo>
                    <a:pt x="3046" y="5783"/>
                    <a:pt x="2895" y="5304"/>
                    <a:pt x="2718" y="4800"/>
                  </a:cubicBezTo>
                  <a:cubicBezTo>
                    <a:pt x="2366" y="3817"/>
                    <a:pt x="1988" y="2859"/>
                    <a:pt x="1609" y="1877"/>
                  </a:cubicBezTo>
                  <a:cubicBezTo>
                    <a:pt x="1383" y="1347"/>
                    <a:pt x="1156" y="793"/>
                    <a:pt x="929" y="263"/>
                  </a:cubicBezTo>
                  <a:cubicBezTo>
                    <a:pt x="849" y="78"/>
                    <a:pt x="701" y="1"/>
                    <a:pt x="55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9" name="Google Shape;3569;p52"/>
            <p:cNvSpPr/>
            <p:nvPr/>
          </p:nvSpPr>
          <p:spPr>
            <a:xfrm>
              <a:off x="3242875" y="489750"/>
              <a:ext cx="22775" cy="151300"/>
            </a:xfrm>
            <a:custGeom>
              <a:rect b="b" l="l" r="r" t="t"/>
              <a:pathLst>
                <a:path extrusionOk="0" h="6052" w="911">
                  <a:moveTo>
                    <a:pt x="445" y="1"/>
                  </a:moveTo>
                  <a:cubicBezTo>
                    <a:pt x="251" y="1"/>
                    <a:pt x="61" y="117"/>
                    <a:pt x="26" y="370"/>
                  </a:cubicBezTo>
                  <a:cubicBezTo>
                    <a:pt x="26" y="1302"/>
                    <a:pt x="1" y="2235"/>
                    <a:pt x="26" y="3167"/>
                  </a:cubicBezTo>
                  <a:cubicBezTo>
                    <a:pt x="51" y="3621"/>
                    <a:pt x="51" y="4075"/>
                    <a:pt x="77" y="4528"/>
                  </a:cubicBezTo>
                  <a:cubicBezTo>
                    <a:pt x="102" y="4982"/>
                    <a:pt x="152" y="5411"/>
                    <a:pt x="152" y="5864"/>
                  </a:cubicBezTo>
                  <a:cubicBezTo>
                    <a:pt x="152" y="5988"/>
                    <a:pt x="242" y="6051"/>
                    <a:pt x="323" y="6051"/>
                  </a:cubicBezTo>
                  <a:cubicBezTo>
                    <a:pt x="392" y="6051"/>
                    <a:pt x="455" y="6007"/>
                    <a:pt x="455" y="5915"/>
                  </a:cubicBezTo>
                  <a:lnTo>
                    <a:pt x="480" y="5915"/>
                  </a:lnTo>
                  <a:cubicBezTo>
                    <a:pt x="505" y="5461"/>
                    <a:pt x="581" y="5007"/>
                    <a:pt x="631" y="4554"/>
                  </a:cubicBezTo>
                  <a:cubicBezTo>
                    <a:pt x="707" y="4100"/>
                    <a:pt x="732" y="3646"/>
                    <a:pt x="782" y="3193"/>
                  </a:cubicBezTo>
                  <a:cubicBezTo>
                    <a:pt x="858" y="2285"/>
                    <a:pt x="858" y="1378"/>
                    <a:pt x="883" y="470"/>
                  </a:cubicBezTo>
                  <a:cubicBezTo>
                    <a:pt x="911" y="168"/>
                    <a:pt x="676" y="1"/>
                    <a:pt x="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0" name="Google Shape;3570;p52"/>
            <p:cNvSpPr/>
            <p:nvPr/>
          </p:nvSpPr>
          <p:spPr>
            <a:xfrm>
              <a:off x="3237800" y="1017600"/>
              <a:ext cx="22750" cy="151625"/>
            </a:xfrm>
            <a:custGeom>
              <a:rect b="b" l="l" r="r" t="t"/>
              <a:pathLst>
                <a:path extrusionOk="0" h="6065" w="910">
                  <a:moveTo>
                    <a:pt x="588" y="1"/>
                  </a:moveTo>
                  <a:cubicBezTo>
                    <a:pt x="519" y="1"/>
                    <a:pt x="456" y="47"/>
                    <a:pt x="456" y="150"/>
                  </a:cubicBezTo>
                  <a:lnTo>
                    <a:pt x="431" y="150"/>
                  </a:lnTo>
                  <a:cubicBezTo>
                    <a:pt x="406" y="604"/>
                    <a:pt x="330" y="1058"/>
                    <a:pt x="280" y="1511"/>
                  </a:cubicBezTo>
                  <a:cubicBezTo>
                    <a:pt x="204" y="1965"/>
                    <a:pt x="179" y="2419"/>
                    <a:pt x="128" y="2872"/>
                  </a:cubicBezTo>
                  <a:cubicBezTo>
                    <a:pt x="53" y="3780"/>
                    <a:pt x="53" y="4687"/>
                    <a:pt x="28" y="5594"/>
                  </a:cubicBezTo>
                  <a:cubicBezTo>
                    <a:pt x="0" y="5897"/>
                    <a:pt x="235" y="6064"/>
                    <a:pt x="466" y="6064"/>
                  </a:cubicBezTo>
                  <a:cubicBezTo>
                    <a:pt x="659" y="6064"/>
                    <a:pt x="850" y="5947"/>
                    <a:pt x="884" y="5695"/>
                  </a:cubicBezTo>
                  <a:cubicBezTo>
                    <a:pt x="884" y="4737"/>
                    <a:pt x="910" y="3830"/>
                    <a:pt x="884" y="2897"/>
                  </a:cubicBezTo>
                  <a:cubicBezTo>
                    <a:pt x="859" y="2444"/>
                    <a:pt x="859" y="1990"/>
                    <a:pt x="834" y="1536"/>
                  </a:cubicBezTo>
                  <a:cubicBezTo>
                    <a:pt x="809" y="1083"/>
                    <a:pt x="758" y="629"/>
                    <a:pt x="758" y="175"/>
                  </a:cubicBezTo>
                  <a:cubicBezTo>
                    <a:pt x="758" y="66"/>
                    <a:pt x="669" y="1"/>
                    <a:pt x="58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1" name="Google Shape;3571;p52"/>
            <p:cNvSpPr/>
            <p:nvPr/>
          </p:nvSpPr>
          <p:spPr>
            <a:xfrm>
              <a:off x="3438225" y="820675"/>
              <a:ext cx="153775" cy="21800"/>
            </a:xfrm>
            <a:custGeom>
              <a:rect b="b" l="l" r="r" t="t"/>
              <a:pathLst>
                <a:path extrusionOk="0" h="872" w="6151">
                  <a:moveTo>
                    <a:pt x="3889" y="1"/>
                  </a:moveTo>
                  <a:cubicBezTo>
                    <a:pt x="3582" y="1"/>
                    <a:pt x="3277" y="4"/>
                    <a:pt x="2974" y="12"/>
                  </a:cubicBezTo>
                  <a:cubicBezTo>
                    <a:pt x="2521" y="12"/>
                    <a:pt x="2067" y="37"/>
                    <a:pt x="1613" y="63"/>
                  </a:cubicBezTo>
                  <a:cubicBezTo>
                    <a:pt x="1160" y="88"/>
                    <a:pt x="706" y="138"/>
                    <a:pt x="252" y="138"/>
                  </a:cubicBezTo>
                  <a:cubicBezTo>
                    <a:pt x="51" y="138"/>
                    <a:pt x="0" y="441"/>
                    <a:pt x="227" y="441"/>
                  </a:cubicBezTo>
                  <a:lnTo>
                    <a:pt x="202" y="466"/>
                  </a:lnTo>
                  <a:cubicBezTo>
                    <a:pt x="656" y="491"/>
                    <a:pt x="1109" y="592"/>
                    <a:pt x="1563" y="642"/>
                  </a:cubicBezTo>
                  <a:cubicBezTo>
                    <a:pt x="2017" y="693"/>
                    <a:pt x="2470" y="743"/>
                    <a:pt x="2924" y="768"/>
                  </a:cubicBezTo>
                  <a:cubicBezTo>
                    <a:pt x="3831" y="844"/>
                    <a:pt x="4739" y="844"/>
                    <a:pt x="5646" y="869"/>
                  </a:cubicBezTo>
                  <a:cubicBezTo>
                    <a:pt x="5661" y="871"/>
                    <a:pt x="5675" y="871"/>
                    <a:pt x="5689" y="871"/>
                  </a:cubicBezTo>
                  <a:cubicBezTo>
                    <a:pt x="5898" y="871"/>
                    <a:pt x="6078" y="703"/>
                    <a:pt x="6125" y="491"/>
                  </a:cubicBezTo>
                  <a:cubicBezTo>
                    <a:pt x="6150" y="264"/>
                    <a:pt x="5974" y="37"/>
                    <a:pt x="5747" y="12"/>
                  </a:cubicBezTo>
                  <a:cubicBezTo>
                    <a:pt x="5125" y="12"/>
                    <a:pt x="4504" y="1"/>
                    <a:pt x="388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2" name="Google Shape;3572;p52"/>
            <p:cNvSpPr/>
            <p:nvPr/>
          </p:nvSpPr>
          <p:spPr>
            <a:xfrm>
              <a:off x="2907200" y="816350"/>
              <a:ext cx="158025" cy="21300"/>
            </a:xfrm>
            <a:custGeom>
              <a:rect b="b" l="l" r="r" t="t"/>
              <a:pathLst>
                <a:path extrusionOk="0" h="852" w="6321">
                  <a:moveTo>
                    <a:pt x="583" y="1"/>
                  </a:moveTo>
                  <a:cubicBezTo>
                    <a:pt x="61" y="1"/>
                    <a:pt x="1" y="817"/>
                    <a:pt x="574" y="840"/>
                  </a:cubicBezTo>
                  <a:cubicBezTo>
                    <a:pt x="1195" y="840"/>
                    <a:pt x="1817" y="852"/>
                    <a:pt x="2431" y="852"/>
                  </a:cubicBezTo>
                  <a:cubicBezTo>
                    <a:pt x="2738" y="852"/>
                    <a:pt x="3044" y="849"/>
                    <a:pt x="3346" y="840"/>
                  </a:cubicBezTo>
                  <a:cubicBezTo>
                    <a:pt x="3800" y="840"/>
                    <a:pt x="4254" y="815"/>
                    <a:pt x="4707" y="790"/>
                  </a:cubicBezTo>
                  <a:cubicBezTo>
                    <a:pt x="5161" y="765"/>
                    <a:pt x="5615" y="740"/>
                    <a:pt x="6068" y="740"/>
                  </a:cubicBezTo>
                  <a:cubicBezTo>
                    <a:pt x="6270" y="740"/>
                    <a:pt x="6320" y="412"/>
                    <a:pt x="6119" y="412"/>
                  </a:cubicBezTo>
                  <a:cubicBezTo>
                    <a:pt x="5665" y="362"/>
                    <a:pt x="5211" y="286"/>
                    <a:pt x="4758" y="236"/>
                  </a:cubicBezTo>
                  <a:cubicBezTo>
                    <a:pt x="4304" y="185"/>
                    <a:pt x="3850" y="135"/>
                    <a:pt x="3397" y="110"/>
                  </a:cubicBezTo>
                  <a:cubicBezTo>
                    <a:pt x="2489" y="34"/>
                    <a:pt x="1582" y="9"/>
                    <a:pt x="675" y="9"/>
                  </a:cubicBezTo>
                  <a:cubicBezTo>
                    <a:pt x="643" y="3"/>
                    <a:pt x="612" y="1"/>
                    <a:pt x="58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3" name="Google Shape;3573;p52"/>
            <p:cNvSpPr/>
            <p:nvPr/>
          </p:nvSpPr>
          <p:spPr>
            <a:xfrm>
              <a:off x="3381700" y="587875"/>
              <a:ext cx="116400" cy="108900"/>
            </a:xfrm>
            <a:custGeom>
              <a:rect b="b" l="l" r="r" t="t"/>
              <a:pathLst>
                <a:path extrusionOk="0" h="4356" w="4656">
                  <a:moveTo>
                    <a:pt x="4188" y="0"/>
                  </a:moveTo>
                  <a:cubicBezTo>
                    <a:pt x="4096" y="0"/>
                    <a:pt x="4003" y="32"/>
                    <a:pt x="3925" y="99"/>
                  </a:cubicBezTo>
                  <a:cubicBezTo>
                    <a:pt x="3244" y="729"/>
                    <a:pt x="2589" y="1385"/>
                    <a:pt x="1934" y="2065"/>
                  </a:cubicBezTo>
                  <a:cubicBezTo>
                    <a:pt x="1631" y="2368"/>
                    <a:pt x="1304" y="2721"/>
                    <a:pt x="1026" y="3048"/>
                  </a:cubicBezTo>
                  <a:cubicBezTo>
                    <a:pt x="724" y="3376"/>
                    <a:pt x="421" y="3729"/>
                    <a:pt x="119" y="4056"/>
                  </a:cubicBezTo>
                  <a:cubicBezTo>
                    <a:pt x="1" y="4175"/>
                    <a:pt x="83" y="4355"/>
                    <a:pt x="209" y="4355"/>
                  </a:cubicBezTo>
                  <a:cubicBezTo>
                    <a:pt x="244" y="4355"/>
                    <a:pt x="282" y="4341"/>
                    <a:pt x="321" y="4308"/>
                  </a:cubicBezTo>
                  <a:cubicBezTo>
                    <a:pt x="648" y="4031"/>
                    <a:pt x="1026" y="3754"/>
                    <a:pt x="1379" y="3477"/>
                  </a:cubicBezTo>
                  <a:cubicBezTo>
                    <a:pt x="1732" y="3199"/>
                    <a:pt x="2085" y="2922"/>
                    <a:pt x="2438" y="2620"/>
                  </a:cubicBezTo>
                  <a:cubicBezTo>
                    <a:pt x="3144" y="2040"/>
                    <a:pt x="3799" y="1385"/>
                    <a:pt x="4429" y="755"/>
                  </a:cubicBezTo>
                  <a:cubicBezTo>
                    <a:pt x="4605" y="603"/>
                    <a:pt x="4656" y="351"/>
                    <a:pt x="4505" y="150"/>
                  </a:cubicBezTo>
                  <a:cubicBezTo>
                    <a:pt x="4420" y="51"/>
                    <a:pt x="4305" y="0"/>
                    <a:pt x="418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4" name="Google Shape;3574;p52"/>
            <p:cNvSpPr/>
            <p:nvPr/>
          </p:nvSpPr>
          <p:spPr>
            <a:xfrm>
              <a:off x="3005325" y="961650"/>
              <a:ext cx="116600" cy="108950"/>
            </a:xfrm>
            <a:custGeom>
              <a:rect b="b" l="l" r="r" t="t"/>
              <a:pathLst>
                <a:path extrusionOk="0" h="4358" w="4664">
                  <a:moveTo>
                    <a:pt x="4455" y="0"/>
                  </a:moveTo>
                  <a:cubicBezTo>
                    <a:pt x="4424" y="0"/>
                    <a:pt x="4392" y="13"/>
                    <a:pt x="4361" y="44"/>
                  </a:cubicBezTo>
                  <a:cubicBezTo>
                    <a:pt x="4008" y="347"/>
                    <a:pt x="3630" y="599"/>
                    <a:pt x="3277" y="876"/>
                  </a:cubicBezTo>
                  <a:cubicBezTo>
                    <a:pt x="2899" y="1153"/>
                    <a:pt x="2572" y="1456"/>
                    <a:pt x="2219" y="1733"/>
                  </a:cubicBezTo>
                  <a:cubicBezTo>
                    <a:pt x="1513" y="2338"/>
                    <a:pt x="858" y="2968"/>
                    <a:pt x="228" y="3598"/>
                  </a:cubicBezTo>
                  <a:cubicBezTo>
                    <a:pt x="51" y="3749"/>
                    <a:pt x="1" y="4026"/>
                    <a:pt x="152" y="4203"/>
                  </a:cubicBezTo>
                  <a:cubicBezTo>
                    <a:pt x="226" y="4306"/>
                    <a:pt x="351" y="4357"/>
                    <a:pt x="477" y="4357"/>
                  </a:cubicBezTo>
                  <a:cubicBezTo>
                    <a:pt x="567" y="4357"/>
                    <a:pt x="658" y="4331"/>
                    <a:pt x="732" y="4278"/>
                  </a:cubicBezTo>
                  <a:cubicBezTo>
                    <a:pt x="1412" y="3623"/>
                    <a:pt x="2068" y="2993"/>
                    <a:pt x="2723" y="2313"/>
                  </a:cubicBezTo>
                  <a:cubicBezTo>
                    <a:pt x="3025" y="1985"/>
                    <a:pt x="3328" y="1657"/>
                    <a:pt x="3630" y="1304"/>
                  </a:cubicBezTo>
                  <a:cubicBezTo>
                    <a:pt x="3958" y="977"/>
                    <a:pt x="4235" y="624"/>
                    <a:pt x="4563" y="296"/>
                  </a:cubicBezTo>
                  <a:cubicBezTo>
                    <a:pt x="4663" y="196"/>
                    <a:pt x="4572" y="0"/>
                    <a:pt x="44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5" name="Google Shape;3575;p52"/>
            <p:cNvSpPr/>
            <p:nvPr/>
          </p:nvSpPr>
          <p:spPr>
            <a:xfrm>
              <a:off x="3382975" y="960675"/>
              <a:ext cx="114675" cy="113900"/>
            </a:xfrm>
            <a:custGeom>
              <a:rect b="b" l="l" r="r" t="t"/>
              <a:pathLst>
                <a:path extrusionOk="0" h="4556" w="4587">
                  <a:moveTo>
                    <a:pt x="227" y="1"/>
                  </a:moveTo>
                  <a:cubicBezTo>
                    <a:pt x="112" y="1"/>
                    <a:pt x="1" y="130"/>
                    <a:pt x="93" y="260"/>
                  </a:cubicBezTo>
                  <a:cubicBezTo>
                    <a:pt x="396" y="612"/>
                    <a:pt x="648" y="991"/>
                    <a:pt x="925" y="1343"/>
                  </a:cubicBezTo>
                  <a:cubicBezTo>
                    <a:pt x="1202" y="1696"/>
                    <a:pt x="1505" y="2049"/>
                    <a:pt x="1782" y="2402"/>
                  </a:cubicBezTo>
                  <a:cubicBezTo>
                    <a:pt x="2387" y="3082"/>
                    <a:pt x="3017" y="3738"/>
                    <a:pt x="3647" y="4393"/>
                  </a:cubicBezTo>
                  <a:cubicBezTo>
                    <a:pt x="3741" y="4508"/>
                    <a:pt x="3859" y="4556"/>
                    <a:pt x="3974" y="4556"/>
                  </a:cubicBezTo>
                  <a:cubicBezTo>
                    <a:pt x="4290" y="4556"/>
                    <a:pt x="4586" y="4196"/>
                    <a:pt x="4328" y="3864"/>
                  </a:cubicBezTo>
                  <a:cubicBezTo>
                    <a:pt x="3672" y="3209"/>
                    <a:pt x="3042" y="2528"/>
                    <a:pt x="2362" y="1898"/>
                  </a:cubicBezTo>
                  <a:cubicBezTo>
                    <a:pt x="2034" y="1570"/>
                    <a:pt x="1706" y="1268"/>
                    <a:pt x="1353" y="965"/>
                  </a:cubicBezTo>
                  <a:cubicBezTo>
                    <a:pt x="1026" y="663"/>
                    <a:pt x="673" y="386"/>
                    <a:pt x="345" y="58"/>
                  </a:cubicBezTo>
                  <a:cubicBezTo>
                    <a:pt x="312" y="18"/>
                    <a:pt x="269" y="1"/>
                    <a:pt x="22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6" name="Google Shape;3576;p52"/>
            <p:cNvSpPr/>
            <p:nvPr/>
          </p:nvSpPr>
          <p:spPr>
            <a:xfrm>
              <a:off x="3005825" y="584125"/>
              <a:ext cx="115150" cy="114075"/>
            </a:xfrm>
            <a:custGeom>
              <a:rect b="b" l="l" r="r" t="t"/>
              <a:pathLst>
                <a:path extrusionOk="0" h="4563" w="4606">
                  <a:moveTo>
                    <a:pt x="608" y="0"/>
                  </a:moveTo>
                  <a:cubicBezTo>
                    <a:pt x="294" y="0"/>
                    <a:pt x="1" y="372"/>
                    <a:pt x="258" y="703"/>
                  </a:cubicBezTo>
                  <a:cubicBezTo>
                    <a:pt x="913" y="1358"/>
                    <a:pt x="1544" y="2039"/>
                    <a:pt x="2224" y="2669"/>
                  </a:cubicBezTo>
                  <a:cubicBezTo>
                    <a:pt x="2552" y="2971"/>
                    <a:pt x="2879" y="3274"/>
                    <a:pt x="3232" y="3576"/>
                  </a:cubicBezTo>
                  <a:cubicBezTo>
                    <a:pt x="3560" y="3904"/>
                    <a:pt x="3913" y="4181"/>
                    <a:pt x="4240" y="4509"/>
                  </a:cubicBezTo>
                  <a:cubicBezTo>
                    <a:pt x="4278" y="4547"/>
                    <a:pt x="4322" y="4562"/>
                    <a:pt x="4365" y="4562"/>
                  </a:cubicBezTo>
                  <a:cubicBezTo>
                    <a:pt x="4492" y="4562"/>
                    <a:pt x="4606" y="4421"/>
                    <a:pt x="4492" y="4307"/>
                  </a:cubicBezTo>
                  <a:cubicBezTo>
                    <a:pt x="4190" y="3954"/>
                    <a:pt x="3938" y="3576"/>
                    <a:pt x="3661" y="3223"/>
                  </a:cubicBezTo>
                  <a:cubicBezTo>
                    <a:pt x="3383" y="2871"/>
                    <a:pt x="3081" y="2518"/>
                    <a:pt x="2804" y="2165"/>
                  </a:cubicBezTo>
                  <a:cubicBezTo>
                    <a:pt x="2199" y="1459"/>
                    <a:pt x="1569" y="829"/>
                    <a:pt x="939" y="174"/>
                  </a:cubicBezTo>
                  <a:cubicBezTo>
                    <a:pt x="843" y="51"/>
                    <a:pt x="724" y="0"/>
                    <a:pt x="60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7" name="Google Shape;3577;p52"/>
            <p:cNvSpPr/>
            <p:nvPr/>
          </p:nvSpPr>
          <p:spPr>
            <a:xfrm>
              <a:off x="3134500" y="295225"/>
              <a:ext cx="55475" cy="232100"/>
            </a:xfrm>
            <a:custGeom>
              <a:rect b="b" l="l" r="r" t="t"/>
              <a:pathLst>
                <a:path extrusionOk="0" h="9284" w="2219">
                  <a:moveTo>
                    <a:pt x="482" y="1"/>
                  </a:moveTo>
                  <a:cubicBezTo>
                    <a:pt x="457" y="1"/>
                    <a:pt x="430" y="4"/>
                    <a:pt x="404" y="10"/>
                  </a:cubicBezTo>
                  <a:cubicBezTo>
                    <a:pt x="177" y="35"/>
                    <a:pt x="1" y="262"/>
                    <a:pt x="51" y="488"/>
                  </a:cubicBezTo>
                  <a:cubicBezTo>
                    <a:pt x="278" y="1623"/>
                    <a:pt x="480" y="2757"/>
                    <a:pt x="732" y="3891"/>
                  </a:cubicBezTo>
                  <a:cubicBezTo>
                    <a:pt x="959" y="5025"/>
                    <a:pt x="1211" y="6159"/>
                    <a:pt x="1463" y="7294"/>
                  </a:cubicBezTo>
                  <a:cubicBezTo>
                    <a:pt x="1614" y="7924"/>
                    <a:pt x="1790" y="8554"/>
                    <a:pt x="1891" y="9184"/>
                  </a:cubicBezTo>
                  <a:cubicBezTo>
                    <a:pt x="1925" y="9251"/>
                    <a:pt x="1988" y="9283"/>
                    <a:pt x="2050" y="9283"/>
                  </a:cubicBezTo>
                  <a:cubicBezTo>
                    <a:pt x="2128" y="9283"/>
                    <a:pt x="2205" y="9232"/>
                    <a:pt x="2219" y="9134"/>
                  </a:cubicBezTo>
                  <a:cubicBezTo>
                    <a:pt x="2143" y="8554"/>
                    <a:pt x="2093" y="7974"/>
                    <a:pt x="2017" y="7420"/>
                  </a:cubicBezTo>
                  <a:cubicBezTo>
                    <a:pt x="1942" y="6840"/>
                    <a:pt x="1891" y="6260"/>
                    <a:pt x="1816" y="5681"/>
                  </a:cubicBezTo>
                  <a:cubicBezTo>
                    <a:pt x="1639" y="4546"/>
                    <a:pt x="1463" y="3412"/>
                    <a:pt x="1261" y="2278"/>
                  </a:cubicBezTo>
                  <a:cubicBezTo>
                    <a:pt x="1135" y="1648"/>
                    <a:pt x="1009" y="993"/>
                    <a:pt x="883" y="362"/>
                  </a:cubicBezTo>
                  <a:cubicBezTo>
                    <a:pt x="838" y="162"/>
                    <a:pt x="676" y="1"/>
                    <a:pt x="482"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8" name="Google Shape;3578;p52"/>
            <p:cNvSpPr/>
            <p:nvPr/>
          </p:nvSpPr>
          <p:spPr>
            <a:xfrm>
              <a:off x="3313450" y="1131650"/>
              <a:ext cx="55625" cy="232000"/>
            </a:xfrm>
            <a:custGeom>
              <a:rect b="b" l="l" r="r" t="t"/>
              <a:pathLst>
                <a:path extrusionOk="0" h="9280" w="2225">
                  <a:moveTo>
                    <a:pt x="172" y="0"/>
                  </a:moveTo>
                  <a:cubicBezTo>
                    <a:pt x="97" y="0"/>
                    <a:pt x="26" y="52"/>
                    <a:pt x="26" y="150"/>
                  </a:cubicBezTo>
                  <a:lnTo>
                    <a:pt x="1" y="150"/>
                  </a:lnTo>
                  <a:cubicBezTo>
                    <a:pt x="76" y="705"/>
                    <a:pt x="127" y="1284"/>
                    <a:pt x="203" y="1864"/>
                  </a:cubicBezTo>
                  <a:cubicBezTo>
                    <a:pt x="253" y="2444"/>
                    <a:pt x="329" y="3023"/>
                    <a:pt x="404" y="3578"/>
                  </a:cubicBezTo>
                  <a:cubicBezTo>
                    <a:pt x="581" y="4737"/>
                    <a:pt x="757" y="5872"/>
                    <a:pt x="959" y="7006"/>
                  </a:cubicBezTo>
                  <a:cubicBezTo>
                    <a:pt x="1085" y="7636"/>
                    <a:pt x="1211" y="8266"/>
                    <a:pt x="1337" y="8921"/>
                  </a:cubicBezTo>
                  <a:cubicBezTo>
                    <a:pt x="1370" y="9167"/>
                    <a:pt x="1558" y="9280"/>
                    <a:pt x="1747" y="9280"/>
                  </a:cubicBezTo>
                  <a:cubicBezTo>
                    <a:pt x="1984" y="9280"/>
                    <a:pt x="2225" y="9104"/>
                    <a:pt x="2168" y="8795"/>
                  </a:cubicBezTo>
                  <a:cubicBezTo>
                    <a:pt x="1942" y="7661"/>
                    <a:pt x="1740" y="6527"/>
                    <a:pt x="1513" y="5393"/>
                  </a:cubicBezTo>
                  <a:cubicBezTo>
                    <a:pt x="1261" y="4259"/>
                    <a:pt x="1009" y="3124"/>
                    <a:pt x="757" y="1990"/>
                  </a:cubicBezTo>
                  <a:cubicBezTo>
                    <a:pt x="606" y="1360"/>
                    <a:pt x="455" y="730"/>
                    <a:pt x="329" y="100"/>
                  </a:cubicBezTo>
                  <a:cubicBezTo>
                    <a:pt x="295" y="33"/>
                    <a:pt x="232" y="0"/>
                    <a:pt x="17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79" name="Google Shape;3579;p52"/>
            <p:cNvSpPr/>
            <p:nvPr/>
          </p:nvSpPr>
          <p:spPr>
            <a:xfrm>
              <a:off x="3552375" y="713100"/>
              <a:ext cx="238125" cy="54325"/>
            </a:xfrm>
            <a:custGeom>
              <a:rect b="b" l="l" r="r" t="t"/>
              <a:pathLst>
                <a:path extrusionOk="0" h="2173" w="9525">
                  <a:moveTo>
                    <a:pt x="8938" y="0"/>
                  </a:moveTo>
                  <a:cubicBezTo>
                    <a:pt x="8916" y="0"/>
                    <a:pt x="8892" y="2"/>
                    <a:pt x="8868" y="5"/>
                  </a:cubicBezTo>
                  <a:cubicBezTo>
                    <a:pt x="7709" y="232"/>
                    <a:pt x="6575" y="459"/>
                    <a:pt x="5441" y="686"/>
                  </a:cubicBezTo>
                  <a:cubicBezTo>
                    <a:pt x="4332" y="913"/>
                    <a:pt x="3197" y="1165"/>
                    <a:pt x="2063" y="1417"/>
                  </a:cubicBezTo>
                  <a:cubicBezTo>
                    <a:pt x="1433" y="1568"/>
                    <a:pt x="803" y="1744"/>
                    <a:pt x="173" y="1845"/>
                  </a:cubicBezTo>
                  <a:cubicBezTo>
                    <a:pt x="0" y="1919"/>
                    <a:pt x="45" y="2138"/>
                    <a:pt x="212" y="2171"/>
                  </a:cubicBezTo>
                  <a:lnTo>
                    <a:pt x="212" y="2171"/>
                  </a:lnTo>
                  <a:cubicBezTo>
                    <a:pt x="787" y="2096"/>
                    <a:pt x="1362" y="2046"/>
                    <a:pt x="1937" y="1971"/>
                  </a:cubicBezTo>
                  <a:cubicBezTo>
                    <a:pt x="2517" y="1921"/>
                    <a:pt x="3071" y="1845"/>
                    <a:pt x="3651" y="1769"/>
                  </a:cubicBezTo>
                  <a:cubicBezTo>
                    <a:pt x="4810" y="1593"/>
                    <a:pt x="5945" y="1442"/>
                    <a:pt x="7079" y="1215"/>
                  </a:cubicBezTo>
                  <a:lnTo>
                    <a:pt x="8994" y="862"/>
                  </a:lnTo>
                  <a:cubicBezTo>
                    <a:pt x="9525" y="766"/>
                    <a:pt x="9433" y="0"/>
                    <a:pt x="8938" y="0"/>
                  </a:cubicBezTo>
                  <a:close/>
                  <a:moveTo>
                    <a:pt x="212" y="2171"/>
                  </a:moveTo>
                  <a:lnTo>
                    <a:pt x="212" y="2171"/>
                  </a:lnTo>
                  <a:cubicBezTo>
                    <a:pt x="208" y="2172"/>
                    <a:pt x="203" y="2172"/>
                    <a:pt x="198" y="2173"/>
                  </a:cubicBezTo>
                  <a:lnTo>
                    <a:pt x="223" y="2173"/>
                  </a:lnTo>
                  <a:cubicBezTo>
                    <a:pt x="220" y="2172"/>
                    <a:pt x="216" y="2172"/>
                    <a:pt x="212" y="217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0" name="Google Shape;3580;p52"/>
            <p:cNvSpPr/>
            <p:nvPr/>
          </p:nvSpPr>
          <p:spPr>
            <a:xfrm>
              <a:off x="2712950" y="891550"/>
              <a:ext cx="238075" cy="54325"/>
            </a:xfrm>
            <a:custGeom>
              <a:rect b="b" l="l" r="r" t="t"/>
              <a:pathLst>
                <a:path extrusionOk="0" h="2173" w="9523">
                  <a:moveTo>
                    <a:pt x="9301" y="0"/>
                  </a:moveTo>
                  <a:cubicBezTo>
                    <a:pt x="9308" y="0"/>
                    <a:pt x="9314" y="0"/>
                    <a:pt x="9320" y="1"/>
                  </a:cubicBezTo>
                  <a:lnTo>
                    <a:pt x="9320" y="1"/>
                  </a:lnTo>
                  <a:cubicBezTo>
                    <a:pt x="9322" y="1"/>
                    <a:pt x="9324" y="0"/>
                    <a:pt x="9327" y="0"/>
                  </a:cubicBezTo>
                  <a:close/>
                  <a:moveTo>
                    <a:pt x="9320" y="1"/>
                  </a:moveTo>
                  <a:lnTo>
                    <a:pt x="9320" y="1"/>
                  </a:lnTo>
                  <a:cubicBezTo>
                    <a:pt x="8742" y="76"/>
                    <a:pt x="8165" y="101"/>
                    <a:pt x="7588" y="176"/>
                  </a:cubicBezTo>
                  <a:cubicBezTo>
                    <a:pt x="7008" y="252"/>
                    <a:pt x="6453" y="302"/>
                    <a:pt x="5874" y="403"/>
                  </a:cubicBezTo>
                  <a:cubicBezTo>
                    <a:pt x="4739" y="555"/>
                    <a:pt x="3580" y="731"/>
                    <a:pt x="2446" y="958"/>
                  </a:cubicBezTo>
                  <a:lnTo>
                    <a:pt x="556" y="1336"/>
                  </a:lnTo>
                  <a:cubicBezTo>
                    <a:pt x="1" y="1408"/>
                    <a:pt x="115" y="2172"/>
                    <a:pt x="612" y="2172"/>
                  </a:cubicBezTo>
                  <a:cubicBezTo>
                    <a:pt x="634" y="2172"/>
                    <a:pt x="657" y="2171"/>
                    <a:pt x="682" y="2168"/>
                  </a:cubicBezTo>
                  <a:cubicBezTo>
                    <a:pt x="1816" y="1941"/>
                    <a:pt x="2950" y="1714"/>
                    <a:pt x="4084" y="1487"/>
                  </a:cubicBezTo>
                  <a:cubicBezTo>
                    <a:pt x="5218" y="1260"/>
                    <a:pt x="6353" y="983"/>
                    <a:pt x="7462" y="731"/>
                  </a:cubicBezTo>
                  <a:cubicBezTo>
                    <a:pt x="8092" y="605"/>
                    <a:pt x="8722" y="429"/>
                    <a:pt x="9352" y="302"/>
                  </a:cubicBezTo>
                  <a:cubicBezTo>
                    <a:pt x="9522" y="254"/>
                    <a:pt x="9481" y="18"/>
                    <a:pt x="932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1" name="Google Shape;3581;p52"/>
            <p:cNvSpPr/>
            <p:nvPr/>
          </p:nvSpPr>
          <p:spPr>
            <a:xfrm>
              <a:off x="3415575" y="373550"/>
              <a:ext cx="146250" cy="197450"/>
            </a:xfrm>
            <a:custGeom>
              <a:rect b="b" l="l" r="r" t="t"/>
              <a:pathLst>
                <a:path extrusionOk="0" h="7898" w="5850">
                  <a:moveTo>
                    <a:pt x="5264" y="0"/>
                  </a:moveTo>
                  <a:cubicBezTo>
                    <a:pt x="5148" y="0"/>
                    <a:pt x="5030" y="53"/>
                    <a:pt x="4939" y="178"/>
                  </a:cubicBezTo>
                  <a:cubicBezTo>
                    <a:pt x="4309" y="1136"/>
                    <a:pt x="3628" y="2094"/>
                    <a:pt x="2998" y="3052"/>
                  </a:cubicBezTo>
                  <a:cubicBezTo>
                    <a:pt x="2368" y="4035"/>
                    <a:pt x="1738" y="4992"/>
                    <a:pt x="1133" y="5975"/>
                  </a:cubicBezTo>
                  <a:cubicBezTo>
                    <a:pt x="780" y="6530"/>
                    <a:pt x="453" y="7110"/>
                    <a:pt x="75" y="7639"/>
                  </a:cubicBezTo>
                  <a:cubicBezTo>
                    <a:pt x="1" y="7768"/>
                    <a:pt x="117" y="7898"/>
                    <a:pt x="233" y="7898"/>
                  </a:cubicBezTo>
                  <a:cubicBezTo>
                    <a:pt x="276" y="7898"/>
                    <a:pt x="318" y="7881"/>
                    <a:pt x="352" y="7841"/>
                  </a:cubicBezTo>
                  <a:cubicBezTo>
                    <a:pt x="705" y="7387"/>
                    <a:pt x="1083" y="6933"/>
                    <a:pt x="1436" y="6480"/>
                  </a:cubicBezTo>
                  <a:cubicBezTo>
                    <a:pt x="1789" y="6026"/>
                    <a:pt x="2141" y="5572"/>
                    <a:pt x="2494" y="5118"/>
                  </a:cubicBezTo>
                  <a:cubicBezTo>
                    <a:pt x="3175" y="4186"/>
                    <a:pt x="3855" y="3253"/>
                    <a:pt x="4511" y="2321"/>
                  </a:cubicBezTo>
                  <a:cubicBezTo>
                    <a:pt x="4889" y="1766"/>
                    <a:pt x="5242" y="1237"/>
                    <a:pt x="5594" y="682"/>
                  </a:cubicBezTo>
                  <a:cubicBezTo>
                    <a:pt x="5849" y="355"/>
                    <a:pt x="5565" y="0"/>
                    <a:pt x="52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2" name="Google Shape;3582;p52"/>
            <p:cNvSpPr/>
            <p:nvPr/>
          </p:nvSpPr>
          <p:spPr>
            <a:xfrm>
              <a:off x="2941125" y="1087700"/>
              <a:ext cx="146725" cy="197900"/>
            </a:xfrm>
            <a:custGeom>
              <a:rect b="b" l="l" r="r" t="t"/>
              <a:pathLst>
                <a:path extrusionOk="0" h="7916" w="5869">
                  <a:moveTo>
                    <a:pt x="5640" y="0"/>
                  </a:moveTo>
                  <a:cubicBezTo>
                    <a:pt x="5596" y="0"/>
                    <a:pt x="5552" y="20"/>
                    <a:pt x="5518" y="68"/>
                  </a:cubicBezTo>
                  <a:cubicBezTo>
                    <a:pt x="5165" y="522"/>
                    <a:pt x="4787" y="976"/>
                    <a:pt x="4434" y="1429"/>
                  </a:cubicBezTo>
                  <a:cubicBezTo>
                    <a:pt x="4081" y="1883"/>
                    <a:pt x="3728" y="2337"/>
                    <a:pt x="3375" y="2790"/>
                  </a:cubicBezTo>
                  <a:cubicBezTo>
                    <a:pt x="2695" y="3698"/>
                    <a:pt x="2014" y="4630"/>
                    <a:pt x="1359" y="5588"/>
                  </a:cubicBezTo>
                  <a:cubicBezTo>
                    <a:pt x="981" y="6143"/>
                    <a:pt x="628" y="6672"/>
                    <a:pt x="275" y="7226"/>
                  </a:cubicBezTo>
                  <a:cubicBezTo>
                    <a:pt x="1" y="7538"/>
                    <a:pt x="298" y="7915"/>
                    <a:pt x="607" y="7915"/>
                  </a:cubicBezTo>
                  <a:cubicBezTo>
                    <a:pt x="723" y="7915"/>
                    <a:pt x="841" y="7861"/>
                    <a:pt x="931" y="7730"/>
                  </a:cubicBezTo>
                  <a:cubicBezTo>
                    <a:pt x="1561" y="6773"/>
                    <a:pt x="2241" y="5815"/>
                    <a:pt x="2871" y="4832"/>
                  </a:cubicBezTo>
                  <a:cubicBezTo>
                    <a:pt x="3501" y="3874"/>
                    <a:pt x="4132" y="2891"/>
                    <a:pt x="4736" y="1908"/>
                  </a:cubicBezTo>
                  <a:cubicBezTo>
                    <a:pt x="5089" y="1354"/>
                    <a:pt x="5417" y="799"/>
                    <a:pt x="5795" y="270"/>
                  </a:cubicBezTo>
                  <a:cubicBezTo>
                    <a:pt x="5868" y="142"/>
                    <a:pt x="5755" y="0"/>
                    <a:pt x="564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3" name="Google Shape;3583;p52"/>
            <p:cNvSpPr/>
            <p:nvPr/>
          </p:nvSpPr>
          <p:spPr>
            <a:xfrm>
              <a:off x="3508825" y="994875"/>
              <a:ext cx="202800" cy="140650"/>
            </a:xfrm>
            <a:custGeom>
              <a:rect b="b" l="l" r="r" t="t"/>
              <a:pathLst>
                <a:path extrusionOk="0" h="5626" w="8112">
                  <a:moveTo>
                    <a:pt x="214" y="1"/>
                  </a:moveTo>
                  <a:cubicBezTo>
                    <a:pt x="82" y="1"/>
                    <a:pt x="0" y="178"/>
                    <a:pt x="125" y="303"/>
                  </a:cubicBezTo>
                  <a:cubicBezTo>
                    <a:pt x="579" y="631"/>
                    <a:pt x="1007" y="1009"/>
                    <a:pt x="1486" y="1387"/>
                  </a:cubicBezTo>
                  <a:cubicBezTo>
                    <a:pt x="1940" y="1740"/>
                    <a:pt x="2368" y="2093"/>
                    <a:pt x="2822" y="2445"/>
                  </a:cubicBezTo>
                  <a:cubicBezTo>
                    <a:pt x="3755" y="3126"/>
                    <a:pt x="4687" y="3806"/>
                    <a:pt x="5645" y="4462"/>
                  </a:cubicBezTo>
                  <a:cubicBezTo>
                    <a:pt x="6174" y="4815"/>
                    <a:pt x="6729" y="5193"/>
                    <a:pt x="7258" y="5546"/>
                  </a:cubicBezTo>
                  <a:cubicBezTo>
                    <a:pt x="7342" y="5601"/>
                    <a:pt x="7426" y="5625"/>
                    <a:pt x="7506" y="5625"/>
                  </a:cubicBezTo>
                  <a:cubicBezTo>
                    <a:pt x="7857" y="5625"/>
                    <a:pt x="8112" y="5153"/>
                    <a:pt x="7762" y="4865"/>
                  </a:cubicBezTo>
                  <a:cubicBezTo>
                    <a:pt x="6804" y="4235"/>
                    <a:pt x="5847" y="3580"/>
                    <a:pt x="4889" y="2949"/>
                  </a:cubicBezTo>
                  <a:cubicBezTo>
                    <a:pt x="3931" y="2319"/>
                    <a:pt x="2948" y="1689"/>
                    <a:pt x="1965" y="1084"/>
                  </a:cubicBezTo>
                  <a:cubicBezTo>
                    <a:pt x="1411" y="732"/>
                    <a:pt x="856" y="404"/>
                    <a:pt x="302" y="26"/>
                  </a:cubicBezTo>
                  <a:cubicBezTo>
                    <a:pt x="271" y="8"/>
                    <a:pt x="242" y="1"/>
                    <a:pt x="21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4" name="Google Shape;3584;p52"/>
            <p:cNvSpPr/>
            <p:nvPr/>
          </p:nvSpPr>
          <p:spPr>
            <a:xfrm>
              <a:off x="2791800" y="523450"/>
              <a:ext cx="202925" cy="140650"/>
            </a:xfrm>
            <a:custGeom>
              <a:rect b="b" l="l" r="r" t="t"/>
              <a:pathLst>
                <a:path extrusionOk="0" h="5626" w="8117">
                  <a:moveTo>
                    <a:pt x="607" y="0"/>
                  </a:moveTo>
                  <a:cubicBezTo>
                    <a:pt x="255" y="0"/>
                    <a:pt x="1" y="473"/>
                    <a:pt x="350" y="761"/>
                  </a:cubicBezTo>
                  <a:cubicBezTo>
                    <a:pt x="1283" y="1391"/>
                    <a:pt x="2266" y="2046"/>
                    <a:pt x="3224" y="2676"/>
                  </a:cubicBezTo>
                  <a:cubicBezTo>
                    <a:pt x="4182" y="3306"/>
                    <a:pt x="5164" y="3937"/>
                    <a:pt x="6147" y="4541"/>
                  </a:cubicBezTo>
                  <a:cubicBezTo>
                    <a:pt x="6702" y="4894"/>
                    <a:pt x="7256" y="5222"/>
                    <a:pt x="7811" y="5600"/>
                  </a:cubicBezTo>
                  <a:cubicBezTo>
                    <a:pt x="7842" y="5618"/>
                    <a:pt x="7871" y="5625"/>
                    <a:pt x="7899" y="5625"/>
                  </a:cubicBezTo>
                  <a:cubicBezTo>
                    <a:pt x="8032" y="5625"/>
                    <a:pt x="8117" y="5452"/>
                    <a:pt x="8013" y="5348"/>
                  </a:cubicBezTo>
                  <a:cubicBezTo>
                    <a:pt x="7534" y="4995"/>
                    <a:pt x="7105" y="4617"/>
                    <a:pt x="6626" y="4239"/>
                  </a:cubicBezTo>
                  <a:cubicBezTo>
                    <a:pt x="6173" y="3886"/>
                    <a:pt x="5744" y="3533"/>
                    <a:pt x="5291" y="3206"/>
                  </a:cubicBezTo>
                  <a:cubicBezTo>
                    <a:pt x="4358" y="2500"/>
                    <a:pt x="3425" y="1819"/>
                    <a:pt x="2468" y="1164"/>
                  </a:cubicBezTo>
                  <a:cubicBezTo>
                    <a:pt x="1938" y="811"/>
                    <a:pt x="1384" y="433"/>
                    <a:pt x="855" y="80"/>
                  </a:cubicBezTo>
                  <a:cubicBezTo>
                    <a:pt x="771" y="25"/>
                    <a:pt x="687" y="0"/>
                    <a:pt x="60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5" name="Google Shape;3585;p52"/>
            <p:cNvSpPr/>
            <p:nvPr/>
          </p:nvSpPr>
          <p:spPr>
            <a:xfrm>
              <a:off x="3308050" y="296075"/>
              <a:ext cx="65925" cy="231275"/>
            </a:xfrm>
            <a:custGeom>
              <a:rect b="b" l="l" r="r" t="t"/>
              <a:pathLst>
                <a:path extrusionOk="0" h="9251" w="2637">
                  <a:moveTo>
                    <a:pt x="2233" y="1"/>
                  </a:moveTo>
                  <a:cubicBezTo>
                    <a:pt x="2006" y="1"/>
                    <a:pt x="1805" y="152"/>
                    <a:pt x="1780" y="379"/>
                  </a:cubicBezTo>
                  <a:cubicBezTo>
                    <a:pt x="1528" y="1513"/>
                    <a:pt x="1275" y="2647"/>
                    <a:pt x="1049" y="3781"/>
                  </a:cubicBezTo>
                  <a:cubicBezTo>
                    <a:pt x="797" y="4890"/>
                    <a:pt x="595" y="6025"/>
                    <a:pt x="368" y="7159"/>
                  </a:cubicBezTo>
                  <a:cubicBezTo>
                    <a:pt x="267" y="7789"/>
                    <a:pt x="166" y="8444"/>
                    <a:pt x="15" y="9074"/>
                  </a:cubicBezTo>
                  <a:cubicBezTo>
                    <a:pt x="0" y="9181"/>
                    <a:pt x="104" y="9250"/>
                    <a:pt x="200" y="9250"/>
                  </a:cubicBezTo>
                  <a:cubicBezTo>
                    <a:pt x="263" y="9250"/>
                    <a:pt x="323" y="9220"/>
                    <a:pt x="343" y="9150"/>
                  </a:cubicBezTo>
                  <a:cubicBezTo>
                    <a:pt x="494" y="8596"/>
                    <a:pt x="671" y="8041"/>
                    <a:pt x="847" y="7487"/>
                  </a:cubicBezTo>
                  <a:cubicBezTo>
                    <a:pt x="998" y="6932"/>
                    <a:pt x="1175" y="6378"/>
                    <a:pt x="1326" y="5823"/>
                  </a:cubicBezTo>
                  <a:cubicBezTo>
                    <a:pt x="1654" y="4689"/>
                    <a:pt x="1931" y="3529"/>
                    <a:pt x="2208" y="2395"/>
                  </a:cubicBezTo>
                  <a:cubicBezTo>
                    <a:pt x="2334" y="1765"/>
                    <a:pt x="2485" y="1110"/>
                    <a:pt x="2611" y="480"/>
                  </a:cubicBezTo>
                  <a:cubicBezTo>
                    <a:pt x="2637" y="253"/>
                    <a:pt x="2460" y="26"/>
                    <a:pt x="223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6" name="Google Shape;3586;p52"/>
            <p:cNvSpPr/>
            <p:nvPr/>
          </p:nvSpPr>
          <p:spPr>
            <a:xfrm>
              <a:off x="3129475" y="1131625"/>
              <a:ext cx="65925" cy="230700"/>
            </a:xfrm>
            <a:custGeom>
              <a:rect b="b" l="l" r="r" t="t"/>
              <a:pathLst>
                <a:path extrusionOk="0" h="9228" w="2637">
                  <a:moveTo>
                    <a:pt x="2437" y="0"/>
                  </a:moveTo>
                  <a:cubicBezTo>
                    <a:pt x="2374" y="0"/>
                    <a:pt x="2314" y="31"/>
                    <a:pt x="2294" y="101"/>
                  </a:cubicBezTo>
                  <a:cubicBezTo>
                    <a:pt x="2143" y="655"/>
                    <a:pt x="1966" y="1210"/>
                    <a:pt x="1790" y="1764"/>
                  </a:cubicBezTo>
                  <a:cubicBezTo>
                    <a:pt x="1638" y="2319"/>
                    <a:pt x="1462" y="2873"/>
                    <a:pt x="1311" y="3428"/>
                  </a:cubicBezTo>
                  <a:cubicBezTo>
                    <a:pt x="983" y="4562"/>
                    <a:pt x="706" y="5696"/>
                    <a:pt x="429" y="6856"/>
                  </a:cubicBezTo>
                  <a:cubicBezTo>
                    <a:pt x="303" y="7486"/>
                    <a:pt x="151" y="8141"/>
                    <a:pt x="25" y="8771"/>
                  </a:cubicBezTo>
                  <a:cubicBezTo>
                    <a:pt x="0" y="8998"/>
                    <a:pt x="177" y="9200"/>
                    <a:pt x="403" y="9225"/>
                  </a:cubicBezTo>
                  <a:cubicBezTo>
                    <a:pt x="418" y="9226"/>
                    <a:pt x="432" y="9227"/>
                    <a:pt x="447" y="9227"/>
                  </a:cubicBezTo>
                  <a:cubicBezTo>
                    <a:pt x="655" y="9227"/>
                    <a:pt x="834" y="9059"/>
                    <a:pt x="857" y="8847"/>
                  </a:cubicBezTo>
                  <a:cubicBezTo>
                    <a:pt x="1109" y="7738"/>
                    <a:pt x="1361" y="6604"/>
                    <a:pt x="1588" y="5469"/>
                  </a:cubicBezTo>
                  <a:cubicBezTo>
                    <a:pt x="1840" y="4335"/>
                    <a:pt x="2042" y="3226"/>
                    <a:pt x="2243" y="2092"/>
                  </a:cubicBezTo>
                  <a:cubicBezTo>
                    <a:pt x="2369" y="1462"/>
                    <a:pt x="2470" y="806"/>
                    <a:pt x="2621" y="176"/>
                  </a:cubicBezTo>
                  <a:cubicBezTo>
                    <a:pt x="2637" y="70"/>
                    <a:pt x="2533" y="0"/>
                    <a:pt x="243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7" name="Google Shape;3587;p52"/>
            <p:cNvSpPr/>
            <p:nvPr/>
          </p:nvSpPr>
          <p:spPr>
            <a:xfrm>
              <a:off x="3552450" y="885825"/>
              <a:ext cx="233000" cy="65600"/>
            </a:xfrm>
            <a:custGeom>
              <a:rect b="b" l="l" r="r" t="t"/>
              <a:pathLst>
                <a:path extrusionOk="0" h="2624" w="9320">
                  <a:moveTo>
                    <a:pt x="225" y="1"/>
                  </a:moveTo>
                  <a:cubicBezTo>
                    <a:pt x="63" y="1"/>
                    <a:pt x="0" y="281"/>
                    <a:pt x="170" y="330"/>
                  </a:cubicBezTo>
                  <a:cubicBezTo>
                    <a:pt x="724" y="481"/>
                    <a:pt x="1254" y="683"/>
                    <a:pt x="1808" y="834"/>
                  </a:cubicBezTo>
                  <a:cubicBezTo>
                    <a:pt x="2363" y="1010"/>
                    <a:pt x="2917" y="1162"/>
                    <a:pt x="3497" y="1313"/>
                  </a:cubicBezTo>
                  <a:cubicBezTo>
                    <a:pt x="4631" y="1640"/>
                    <a:pt x="5765" y="1943"/>
                    <a:pt x="6925" y="2195"/>
                  </a:cubicBezTo>
                  <a:lnTo>
                    <a:pt x="8840" y="2623"/>
                  </a:lnTo>
                  <a:cubicBezTo>
                    <a:pt x="9067" y="2623"/>
                    <a:pt x="9269" y="2472"/>
                    <a:pt x="9294" y="2245"/>
                  </a:cubicBezTo>
                  <a:cubicBezTo>
                    <a:pt x="9319" y="2019"/>
                    <a:pt x="9143" y="1792"/>
                    <a:pt x="8916" y="1767"/>
                  </a:cubicBezTo>
                  <a:cubicBezTo>
                    <a:pt x="7782" y="1540"/>
                    <a:pt x="6673" y="1288"/>
                    <a:pt x="5538" y="1036"/>
                  </a:cubicBezTo>
                  <a:cubicBezTo>
                    <a:pt x="4404" y="809"/>
                    <a:pt x="3270" y="582"/>
                    <a:pt x="2161" y="380"/>
                  </a:cubicBezTo>
                  <a:cubicBezTo>
                    <a:pt x="1531" y="254"/>
                    <a:pt x="876" y="153"/>
                    <a:pt x="245" y="2"/>
                  </a:cubicBezTo>
                  <a:cubicBezTo>
                    <a:pt x="238" y="1"/>
                    <a:pt x="232" y="1"/>
                    <a:pt x="22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8" name="Google Shape;3588;p52"/>
            <p:cNvSpPr/>
            <p:nvPr/>
          </p:nvSpPr>
          <p:spPr>
            <a:xfrm>
              <a:off x="2718000" y="707475"/>
              <a:ext cx="233475" cy="65150"/>
            </a:xfrm>
            <a:custGeom>
              <a:rect b="b" l="l" r="r" t="t"/>
              <a:pathLst>
                <a:path extrusionOk="0" h="2606" w="9339">
                  <a:moveTo>
                    <a:pt x="457" y="1"/>
                  </a:moveTo>
                  <a:cubicBezTo>
                    <a:pt x="228" y="1"/>
                    <a:pt x="49" y="169"/>
                    <a:pt x="26" y="381"/>
                  </a:cubicBezTo>
                  <a:cubicBezTo>
                    <a:pt x="1" y="608"/>
                    <a:pt x="177" y="810"/>
                    <a:pt x="404" y="835"/>
                  </a:cubicBezTo>
                  <a:cubicBezTo>
                    <a:pt x="1538" y="1087"/>
                    <a:pt x="2647" y="1339"/>
                    <a:pt x="3781" y="1566"/>
                  </a:cubicBezTo>
                  <a:cubicBezTo>
                    <a:pt x="4916" y="1818"/>
                    <a:pt x="6050" y="2020"/>
                    <a:pt x="7184" y="2247"/>
                  </a:cubicBezTo>
                  <a:cubicBezTo>
                    <a:pt x="7814" y="2373"/>
                    <a:pt x="8444" y="2448"/>
                    <a:pt x="9074" y="2599"/>
                  </a:cubicBezTo>
                  <a:cubicBezTo>
                    <a:pt x="9090" y="2603"/>
                    <a:pt x="9104" y="2605"/>
                    <a:pt x="9118" y="2605"/>
                  </a:cubicBezTo>
                  <a:cubicBezTo>
                    <a:pt x="9286" y="2605"/>
                    <a:pt x="9338" y="2343"/>
                    <a:pt x="9175" y="2297"/>
                  </a:cubicBezTo>
                  <a:cubicBezTo>
                    <a:pt x="8595" y="2146"/>
                    <a:pt x="8066" y="1944"/>
                    <a:pt x="7512" y="1768"/>
                  </a:cubicBezTo>
                  <a:cubicBezTo>
                    <a:pt x="6957" y="1616"/>
                    <a:pt x="6403" y="1440"/>
                    <a:pt x="5848" y="1289"/>
                  </a:cubicBezTo>
                  <a:cubicBezTo>
                    <a:pt x="4689" y="986"/>
                    <a:pt x="3554" y="684"/>
                    <a:pt x="2395" y="432"/>
                  </a:cubicBezTo>
                  <a:cubicBezTo>
                    <a:pt x="1765" y="281"/>
                    <a:pt x="1135" y="155"/>
                    <a:pt x="505" y="3"/>
                  </a:cubicBezTo>
                  <a:cubicBezTo>
                    <a:pt x="489" y="2"/>
                    <a:pt x="473" y="1"/>
                    <a:pt x="45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89" name="Google Shape;3589;p52"/>
            <p:cNvSpPr/>
            <p:nvPr/>
          </p:nvSpPr>
          <p:spPr>
            <a:xfrm>
              <a:off x="3505575" y="528000"/>
              <a:ext cx="206150" cy="132225"/>
            </a:xfrm>
            <a:custGeom>
              <a:rect b="b" l="l" r="r" t="t"/>
              <a:pathLst>
                <a:path extrusionOk="0" h="5289" w="8246">
                  <a:moveTo>
                    <a:pt x="7786" y="1"/>
                  </a:moveTo>
                  <a:cubicBezTo>
                    <a:pt x="7690" y="1"/>
                    <a:pt x="7592" y="33"/>
                    <a:pt x="7514" y="100"/>
                  </a:cubicBezTo>
                  <a:cubicBezTo>
                    <a:pt x="6531" y="730"/>
                    <a:pt x="5573" y="1335"/>
                    <a:pt x="4616" y="1965"/>
                  </a:cubicBezTo>
                  <a:cubicBezTo>
                    <a:pt x="3658" y="2595"/>
                    <a:pt x="2700" y="3250"/>
                    <a:pt x="1742" y="3881"/>
                  </a:cubicBezTo>
                  <a:cubicBezTo>
                    <a:pt x="1188" y="4259"/>
                    <a:pt x="684" y="4637"/>
                    <a:pt x="129" y="4990"/>
                  </a:cubicBezTo>
                  <a:cubicBezTo>
                    <a:pt x="1" y="5075"/>
                    <a:pt x="91" y="5289"/>
                    <a:pt x="214" y="5289"/>
                  </a:cubicBezTo>
                  <a:cubicBezTo>
                    <a:pt x="235" y="5289"/>
                    <a:pt x="258" y="5282"/>
                    <a:pt x="280" y="5267"/>
                  </a:cubicBezTo>
                  <a:cubicBezTo>
                    <a:pt x="810" y="4990"/>
                    <a:pt x="1314" y="4738"/>
                    <a:pt x="1818" y="4460"/>
                  </a:cubicBezTo>
                  <a:cubicBezTo>
                    <a:pt x="2347" y="4183"/>
                    <a:pt x="2851" y="3906"/>
                    <a:pt x="3355" y="3603"/>
                  </a:cubicBezTo>
                  <a:cubicBezTo>
                    <a:pt x="4364" y="3024"/>
                    <a:pt x="5372" y="2444"/>
                    <a:pt x="6355" y="1814"/>
                  </a:cubicBezTo>
                  <a:lnTo>
                    <a:pt x="8018" y="755"/>
                  </a:lnTo>
                  <a:cubicBezTo>
                    <a:pt x="8220" y="604"/>
                    <a:pt x="8245" y="352"/>
                    <a:pt x="8094" y="150"/>
                  </a:cubicBezTo>
                  <a:cubicBezTo>
                    <a:pt x="8024" y="52"/>
                    <a:pt x="7906" y="1"/>
                    <a:pt x="7786"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0" name="Google Shape;3590;p52"/>
            <p:cNvSpPr/>
            <p:nvPr/>
          </p:nvSpPr>
          <p:spPr>
            <a:xfrm>
              <a:off x="2791725" y="998750"/>
              <a:ext cx="206125" cy="131700"/>
            </a:xfrm>
            <a:custGeom>
              <a:rect b="b" l="l" r="r" t="t"/>
              <a:pathLst>
                <a:path extrusionOk="0" h="5268" w="8245">
                  <a:moveTo>
                    <a:pt x="8032" y="0"/>
                  </a:moveTo>
                  <a:cubicBezTo>
                    <a:pt x="8010" y="0"/>
                    <a:pt x="7988" y="7"/>
                    <a:pt x="7965" y="22"/>
                  </a:cubicBezTo>
                  <a:cubicBezTo>
                    <a:pt x="7461" y="299"/>
                    <a:pt x="6932" y="551"/>
                    <a:pt x="6428" y="829"/>
                  </a:cubicBezTo>
                  <a:cubicBezTo>
                    <a:pt x="5898" y="1106"/>
                    <a:pt x="5394" y="1383"/>
                    <a:pt x="4890" y="1660"/>
                  </a:cubicBezTo>
                  <a:cubicBezTo>
                    <a:pt x="3882" y="2240"/>
                    <a:pt x="2874" y="2845"/>
                    <a:pt x="1891" y="3450"/>
                  </a:cubicBezTo>
                  <a:cubicBezTo>
                    <a:pt x="1336" y="3803"/>
                    <a:pt x="782" y="4181"/>
                    <a:pt x="227" y="4534"/>
                  </a:cubicBezTo>
                  <a:cubicBezTo>
                    <a:pt x="26" y="4660"/>
                    <a:pt x="1" y="4937"/>
                    <a:pt x="152" y="5113"/>
                  </a:cubicBezTo>
                  <a:cubicBezTo>
                    <a:pt x="225" y="5216"/>
                    <a:pt x="350" y="5268"/>
                    <a:pt x="477" y="5268"/>
                  </a:cubicBezTo>
                  <a:cubicBezTo>
                    <a:pt x="567" y="5268"/>
                    <a:pt x="658" y="5241"/>
                    <a:pt x="732" y="5189"/>
                  </a:cubicBezTo>
                  <a:cubicBezTo>
                    <a:pt x="1689" y="4559"/>
                    <a:pt x="2672" y="3954"/>
                    <a:pt x="3630" y="3324"/>
                  </a:cubicBezTo>
                  <a:cubicBezTo>
                    <a:pt x="4588" y="2694"/>
                    <a:pt x="5546" y="2038"/>
                    <a:pt x="6503" y="1383"/>
                  </a:cubicBezTo>
                  <a:cubicBezTo>
                    <a:pt x="7058" y="1030"/>
                    <a:pt x="7562" y="652"/>
                    <a:pt x="8116" y="299"/>
                  </a:cubicBezTo>
                  <a:cubicBezTo>
                    <a:pt x="8245" y="214"/>
                    <a:pt x="8155" y="0"/>
                    <a:pt x="803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1" name="Google Shape;3591;p52"/>
            <p:cNvSpPr/>
            <p:nvPr/>
          </p:nvSpPr>
          <p:spPr>
            <a:xfrm>
              <a:off x="3419875" y="1084700"/>
              <a:ext cx="134300" cy="203275"/>
            </a:xfrm>
            <a:custGeom>
              <a:rect b="b" l="l" r="r" t="t"/>
              <a:pathLst>
                <a:path extrusionOk="0" h="8131" w="5372">
                  <a:moveTo>
                    <a:pt x="229" y="0"/>
                  </a:moveTo>
                  <a:cubicBezTo>
                    <a:pt x="125" y="0"/>
                    <a:pt x="0" y="113"/>
                    <a:pt x="54" y="239"/>
                  </a:cubicBezTo>
                  <a:cubicBezTo>
                    <a:pt x="356" y="743"/>
                    <a:pt x="608" y="1272"/>
                    <a:pt x="886" y="1776"/>
                  </a:cubicBezTo>
                  <a:cubicBezTo>
                    <a:pt x="1163" y="2280"/>
                    <a:pt x="1440" y="2784"/>
                    <a:pt x="1717" y="3288"/>
                  </a:cubicBezTo>
                  <a:cubicBezTo>
                    <a:pt x="2297" y="4322"/>
                    <a:pt x="2877" y="5305"/>
                    <a:pt x="3507" y="6288"/>
                  </a:cubicBezTo>
                  <a:cubicBezTo>
                    <a:pt x="3860" y="6867"/>
                    <a:pt x="4213" y="7422"/>
                    <a:pt x="4565" y="7976"/>
                  </a:cubicBezTo>
                  <a:cubicBezTo>
                    <a:pt x="4654" y="8079"/>
                    <a:pt x="4785" y="8131"/>
                    <a:pt x="4914" y="8131"/>
                  </a:cubicBezTo>
                  <a:cubicBezTo>
                    <a:pt x="5006" y="8131"/>
                    <a:pt x="5097" y="8105"/>
                    <a:pt x="5170" y="8052"/>
                  </a:cubicBezTo>
                  <a:cubicBezTo>
                    <a:pt x="5347" y="7901"/>
                    <a:pt x="5372" y="7624"/>
                    <a:pt x="5246" y="7447"/>
                  </a:cubicBezTo>
                  <a:cubicBezTo>
                    <a:pt x="4616" y="6489"/>
                    <a:pt x="4011" y="5506"/>
                    <a:pt x="3381" y="4549"/>
                  </a:cubicBezTo>
                  <a:cubicBezTo>
                    <a:pt x="2751" y="3591"/>
                    <a:pt x="2095" y="2633"/>
                    <a:pt x="1440" y="1675"/>
                  </a:cubicBezTo>
                  <a:cubicBezTo>
                    <a:pt x="1062" y="1146"/>
                    <a:pt x="684" y="617"/>
                    <a:pt x="331" y="62"/>
                  </a:cubicBezTo>
                  <a:cubicBezTo>
                    <a:pt x="309" y="19"/>
                    <a:pt x="271" y="0"/>
                    <a:pt x="22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2" name="Google Shape;3592;p52"/>
            <p:cNvSpPr/>
            <p:nvPr/>
          </p:nvSpPr>
          <p:spPr>
            <a:xfrm>
              <a:off x="2949250" y="370725"/>
              <a:ext cx="134300" cy="203225"/>
            </a:xfrm>
            <a:custGeom>
              <a:rect b="b" l="l" r="r" t="t"/>
              <a:pathLst>
                <a:path extrusionOk="0" h="8129" w="5372">
                  <a:moveTo>
                    <a:pt x="452" y="0"/>
                  </a:moveTo>
                  <a:cubicBezTo>
                    <a:pt x="362" y="0"/>
                    <a:pt x="274" y="28"/>
                    <a:pt x="202" y="90"/>
                  </a:cubicBezTo>
                  <a:cubicBezTo>
                    <a:pt x="26" y="241"/>
                    <a:pt x="1" y="493"/>
                    <a:pt x="127" y="695"/>
                  </a:cubicBezTo>
                  <a:cubicBezTo>
                    <a:pt x="757" y="1652"/>
                    <a:pt x="1362" y="2610"/>
                    <a:pt x="1992" y="3593"/>
                  </a:cubicBezTo>
                  <a:cubicBezTo>
                    <a:pt x="2622" y="4551"/>
                    <a:pt x="3277" y="5509"/>
                    <a:pt x="3933" y="6466"/>
                  </a:cubicBezTo>
                  <a:cubicBezTo>
                    <a:pt x="4311" y="6996"/>
                    <a:pt x="4689" y="7525"/>
                    <a:pt x="5042" y="8054"/>
                  </a:cubicBezTo>
                  <a:cubicBezTo>
                    <a:pt x="5072" y="8107"/>
                    <a:pt x="5115" y="8128"/>
                    <a:pt x="5159" y="8128"/>
                  </a:cubicBezTo>
                  <a:cubicBezTo>
                    <a:pt x="5263" y="8128"/>
                    <a:pt x="5372" y="8009"/>
                    <a:pt x="5319" y="7903"/>
                  </a:cubicBezTo>
                  <a:cubicBezTo>
                    <a:pt x="5016" y="7399"/>
                    <a:pt x="4764" y="6870"/>
                    <a:pt x="4487" y="6366"/>
                  </a:cubicBezTo>
                  <a:cubicBezTo>
                    <a:pt x="4210" y="5862"/>
                    <a:pt x="3958" y="5332"/>
                    <a:pt x="3655" y="4828"/>
                  </a:cubicBezTo>
                  <a:cubicBezTo>
                    <a:pt x="3076" y="3820"/>
                    <a:pt x="2496" y="2812"/>
                    <a:pt x="1866" y="1829"/>
                  </a:cubicBezTo>
                  <a:cubicBezTo>
                    <a:pt x="1513" y="1274"/>
                    <a:pt x="1160" y="720"/>
                    <a:pt x="807" y="165"/>
                  </a:cubicBezTo>
                  <a:cubicBezTo>
                    <a:pt x="717" y="61"/>
                    <a:pt x="583" y="0"/>
                    <a:pt x="45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3" name="Google Shape;3593;p52"/>
            <p:cNvSpPr/>
            <p:nvPr/>
          </p:nvSpPr>
          <p:spPr>
            <a:xfrm>
              <a:off x="3166025" y="635075"/>
              <a:ext cx="45500" cy="91400"/>
            </a:xfrm>
            <a:custGeom>
              <a:rect b="b" l="l" r="r" t="t"/>
              <a:pathLst>
                <a:path extrusionOk="0" h="3656" w="1820">
                  <a:moveTo>
                    <a:pt x="444" y="1"/>
                  </a:moveTo>
                  <a:cubicBezTo>
                    <a:pt x="396" y="1"/>
                    <a:pt x="348" y="9"/>
                    <a:pt x="302" y="26"/>
                  </a:cubicBezTo>
                  <a:cubicBezTo>
                    <a:pt x="76" y="127"/>
                    <a:pt x="0" y="379"/>
                    <a:pt x="76" y="581"/>
                  </a:cubicBezTo>
                  <a:cubicBezTo>
                    <a:pt x="277" y="1110"/>
                    <a:pt x="479" y="1614"/>
                    <a:pt x="706" y="2118"/>
                  </a:cubicBezTo>
                  <a:cubicBezTo>
                    <a:pt x="832" y="2345"/>
                    <a:pt x="958" y="2597"/>
                    <a:pt x="1084" y="2824"/>
                  </a:cubicBezTo>
                  <a:cubicBezTo>
                    <a:pt x="1210" y="3076"/>
                    <a:pt x="1361" y="3303"/>
                    <a:pt x="1487" y="3555"/>
                  </a:cubicBezTo>
                  <a:cubicBezTo>
                    <a:pt x="1507" y="3625"/>
                    <a:pt x="1567" y="3655"/>
                    <a:pt x="1629" y="3655"/>
                  </a:cubicBezTo>
                  <a:cubicBezTo>
                    <a:pt x="1722" y="3655"/>
                    <a:pt x="1820" y="3585"/>
                    <a:pt x="1790" y="3479"/>
                  </a:cubicBezTo>
                  <a:cubicBezTo>
                    <a:pt x="1714" y="3227"/>
                    <a:pt x="1689" y="2950"/>
                    <a:pt x="1638" y="2672"/>
                  </a:cubicBezTo>
                  <a:cubicBezTo>
                    <a:pt x="1563" y="2420"/>
                    <a:pt x="1512" y="2143"/>
                    <a:pt x="1437" y="1866"/>
                  </a:cubicBezTo>
                  <a:cubicBezTo>
                    <a:pt x="1260" y="1337"/>
                    <a:pt x="1084" y="782"/>
                    <a:pt x="857" y="253"/>
                  </a:cubicBezTo>
                  <a:cubicBezTo>
                    <a:pt x="779" y="97"/>
                    <a:pt x="610" y="1"/>
                    <a:pt x="44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4" name="Google Shape;3594;p52"/>
            <p:cNvSpPr/>
            <p:nvPr/>
          </p:nvSpPr>
          <p:spPr>
            <a:xfrm>
              <a:off x="3291875" y="932350"/>
              <a:ext cx="47350" cy="91500"/>
            </a:xfrm>
            <a:custGeom>
              <a:rect b="b" l="l" r="r" t="t"/>
              <a:pathLst>
                <a:path extrusionOk="0" h="3660" w="1894">
                  <a:moveTo>
                    <a:pt x="205" y="1"/>
                  </a:moveTo>
                  <a:cubicBezTo>
                    <a:pt x="108" y="1"/>
                    <a:pt x="0" y="72"/>
                    <a:pt x="32" y="183"/>
                  </a:cubicBezTo>
                  <a:cubicBezTo>
                    <a:pt x="108" y="435"/>
                    <a:pt x="133" y="712"/>
                    <a:pt x="183" y="989"/>
                  </a:cubicBezTo>
                  <a:cubicBezTo>
                    <a:pt x="259" y="1241"/>
                    <a:pt x="309" y="1519"/>
                    <a:pt x="385" y="1771"/>
                  </a:cubicBezTo>
                  <a:cubicBezTo>
                    <a:pt x="561" y="2325"/>
                    <a:pt x="738" y="2880"/>
                    <a:pt x="965" y="3409"/>
                  </a:cubicBezTo>
                  <a:cubicBezTo>
                    <a:pt x="1044" y="3585"/>
                    <a:pt x="1191" y="3660"/>
                    <a:pt x="1339" y="3660"/>
                  </a:cubicBezTo>
                  <a:cubicBezTo>
                    <a:pt x="1614" y="3660"/>
                    <a:pt x="1894" y="3401"/>
                    <a:pt x="1746" y="3056"/>
                  </a:cubicBezTo>
                  <a:cubicBezTo>
                    <a:pt x="1544" y="2552"/>
                    <a:pt x="1343" y="2048"/>
                    <a:pt x="1116" y="1544"/>
                  </a:cubicBezTo>
                  <a:cubicBezTo>
                    <a:pt x="990" y="1292"/>
                    <a:pt x="864" y="1065"/>
                    <a:pt x="738" y="813"/>
                  </a:cubicBezTo>
                  <a:cubicBezTo>
                    <a:pt x="612" y="586"/>
                    <a:pt x="461" y="334"/>
                    <a:pt x="335" y="82"/>
                  </a:cubicBezTo>
                  <a:cubicBezTo>
                    <a:pt x="316" y="26"/>
                    <a:pt x="262" y="1"/>
                    <a:pt x="20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5" name="Google Shape;3595;p52"/>
            <p:cNvSpPr/>
            <p:nvPr/>
          </p:nvSpPr>
          <p:spPr>
            <a:xfrm>
              <a:off x="3352900" y="744725"/>
              <a:ext cx="94800" cy="44125"/>
            </a:xfrm>
            <a:custGeom>
              <a:rect b="b" l="l" r="r" t="t"/>
              <a:pathLst>
                <a:path extrusionOk="0" h="1765" w="3792">
                  <a:moveTo>
                    <a:pt x="3278" y="0"/>
                  </a:moveTo>
                  <a:cubicBezTo>
                    <a:pt x="3229" y="0"/>
                    <a:pt x="3182" y="9"/>
                    <a:pt x="3136" y="26"/>
                  </a:cubicBezTo>
                  <a:cubicBezTo>
                    <a:pt x="2632" y="252"/>
                    <a:pt x="2103" y="429"/>
                    <a:pt x="1624" y="656"/>
                  </a:cubicBezTo>
                  <a:cubicBezTo>
                    <a:pt x="1372" y="782"/>
                    <a:pt x="1145" y="908"/>
                    <a:pt x="893" y="1034"/>
                  </a:cubicBezTo>
                  <a:cubicBezTo>
                    <a:pt x="666" y="1160"/>
                    <a:pt x="414" y="1311"/>
                    <a:pt x="162" y="1437"/>
                  </a:cubicBezTo>
                  <a:cubicBezTo>
                    <a:pt x="0" y="1506"/>
                    <a:pt x="50" y="1746"/>
                    <a:pt x="196" y="1746"/>
                  </a:cubicBezTo>
                  <a:cubicBezTo>
                    <a:pt x="209" y="1746"/>
                    <a:pt x="223" y="1744"/>
                    <a:pt x="238" y="1740"/>
                  </a:cubicBezTo>
                  <a:lnTo>
                    <a:pt x="238" y="1765"/>
                  </a:lnTo>
                  <a:cubicBezTo>
                    <a:pt x="515" y="1689"/>
                    <a:pt x="792" y="1639"/>
                    <a:pt x="1044" y="1588"/>
                  </a:cubicBezTo>
                  <a:cubicBezTo>
                    <a:pt x="1321" y="1538"/>
                    <a:pt x="1573" y="1462"/>
                    <a:pt x="1851" y="1387"/>
                  </a:cubicBezTo>
                  <a:cubicBezTo>
                    <a:pt x="2405" y="1210"/>
                    <a:pt x="2934" y="1034"/>
                    <a:pt x="3464" y="807"/>
                  </a:cubicBezTo>
                  <a:cubicBezTo>
                    <a:pt x="3691" y="706"/>
                    <a:pt x="3791" y="479"/>
                    <a:pt x="3691" y="252"/>
                  </a:cubicBezTo>
                  <a:cubicBezTo>
                    <a:pt x="3612" y="96"/>
                    <a:pt x="3444" y="0"/>
                    <a:pt x="327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6" name="Google Shape;3596;p52"/>
            <p:cNvSpPr/>
            <p:nvPr/>
          </p:nvSpPr>
          <p:spPr>
            <a:xfrm>
              <a:off x="3055750" y="869975"/>
              <a:ext cx="94250" cy="44000"/>
            </a:xfrm>
            <a:custGeom>
              <a:rect b="b" l="l" r="r" t="t"/>
              <a:pathLst>
                <a:path extrusionOk="0" h="1760" w="3770">
                  <a:moveTo>
                    <a:pt x="3567" y="0"/>
                  </a:moveTo>
                  <a:cubicBezTo>
                    <a:pt x="3555" y="0"/>
                    <a:pt x="3542" y="2"/>
                    <a:pt x="3529" y="6"/>
                  </a:cubicBezTo>
                  <a:cubicBezTo>
                    <a:pt x="3277" y="82"/>
                    <a:pt x="3000" y="107"/>
                    <a:pt x="2722" y="183"/>
                  </a:cubicBezTo>
                  <a:cubicBezTo>
                    <a:pt x="2445" y="233"/>
                    <a:pt x="2193" y="309"/>
                    <a:pt x="1941" y="384"/>
                  </a:cubicBezTo>
                  <a:cubicBezTo>
                    <a:pt x="1386" y="535"/>
                    <a:pt x="832" y="737"/>
                    <a:pt x="303" y="964"/>
                  </a:cubicBezTo>
                  <a:cubicBezTo>
                    <a:pt x="101" y="1039"/>
                    <a:pt x="0" y="1292"/>
                    <a:pt x="101" y="1518"/>
                  </a:cubicBezTo>
                  <a:cubicBezTo>
                    <a:pt x="156" y="1666"/>
                    <a:pt x="306" y="1760"/>
                    <a:pt x="462" y="1760"/>
                  </a:cubicBezTo>
                  <a:cubicBezTo>
                    <a:pt x="519" y="1760"/>
                    <a:pt x="576" y="1747"/>
                    <a:pt x="630" y="1720"/>
                  </a:cubicBezTo>
                  <a:cubicBezTo>
                    <a:pt x="1160" y="1518"/>
                    <a:pt x="1664" y="1342"/>
                    <a:pt x="2168" y="1090"/>
                  </a:cubicBezTo>
                  <a:cubicBezTo>
                    <a:pt x="2395" y="989"/>
                    <a:pt x="2647" y="863"/>
                    <a:pt x="2874" y="737"/>
                  </a:cubicBezTo>
                  <a:cubicBezTo>
                    <a:pt x="3126" y="586"/>
                    <a:pt x="3352" y="435"/>
                    <a:pt x="3630" y="334"/>
                  </a:cubicBezTo>
                  <a:cubicBezTo>
                    <a:pt x="3769" y="264"/>
                    <a:pt x="3716" y="0"/>
                    <a:pt x="356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7" name="Google Shape;3597;p52"/>
            <p:cNvSpPr/>
            <p:nvPr/>
          </p:nvSpPr>
          <p:spPr>
            <a:xfrm>
              <a:off x="3290200" y="636350"/>
              <a:ext cx="51000" cy="89875"/>
            </a:xfrm>
            <a:custGeom>
              <a:rect b="b" l="l" r="r" t="t"/>
              <a:pathLst>
                <a:path extrusionOk="0" h="3595" w="2040">
                  <a:moveTo>
                    <a:pt x="1573" y="1"/>
                  </a:moveTo>
                  <a:cubicBezTo>
                    <a:pt x="1408" y="1"/>
                    <a:pt x="1242" y="101"/>
                    <a:pt x="1183" y="277"/>
                  </a:cubicBezTo>
                  <a:cubicBezTo>
                    <a:pt x="956" y="782"/>
                    <a:pt x="729" y="1286"/>
                    <a:pt x="553" y="1790"/>
                  </a:cubicBezTo>
                  <a:cubicBezTo>
                    <a:pt x="452" y="2042"/>
                    <a:pt x="376" y="2294"/>
                    <a:pt x="301" y="2571"/>
                  </a:cubicBezTo>
                  <a:cubicBezTo>
                    <a:pt x="225" y="2823"/>
                    <a:pt x="150" y="3100"/>
                    <a:pt x="49" y="3378"/>
                  </a:cubicBezTo>
                  <a:cubicBezTo>
                    <a:pt x="0" y="3507"/>
                    <a:pt x="97" y="3595"/>
                    <a:pt x="205" y="3595"/>
                  </a:cubicBezTo>
                  <a:cubicBezTo>
                    <a:pt x="266" y="3595"/>
                    <a:pt x="331" y="3567"/>
                    <a:pt x="376" y="3504"/>
                  </a:cubicBezTo>
                  <a:cubicBezTo>
                    <a:pt x="502" y="3252"/>
                    <a:pt x="679" y="3025"/>
                    <a:pt x="830" y="2798"/>
                  </a:cubicBezTo>
                  <a:cubicBezTo>
                    <a:pt x="981" y="2546"/>
                    <a:pt x="1107" y="2344"/>
                    <a:pt x="1233" y="2117"/>
                  </a:cubicBezTo>
                  <a:cubicBezTo>
                    <a:pt x="1485" y="1613"/>
                    <a:pt x="1737" y="1109"/>
                    <a:pt x="1964" y="580"/>
                  </a:cubicBezTo>
                  <a:cubicBezTo>
                    <a:pt x="2040" y="378"/>
                    <a:pt x="1939" y="126"/>
                    <a:pt x="1712" y="25"/>
                  </a:cubicBezTo>
                  <a:cubicBezTo>
                    <a:pt x="1668" y="9"/>
                    <a:pt x="1621" y="1"/>
                    <a:pt x="157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8" name="Google Shape;3598;p52"/>
            <p:cNvSpPr/>
            <p:nvPr/>
          </p:nvSpPr>
          <p:spPr>
            <a:xfrm>
              <a:off x="3162225" y="932475"/>
              <a:ext cx="51025" cy="89525"/>
            </a:xfrm>
            <a:custGeom>
              <a:rect b="b" l="l" r="r" t="t"/>
              <a:pathLst>
                <a:path extrusionOk="0" h="3581" w="2041">
                  <a:moveTo>
                    <a:pt x="1834" y="0"/>
                  </a:moveTo>
                  <a:cubicBezTo>
                    <a:pt x="1773" y="0"/>
                    <a:pt x="1709" y="30"/>
                    <a:pt x="1664" y="102"/>
                  </a:cubicBezTo>
                  <a:cubicBezTo>
                    <a:pt x="1538" y="354"/>
                    <a:pt x="1362" y="581"/>
                    <a:pt x="1211" y="808"/>
                  </a:cubicBezTo>
                  <a:cubicBezTo>
                    <a:pt x="1059" y="1035"/>
                    <a:pt x="933" y="1262"/>
                    <a:pt x="807" y="1488"/>
                  </a:cubicBezTo>
                  <a:cubicBezTo>
                    <a:pt x="530" y="1967"/>
                    <a:pt x="303" y="2497"/>
                    <a:pt x="76" y="3026"/>
                  </a:cubicBezTo>
                  <a:cubicBezTo>
                    <a:pt x="1" y="3228"/>
                    <a:pt x="102" y="3480"/>
                    <a:pt x="328" y="3555"/>
                  </a:cubicBezTo>
                  <a:cubicBezTo>
                    <a:pt x="374" y="3572"/>
                    <a:pt x="422" y="3580"/>
                    <a:pt x="470" y="3580"/>
                  </a:cubicBezTo>
                  <a:cubicBezTo>
                    <a:pt x="636" y="3580"/>
                    <a:pt x="805" y="3485"/>
                    <a:pt x="883" y="3328"/>
                  </a:cubicBezTo>
                  <a:cubicBezTo>
                    <a:pt x="1085" y="2824"/>
                    <a:pt x="1311" y="2320"/>
                    <a:pt x="1513" y="1791"/>
                  </a:cubicBezTo>
                  <a:cubicBezTo>
                    <a:pt x="1589" y="1539"/>
                    <a:pt x="1664" y="1287"/>
                    <a:pt x="1740" y="1035"/>
                  </a:cubicBezTo>
                  <a:cubicBezTo>
                    <a:pt x="1816" y="783"/>
                    <a:pt x="1891" y="480"/>
                    <a:pt x="1992" y="228"/>
                  </a:cubicBezTo>
                  <a:cubicBezTo>
                    <a:pt x="2041" y="98"/>
                    <a:pt x="1943" y="0"/>
                    <a:pt x="183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9" name="Google Shape;3599;p52"/>
            <p:cNvSpPr/>
            <p:nvPr/>
          </p:nvSpPr>
          <p:spPr>
            <a:xfrm>
              <a:off x="3353075" y="868550"/>
              <a:ext cx="96350" cy="49050"/>
            </a:xfrm>
            <a:custGeom>
              <a:rect b="b" l="l" r="r" t="t"/>
              <a:pathLst>
                <a:path extrusionOk="0" h="1962" w="3854">
                  <a:moveTo>
                    <a:pt x="243" y="1"/>
                  </a:moveTo>
                  <a:cubicBezTo>
                    <a:pt x="81" y="1"/>
                    <a:pt x="1" y="251"/>
                    <a:pt x="180" y="340"/>
                  </a:cubicBezTo>
                  <a:cubicBezTo>
                    <a:pt x="407" y="466"/>
                    <a:pt x="634" y="668"/>
                    <a:pt x="886" y="794"/>
                  </a:cubicBezTo>
                  <a:cubicBezTo>
                    <a:pt x="1113" y="945"/>
                    <a:pt x="1314" y="1071"/>
                    <a:pt x="1541" y="1197"/>
                  </a:cubicBezTo>
                  <a:cubicBezTo>
                    <a:pt x="2045" y="1475"/>
                    <a:pt x="2549" y="1701"/>
                    <a:pt x="3079" y="1928"/>
                  </a:cubicBezTo>
                  <a:cubicBezTo>
                    <a:pt x="3138" y="1951"/>
                    <a:pt x="3195" y="1961"/>
                    <a:pt x="3248" y="1961"/>
                  </a:cubicBezTo>
                  <a:cubicBezTo>
                    <a:pt x="3666" y="1961"/>
                    <a:pt x="3854" y="1326"/>
                    <a:pt x="3406" y="1147"/>
                  </a:cubicBezTo>
                  <a:cubicBezTo>
                    <a:pt x="2902" y="920"/>
                    <a:pt x="2398" y="693"/>
                    <a:pt x="1869" y="517"/>
                  </a:cubicBezTo>
                  <a:cubicBezTo>
                    <a:pt x="1617" y="416"/>
                    <a:pt x="1365" y="340"/>
                    <a:pt x="1113" y="265"/>
                  </a:cubicBezTo>
                  <a:cubicBezTo>
                    <a:pt x="861" y="189"/>
                    <a:pt x="558" y="113"/>
                    <a:pt x="306" y="13"/>
                  </a:cubicBezTo>
                  <a:cubicBezTo>
                    <a:pt x="284" y="4"/>
                    <a:pt x="263" y="1"/>
                    <a:pt x="24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0" name="Google Shape;3600;p52"/>
            <p:cNvSpPr/>
            <p:nvPr/>
          </p:nvSpPr>
          <p:spPr>
            <a:xfrm>
              <a:off x="3053450" y="741375"/>
              <a:ext cx="96925" cy="49050"/>
            </a:xfrm>
            <a:custGeom>
              <a:rect b="b" l="l" r="r" t="t"/>
              <a:pathLst>
                <a:path extrusionOk="0" h="1962" w="3877">
                  <a:moveTo>
                    <a:pt x="628" y="1"/>
                  </a:moveTo>
                  <a:cubicBezTo>
                    <a:pt x="206" y="1"/>
                    <a:pt x="1" y="636"/>
                    <a:pt x="470" y="815"/>
                  </a:cubicBezTo>
                  <a:cubicBezTo>
                    <a:pt x="974" y="1042"/>
                    <a:pt x="1478" y="1269"/>
                    <a:pt x="2008" y="1445"/>
                  </a:cubicBezTo>
                  <a:cubicBezTo>
                    <a:pt x="2260" y="1546"/>
                    <a:pt x="2512" y="1621"/>
                    <a:pt x="2764" y="1697"/>
                  </a:cubicBezTo>
                  <a:cubicBezTo>
                    <a:pt x="3016" y="1773"/>
                    <a:pt x="3318" y="1848"/>
                    <a:pt x="3570" y="1949"/>
                  </a:cubicBezTo>
                  <a:cubicBezTo>
                    <a:pt x="3592" y="1957"/>
                    <a:pt x="3614" y="1961"/>
                    <a:pt x="3633" y="1961"/>
                  </a:cubicBezTo>
                  <a:cubicBezTo>
                    <a:pt x="3796" y="1961"/>
                    <a:pt x="3876" y="1711"/>
                    <a:pt x="3696" y="1621"/>
                  </a:cubicBezTo>
                  <a:cubicBezTo>
                    <a:pt x="3470" y="1470"/>
                    <a:pt x="3243" y="1294"/>
                    <a:pt x="3016" y="1143"/>
                  </a:cubicBezTo>
                  <a:cubicBezTo>
                    <a:pt x="2764" y="991"/>
                    <a:pt x="2562" y="891"/>
                    <a:pt x="2335" y="739"/>
                  </a:cubicBezTo>
                  <a:cubicBezTo>
                    <a:pt x="1831" y="487"/>
                    <a:pt x="1302" y="235"/>
                    <a:pt x="798" y="34"/>
                  </a:cubicBezTo>
                  <a:cubicBezTo>
                    <a:pt x="738" y="11"/>
                    <a:pt x="681" y="1"/>
                    <a:pt x="628"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1" name="Google Shape;3601;p52"/>
            <p:cNvSpPr/>
            <p:nvPr/>
          </p:nvSpPr>
          <p:spPr>
            <a:xfrm>
              <a:off x="3240375" y="730225"/>
              <a:ext cx="22075" cy="51075"/>
            </a:xfrm>
            <a:custGeom>
              <a:rect b="b" l="l" r="r" t="t"/>
              <a:pathLst>
                <a:path extrusionOk="0" h="2043" w="883">
                  <a:moveTo>
                    <a:pt x="616" y="1822"/>
                  </a:moveTo>
                  <a:cubicBezTo>
                    <a:pt x="614" y="1826"/>
                    <a:pt x="613" y="1830"/>
                    <a:pt x="612" y="1833"/>
                  </a:cubicBezTo>
                  <a:lnTo>
                    <a:pt x="612" y="1833"/>
                  </a:lnTo>
                  <a:cubicBezTo>
                    <a:pt x="616" y="1827"/>
                    <a:pt x="617" y="1824"/>
                    <a:pt x="616" y="1822"/>
                  </a:cubicBezTo>
                  <a:close/>
                  <a:moveTo>
                    <a:pt x="612" y="1833"/>
                  </a:moveTo>
                  <a:cubicBezTo>
                    <a:pt x="610" y="1835"/>
                    <a:pt x="608" y="1838"/>
                    <a:pt x="605" y="1841"/>
                  </a:cubicBezTo>
                  <a:cubicBezTo>
                    <a:pt x="605" y="1847"/>
                    <a:pt x="605" y="1851"/>
                    <a:pt x="606" y="1851"/>
                  </a:cubicBezTo>
                  <a:cubicBezTo>
                    <a:pt x="606" y="1851"/>
                    <a:pt x="608" y="1844"/>
                    <a:pt x="612" y="1833"/>
                  </a:cubicBezTo>
                  <a:close/>
                  <a:moveTo>
                    <a:pt x="504" y="1"/>
                  </a:moveTo>
                  <a:cubicBezTo>
                    <a:pt x="378" y="1"/>
                    <a:pt x="277" y="26"/>
                    <a:pt x="177" y="102"/>
                  </a:cubicBezTo>
                  <a:cubicBezTo>
                    <a:pt x="101" y="152"/>
                    <a:pt x="25" y="278"/>
                    <a:pt x="25" y="379"/>
                  </a:cubicBezTo>
                  <a:cubicBezTo>
                    <a:pt x="0" y="656"/>
                    <a:pt x="25" y="933"/>
                    <a:pt x="51" y="1211"/>
                  </a:cubicBezTo>
                  <a:cubicBezTo>
                    <a:pt x="76" y="1337"/>
                    <a:pt x="126" y="1463"/>
                    <a:pt x="151" y="1614"/>
                  </a:cubicBezTo>
                  <a:cubicBezTo>
                    <a:pt x="177" y="1664"/>
                    <a:pt x="177" y="1715"/>
                    <a:pt x="202" y="1765"/>
                  </a:cubicBezTo>
                  <a:cubicBezTo>
                    <a:pt x="227" y="1815"/>
                    <a:pt x="252" y="1866"/>
                    <a:pt x="252" y="1916"/>
                  </a:cubicBezTo>
                  <a:cubicBezTo>
                    <a:pt x="277" y="1992"/>
                    <a:pt x="328" y="2042"/>
                    <a:pt x="429" y="2042"/>
                  </a:cubicBezTo>
                  <a:cubicBezTo>
                    <a:pt x="504" y="2042"/>
                    <a:pt x="580" y="1992"/>
                    <a:pt x="580" y="1916"/>
                  </a:cubicBezTo>
                  <a:cubicBezTo>
                    <a:pt x="605" y="1891"/>
                    <a:pt x="605" y="1866"/>
                    <a:pt x="605" y="1841"/>
                  </a:cubicBezTo>
                  <a:cubicBezTo>
                    <a:pt x="605" y="1828"/>
                    <a:pt x="611" y="1822"/>
                    <a:pt x="615" y="1822"/>
                  </a:cubicBezTo>
                  <a:lnTo>
                    <a:pt x="615" y="1822"/>
                  </a:lnTo>
                  <a:cubicBezTo>
                    <a:pt x="615" y="1822"/>
                    <a:pt x="616" y="1822"/>
                    <a:pt x="616" y="1822"/>
                  </a:cubicBezTo>
                  <a:lnTo>
                    <a:pt x="616" y="1822"/>
                  </a:lnTo>
                  <a:cubicBezTo>
                    <a:pt x="619" y="1813"/>
                    <a:pt x="624" y="1803"/>
                    <a:pt x="630" y="1790"/>
                  </a:cubicBezTo>
                  <a:cubicBezTo>
                    <a:pt x="681" y="1740"/>
                    <a:pt x="681" y="1689"/>
                    <a:pt x="706" y="1639"/>
                  </a:cubicBezTo>
                  <a:cubicBezTo>
                    <a:pt x="756" y="1513"/>
                    <a:pt x="781" y="1362"/>
                    <a:pt x="807" y="1236"/>
                  </a:cubicBezTo>
                  <a:cubicBezTo>
                    <a:pt x="857" y="984"/>
                    <a:pt x="882" y="732"/>
                    <a:pt x="882" y="480"/>
                  </a:cubicBezTo>
                  <a:cubicBezTo>
                    <a:pt x="882" y="379"/>
                    <a:pt x="857" y="253"/>
                    <a:pt x="781" y="177"/>
                  </a:cubicBezTo>
                  <a:cubicBezTo>
                    <a:pt x="706" y="76"/>
                    <a:pt x="605" y="26"/>
                    <a:pt x="5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2" name="Google Shape;3602;p52"/>
            <p:cNvSpPr/>
            <p:nvPr/>
          </p:nvSpPr>
          <p:spPr>
            <a:xfrm>
              <a:off x="3241000" y="877050"/>
              <a:ext cx="22075" cy="51225"/>
            </a:xfrm>
            <a:custGeom>
              <a:rect b="b" l="l" r="r" t="t"/>
              <a:pathLst>
                <a:path extrusionOk="0" h="2049" w="883">
                  <a:moveTo>
                    <a:pt x="479" y="0"/>
                  </a:moveTo>
                  <a:cubicBezTo>
                    <a:pt x="404" y="0"/>
                    <a:pt x="328" y="51"/>
                    <a:pt x="303" y="152"/>
                  </a:cubicBezTo>
                  <a:lnTo>
                    <a:pt x="303" y="126"/>
                  </a:lnTo>
                  <a:cubicBezTo>
                    <a:pt x="303" y="152"/>
                    <a:pt x="278" y="177"/>
                    <a:pt x="278" y="202"/>
                  </a:cubicBezTo>
                  <a:cubicBezTo>
                    <a:pt x="278" y="220"/>
                    <a:pt x="265" y="238"/>
                    <a:pt x="267" y="238"/>
                  </a:cubicBezTo>
                  <a:cubicBezTo>
                    <a:pt x="267" y="238"/>
                    <a:pt x="270" y="235"/>
                    <a:pt x="278" y="227"/>
                  </a:cubicBezTo>
                  <a:lnTo>
                    <a:pt x="278" y="227"/>
                  </a:lnTo>
                  <a:cubicBezTo>
                    <a:pt x="278" y="227"/>
                    <a:pt x="277" y="228"/>
                    <a:pt x="252" y="278"/>
                  </a:cubicBezTo>
                  <a:cubicBezTo>
                    <a:pt x="202" y="328"/>
                    <a:pt x="202" y="378"/>
                    <a:pt x="177" y="454"/>
                  </a:cubicBezTo>
                  <a:cubicBezTo>
                    <a:pt x="126" y="580"/>
                    <a:pt x="101" y="706"/>
                    <a:pt x="76" y="832"/>
                  </a:cubicBezTo>
                  <a:cubicBezTo>
                    <a:pt x="26" y="1084"/>
                    <a:pt x="0" y="1336"/>
                    <a:pt x="26" y="1563"/>
                  </a:cubicBezTo>
                  <a:cubicBezTo>
                    <a:pt x="0" y="1689"/>
                    <a:pt x="51" y="1790"/>
                    <a:pt x="101" y="1891"/>
                  </a:cubicBezTo>
                  <a:cubicBezTo>
                    <a:pt x="177" y="1966"/>
                    <a:pt x="278" y="2017"/>
                    <a:pt x="404" y="2042"/>
                  </a:cubicBezTo>
                  <a:cubicBezTo>
                    <a:pt x="422" y="2047"/>
                    <a:pt x="441" y="2049"/>
                    <a:pt x="461" y="2049"/>
                  </a:cubicBezTo>
                  <a:cubicBezTo>
                    <a:pt x="549" y="2049"/>
                    <a:pt x="644" y="2007"/>
                    <a:pt x="706" y="1966"/>
                  </a:cubicBezTo>
                  <a:cubicBezTo>
                    <a:pt x="807" y="1891"/>
                    <a:pt x="857" y="1790"/>
                    <a:pt x="883" y="1664"/>
                  </a:cubicBezTo>
                  <a:cubicBezTo>
                    <a:pt x="883" y="1387"/>
                    <a:pt x="883" y="1109"/>
                    <a:pt x="832" y="857"/>
                  </a:cubicBezTo>
                  <a:cubicBezTo>
                    <a:pt x="807" y="706"/>
                    <a:pt x="782" y="580"/>
                    <a:pt x="731" y="454"/>
                  </a:cubicBezTo>
                  <a:cubicBezTo>
                    <a:pt x="731" y="378"/>
                    <a:pt x="706" y="328"/>
                    <a:pt x="681" y="278"/>
                  </a:cubicBezTo>
                  <a:cubicBezTo>
                    <a:pt x="656" y="227"/>
                    <a:pt x="656" y="177"/>
                    <a:pt x="630" y="126"/>
                  </a:cubicBezTo>
                  <a:cubicBezTo>
                    <a:pt x="630" y="51"/>
                    <a:pt x="555" y="0"/>
                    <a:pt x="47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3" name="Google Shape;3603;p52"/>
            <p:cNvSpPr/>
            <p:nvPr/>
          </p:nvSpPr>
          <p:spPr>
            <a:xfrm>
              <a:off x="3298975" y="818175"/>
              <a:ext cx="51675" cy="21725"/>
            </a:xfrm>
            <a:custGeom>
              <a:rect b="b" l="l" r="r" t="t"/>
              <a:pathLst>
                <a:path extrusionOk="0" h="869" w="2067">
                  <a:moveTo>
                    <a:pt x="1445" y="1"/>
                  </a:moveTo>
                  <a:cubicBezTo>
                    <a:pt x="1249" y="1"/>
                    <a:pt x="1053" y="19"/>
                    <a:pt x="857" y="37"/>
                  </a:cubicBezTo>
                  <a:cubicBezTo>
                    <a:pt x="731" y="62"/>
                    <a:pt x="605" y="112"/>
                    <a:pt x="454" y="137"/>
                  </a:cubicBezTo>
                  <a:cubicBezTo>
                    <a:pt x="403" y="163"/>
                    <a:pt x="353" y="163"/>
                    <a:pt x="303" y="188"/>
                  </a:cubicBezTo>
                  <a:cubicBezTo>
                    <a:pt x="252" y="213"/>
                    <a:pt x="202" y="238"/>
                    <a:pt x="151" y="238"/>
                  </a:cubicBezTo>
                  <a:cubicBezTo>
                    <a:pt x="0" y="289"/>
                    <a:pt x="0" y="515"/>
                    <a:pt x="151" y="566"/>
                  </a:cubicBezTo>
                  <a:lnTo>
                    <a:pt x="151" y="591"/>
                  </a:lnTo>
                  <a:cubicBezTo>
                    <a:pt x="177" y="591"/>
                    <a:pt x="202" y="591"/>
                    <a:pt x="227" y="616"/>
                  </a:cubicBezTo>
                  <a:lnTo>
                    <a:pt x="252" y="616"/>
                  </a:lnTo>
                  <a:cubicBezTo>
                    <a:pt x="227" y="616"/>
                    <a:pt x="252" y="616"/>
                    <a:pt x="303" y="641"/>
                  </a:cubicBezTo>
                  <a:cubicBezTo>
                    <a:pt x="353" y="667"/>
                    <a:pt x="403" y="667"/>
                    <a:pt x="454" y="692"/>
                  </a:cubicBezTo>
                  <a:cubicBezTo>
                    <a:pt x="580" y="742"/>
                    <a:pt x="731" y="767"/>
                    <a:pt x="857" y="793"/>
                  </a:cubicBezTo>
                  <a:cubicBezTo>
                    <a:pt x="1109" y="843"/>
                    <a:pt x="1336" y="868"/>
                    <a:pt x="1588" y="868"/>
                  </a:cubicBezTo>
                  <a:cubicBezTo>
                    <a:pt x="1689" y="868"/>
                    <a:pt x="1815" y="843"/>
                    <a:pt x="1916" y="767"/>
                  </a:cubicBezTo>
                  <a:cubicBezTo>
                    <a:pt x="1991" y="692"/>
                    <a:pt x="2042" y="591"/>
                    <a:pt x="2067" y="490"/>
                  </a:cubicBezTo>
                  <a:cubicBezTo>
                    <a:pt x="2067" y="364"/>
                    <a:pt x="2042" y="263"/>
                    <a:pt x="1966" y="163"/>
                  </a:cubicBezTo>
                  <a:cubicBezTo>
                    <a:pt x="1916" y="87"/>
                    <a:pt x="1815" y="11"/>
                    <a:pt x="1689" y="11"/>
                  </a:cubicBezTo>
                  <a:cubicBezTo>
                    <a:pt x="1608" y="4"/>
                    <a:pt x="1526" y="1"/>
                    <a:pt x="14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4" name="Google Shape;3604;p52"/>
            <p:cNvSpPr/>
            <p:nvPr/>
          </p:nvSpPr>
          <p:spPr>
            <a:xfrm>
              <a:off x="3152775" y="819075"/>
              <a:ext cx="52325" cy="21450"/>
            </a:xfrm>
            <a:custGeom>
              <a:rect b="b" l="l" r="r" t="t"/>
              <a:pathLst>
                <a:path extrusionOk="0" h="858" w="2093">
                  <a:moveTo>
                    <a:pt x="480" y="1"/>
                  </a:moveTo>
                  <a:cubicBezTo>
                    <a:pt x="379" y="1"/>
                    <a:pt x="253" y="26"/>
                    <a:pt x="152" y="101"/>
                  </a:cubicBezTo>
                  <a:cubicBezTo>
                    <a:pt x="76" y="152"/>
                    <a:pt x="26" y="253"/>
                    <a:pt x="1" y="379"/>
                  </a:cubicBezTo>
                  <a:cubicBezTo>
                    <a:pt x="1" y="479"/>
                    <a:pt x="26" y="605"/>
                    <a:pt x="102" y="706"/>
                  </a:cubicBezTo>
                  <a:cubicBezTo>
                    <a:pt x="152" y="782"/>
                    <a:pt x="253" y="832"/>
                    <a:pt x="379" y="857"/>
                  </a:cubicBezTo>
                  <a:cubicBezTo>
                    <a:pt x="656" y="857"/>
                    <a:pt x="933" y="857"/>
                    <a:pt x="1236" y="807"/>
                  </a:cubicBezTo>
                  <a:cubicBezTo>
                    <a:pt x="1362" y="782"/>
                    <a:pt x="1488" y="731"/>
                    <a:pt x="1639" y="706"/>
                  </a:cubicBezTo>
                  <a:cubicBezTo>
                    <a:pt x="1689" y="706"/>
                    <a:pt x="1740" y="681"/>
                    <a:pt x="1790" y="656"/>
                  </a:cubicBezTo>
                  <a:cubicBezTo>
                    <a:pt x="1841" y="631"/>
                    <a:pt x="1891" y="605"/>
                    <a:pt x="1941" y="605"/>
                  </a:cubicBezTo>
                  <a:cubicBezTo>
                    <a:pt x="2093" y="555"/>
                    <a:pt x="2093" y="328"/>
                    <a:pt x="1941" y="278"/>
                  </a:cubicBezTo>
                  <a:lnTo>
                    <a:pt x="1916" y="278"/>
                  </a:lnTo>
                  <a:cubicBezTo>
                    <a:pt x="1891" y="278"/>
                    <a:pt x="1866" y="253"/>
                    <a:pt x="1841" y="253"/>
                  </a:cubicBezTo>
                  <a:lnTo>
                    <a:pt x="1815" y="253"/>
                  </a:lnTo>
                  <a:cubicBezTo>
                    <a:pt x="1841" y="253"/>
                    <a:pt x="1815" y="253"/>
                    <a:pt x="1765" y="227"/>
                  </a:cubicBezTo>
                  <a:cubicBezTo>
                    <a:pt x="1715" y="202"/>
                    <a:pt x="1664" y="177"/>
                    <a:pt x="1614" y="177"/>
                  </a:cubicBezTo>
                  <a:cubicBezTo>
                    <a:pt x="1488" y="127"/>
                    <a:pt x="1337" y="76"/>
                    <a:pt x="1211" y="51"/>
                  </a:cubicBezTo>
                  <a:cubicBezTo>
                    <a:pt x="959" y="1"/>
                    <a:pt x="732" y="1"/>
                    <a:pt x="48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5" name="Google Shape;3605;p52"/>
            <p:cNvSpPr/>
            <p:nvPr/>
          </p:nvSpPr>
          <p:spPr>
            <a:xfrm>
              <a:off x="3283225" y="756450"/>
              <a:ext cx="40975" cy="39650"/>
            </a:xfrm>
            <a:custGeom>
              <a:rect b="b" l="l" r="r" t="t"/>
              <a:pathLst>
                <a:path extrusionOk="0" h="1586" w="1639">
                  <a:moveTo>
                    <a:pt x="1170" y="1"/>
                  </a:moveTo>
                  <a:cubicBezTo>
                    <a:pt x="1084" y="1"/>
                    <a:pt x="1008" y="29"/>
                    <a:pt x="933" y="86"/>
                  </a:cubicBezTo>
                  <a:cubicBezTo>
                    <a:pt x="756" y="262"/>
                    <a:pt x="580" y="464"/>
                    <a:pt x="429" y="691"/>
                  </a:cubicBezTo>
                  <a:cubicBezTo>
                    <a:pt x="353" y="817"/>
                    <a:pt x="277" y="918"/>
                    <a:pt x="202" y="1044"/>
                  </a:cubicBezTo>
                  <a:cubicBezTo>
                    <a:pt x="176" y="1094"/>
                    <a:pt x="151" y="1144"/>
                    <a:pt x="126" y="1195"/>
                  </a:cubicBezTo>
                  <a:cubicBezTo>
                    <a:pt x="101" y="1245"/>
                    <a:pt x="76" y="1296"/>
                    <a:pt x="50" y="1346"/>
                  </a:cubicBezTo>
                  <a:cubicBezTo>
                    <a:pt x="0" y="1397"/>
                    <a:pt x="0" y="1497"/>
                    <a:pt x="76" y="1548"/>
                  </a:cubicBezTo>
                  <a:cubicBezTo>
                    <a:pt x="101" y="1573"/>
                    <a:pt x="139" y="1586"/>
                    <a:pt x="176" y="1586"/>
                  </a:cubicBezTo>
                  <a:cubicBezTo>
                    <a:pt x="214" y="1586"/>
                    <a:pt x="252" y="1573"/>
                    <a:pt x="277" y="1548"/>
                  </a:cubicBezTo>
                  <a:lnTo>
                    <a:pt x="277" y="1573"/>
                  </a:lnTo>
                  <a:cubicBezTo>
                    <a:pt x="303" y="1548"/>
                    <a:pt x="328" y="1548"/>
                    <a:pt x="353" y="1548"/>
                  </a:cubicBezTo>
                  <a:lnTo>
                    <a:pt x="403" y="1523"/>
                  </a:lnTo>
                  <a:cubicBezTo>
                    <a:pt x="454" y="1497"/>
                    <a:pt x="504" y="1472"/>
                    <a:pt x="555" y="1447"/>
                  </a:cubicBezTo>
                  <a:cubicBezTo>
                    <a:pt x="681" y="1397"/>
                    <a:pt x="807" y="1321"/>
                    <a:pt x="933" y="1245"/>
                  </a:cubicBezTo>
                  <a:cubicBezTo>
                    <a:pt x="1134" y="1094"/>
                    <a:pt x="1311" y="943"/>
                    <a:pt x="1462" y="766"/>
                  </a:cubicBezTo>
                  <a:cubicBezTo>
                    <a:pt x="1563" y="691"/>
                    <a:pt x="1613" y="590"/>
                    <a:pt x="1638" y="489"/>
                  </a:cubicBezTo>
                  <a:cubicBezTo>
                    <a:pt x="1638" y="363"/>
                    <a:pt x="1613" y="262"/>
                    <a:pt x="1538" y="162"/>
                  </a:cubicBezTo>
                  <a:cubicBezTo>
                    <a:pt x="1462" y="86"/>
                    <a:pt x="1361" y="10"/>
                    <a:pt x="1260" y="10"/>
                  </a:cubicBezTo>
                  <a:cubicBezTo>
                    <a:pt x="1229" y="4"/>
                    <a:pt x="1199" y="1"/>
                    <a:pt x="1170"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6" name="Google Shape;3606;p52"/>
            <p:cNvSpPr/>
            <p:nvPr/>
          </p:nvSpPr>
          <p:spPr>
            <a:xfrm>
              <a:off x="3179250" y="862450"/>
              <a:ext cx="42350" cy="40050"/>
            </a:xfrm>
            <a:custGeom>
              <a:rect b="b" l="l" r="r" t="t"/>
              <a:pathLst>
                <a:path extrusionOk="0" h="1602" w="1694">
                  <a:moveTo>
                    <a:pt x="1480" y="0"/>
                  </a:moveTo>
                  <a:cubicBezTo>
                    <a:pt x="1450" y="0"/>
                    <a:pt x="1418" y="9"/>
                    <a:pt x="1387" y="30"/>
                  </a:cubicBezTo>
                  <a:lnTo>
                    <a:pt x="1361" y="30"/>
                  </a:lnTo>
                  <a:cubicBezTo>
                    <a:pt x="1336" y="30"/>
                    <a:pt x="1311" y="55"/>
                    <a:pt x="1286" y="55"/>
                  </a:cubicBezTo>
                  <a:lnTo>
                    <a:pt x="1210" y="55"/>
                  </a:lnTo>
                  <a:cubicBezTo>
                    <a:pt x="1160" y="80"/>
                    <a:pt x="1109" y="105"/>
                    <a:pt x="1059" y="131"/>
                  </a:cubicBezTo>
                  <a:cubicBezTo>
                    <a:pt x="933" y="181"/>
                    <a:pt x="807" y="257"/>
                    <a:pt x="706" y="332"/>
                  </a:cubicBezTo>
                  <a:cubicBezTo>
                    <a:pt x="504" y="484"/>
                    <a:pt x="328" y="660"/>
                    <a:pt x="177" y="836"/>
                  </a:cubicBezTo>
                  <a:cubicBezTo>
                    <a:pt x="76" y="912"/>
                    <a:pt x="26" y="1013"/>
                    <a:pt x="0" y="1139"/>
                  </a:cubicBezTo>
                  <a:cubicBezTo>
                    <a:pt x="0" y="1240"/>
                    <a:pt x="26" y="1340"/>
                    <a:pt x="101" y="1441"/>
                  </a:cubicBezTo>
                  <a:cubicBezTo>
                    <a:pt x="152" y="1542"/>
                    <a:pt x="278" y="1593"/>
                    <a:pt x="378" y="1593"/>
                  </a:cubicBezTo>
                  <a:cubicBezTo>
                    <a:pt x="404" y="1599"/>
                    <a:pt x="430" y="1602"/>
                    <a:pt x="458" y="1602"/>
                  </a:cubicBezTo>
                  <a:cubicBezTo>
                    <a:pt x="541" y="1602"/>
                    <a:pt x="630" y="1574"/>
                    <a:pt x="706" y="1517"/>
                  </a:cubicBezTo>
                  <a:cubicBezTo>
                    <a:pt x="908" y="1340"/>
                    <a:pt x="1084" y="1114"/>
                    <a:pt x="1261" y="912"/>
                  </a:cubicBezTo>
                  <a:cubicBezTo>
                    <a:pt x="1336" y="786"/>
                    <a:pt x="1412" y="685"/>
                    <a:pt x="1462" y="559"/>
                  </a:cubicBezTo>
                  <a:cubicBezTo>
                    <a:pt x="1487" y="509"/>
                    <a:pt x="1538" y="458"/>
                    <a:pt x="1538" y="408"/>
                  </a:cubicBezTo>
                  <a:cubicBezTo>
                    <a:pt x="1563" y="357"/>
                    <a:pt x="1588" y="307"/>
                    <a:pt x="1613" y="257"/>
                  </a:cubicBezTo>
                  <a:cubicBezTo>
                    <a:pt x="1694" y="136"/>
                    <a:pt x="1598" y="0"/>
                    <a:pt x="1480"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7" name="Google Shape;3607;p52"/>
            <p:cNvSpPr/>
            <p:nvPr/>
          </p:nvSpPr>
          <p:spPr>
            <a:xfrm>
              <a:off x="3284475" y="860350"/>
              <a:ext cx="40350" cy="41475"/>
            </a:xfrm>
            <a:custGeom>
              <a:rect b="b" l="l" r="r" t="t"/>
              <a:pathLst>
                <a:path extrusionOk="0" h="1659" w="1614">
                  <a:moveTo>
                    <a:pt x="155" y="0"/>
                  </a:moveTo>
                  <a:cubicBezTo>
                    <a:pt x="114" y="0"/>
                    <a:pt x="76" y="13"/>
                    <a:pt x="51" y="38"/>
                  </a:cubicBezTo>
                  <a:cubicBezTo>
                    <a:pt x="0" y="114"/>
                    <a:pt x="0" y="189"/>
                    <a:pt x="51" y="265"/>
                  </a:cubicBezTo>
                  <a:lnTo>
                    <a:pt x="51" y="290"/>
                  </a:lnTo>
                  <a:cubicBezTo>
                    <a:pt x="76" y="315"/>
                    <a:pt x="76" y="341"/>
                    <a:pt x="76" y="366"/>
                  </a:cubicBezTo>
                  <a:lnTo>
                    <a:pt x="76" y="391"/>
                  </a:lnTo>
                  <a:cubicBezTo>
                    <a:pt x="76" y="384"/>
                    <a:pt x="76" y="381"/>
                    <a:pt x="77" y="381"/>
                  </a:cubicBezTo>
                  <a:cubicBezTo>
                    <a:pt x="78" y="381"/>
                    <a:pt x="83" y="405"/>
                    <a:pt x="101" y="441"/>
                  </a:cubicBezTo>
                  <a:cubicBezTo>
                    <a:pt x="126" y="492"/>
                    <a:pt x="152" y="542"/>
                    <a:pt x="177" y="593"/>
                  </a:cubicBezTo>
                  <a:cubicBezTo>
                    <a:pt x="227" y="719"/>
                    <a:pt x="303" y="820"/>
                    <a:pt x="379" y="946"/>
                  </a:cubicBezTo>
                  <a:cubicBezTo>
                    <a:pt x="505" y="1147"/>
                    <a:pt x="656" y="1324"/>
                    <a:pt x="857" y="1500"/>
                  </a:cubicBezTo>
                  <a:cubicBezTo>
                    <a:pt x="908" y="1576"/>
                    <a:pt x="1009" y="1651"/>
                    <a:pt x="1135" y="1651"/>
                  </a:cubicBezTo>
                  <a:cubicBezTo>
                    <a:pt x="1153" y="1656"/>
                    <a:pt x="1173" y="1658"/>
                    <a:pt x="1192" y="1658"/>
                  </a:cubicBezTo>
                  <a:cubicBezTo>
                    <a:pt x="1280" y="1658"/>
                    <a:pt x="1375" y="1617"/>
                    <a:pt x="1437" y="1576"/>
                  </a:cubicBezTo>
                  <a:cubicBezTo>
                    <a:pt x="1538" y="1500"/>
                    <a:pt x="1588" y="1399"/>
                    <a:pt x="1614" y="1273"/>
                  </a:cubicBezTo>
                  <a:cubicBezTo>
                    <a:pt x="1614" y="1172"/>
                    <a:pt x="1588" y="1046"/>
                    <a:pt x="1513" y="971"/>
                  </a:cubicBezTo>
                  <a:cubicBezTo>
                    <a:pt x="1336" y="769"/>
                    <a:pt x="1135" y="568"/>
                    <a:pt x="908" y="416"/>
                  </a:cubicBezTo>
                  <a:cubicBezTo>
                    <a:pt x="807" y="341"/>
                    <a:pt x="681" y="265"/>
                    <a:pt x="555" y="189"/>
                  </a:cubicBezTo>
                  <a:cubicBezTo>
                    <a:pt x="505" y="164"/>
                    <a:pt x="454" y="139"/>
                    <a:pt x="404" y="114"/>
                  </a:cubicBezTo>
                  <a:cubicBezTo>
                    <a:pt x="353" y="89"/>
                    <a:pt x="303" y="63"/>
                    <a:pt x="278" y="38"/>
                  </a:cubicBezTo>
                  <a:cubicBezTo>
                    <a:pt x="240" y="13"/>
                    <a:pt x="196" y="0"/>
                    <a:pt x="155"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08" name="Google Shape;3608;p52"/>
            <p:cNvSpPr/>
            <p:nvPr/>
          </p:nvSpPr>
          <p:spPr>
            <a:xfrm>
              <a:off x="3178625" y="756525"/>
              <a:ext cx="40975" cy="41400"/>
            </a:xfrm>
            <a:custGeom>
              <a:rect b="b" l="l" r="r" t="t"/>
              <a:pathLst>
                <a:path extrusionOk="0" h="1656" w="1639">
                  <a:moveTo>
                    <a:pt x="437" y="1"/>
                  </a:moveTo>
                  <a:cubicBezTo>
                    <a:pt x="341" y="1"/>
                    <a:pt x="259" y="42"/>
                    <a:pt x="177" y="83"/>
                  </a:cubicBezTo>
                  <a:cubicBezTo>
                    <a:pt x="101" y="159"/>
                    <a:pt x="25" y="259"/>
                    <a:pt x="25" y="385"/>
                  </a:cubicBezTo>
                  <a:cubicBezTo>
                    <a:pt x="0" y="486"/>
                    <a:pt x="25" y="612"/>
                    <a:pt x="101" y="688"/>
                  </a:cubicBezTo>
                  <a:cubicBezTo>
                    <a:pt x="303" y="889"/>
                    <a:pt x="504" y="1091"/>
                    <a:pt x="706" y="1242"/>
                  </a:cubicBezTo>
                  <a:cubicBezTo>
                    <a:pt x="832" y="1318"/>
                    <a:pt x="958" y="1394"/>
                    <a:pt x="1084" y="1469"/>
                  </a:cubicBezTo>
                  <a:cubicBezTo>
                    <a:pt x="1109" y="1494"/>
                    <a:pt x="1160" y="1520"/>
                    <a:pt x="1210" y="1545"/>
                  </a:cubicBezTo>
                  <a:cubicBezTo>
                    <a:pt x="1260" y="1570"/>
                    <a:pt x="1311" y="1595"/>
                    <a:pt x="1361" y="1620"/>
                  </a:cubicBezTo>
                  <a:cubicBezTo>
                    <a:pt x="1395" y="1643"/>
                    <a:pt x="1429" y="1656"/>
                    <a:pt x="1461" y="1656"/>
                  </a:cubicBezTo>
                  <a:cubicBezTo>
                    <a:pt x="1500" y="1656"/>
                    <a:pt x="1535" y="1637"/>
                    <a:pt x="1563" y="1595"/>
                  </a:cubicBezTo>
                  <a:cubicBezTo>
                    <a:pt x="1638" y="1545"/>
                    <a:pt x="1638" y="1444"/>
                    <a:pt x="1563" y="1394"/>
                  </a:cubicBezTo>
                  <a:lnTo>
                    <a:pt x="1563" y="1368"/>
                  </a:lnTo>
                  <a:cubicBezTo>
                    <a:pt x="1563" y="1343"/>
                    <a:pt x="1563" y="1318"/>
                    <a:pt x="1538" y="1293"/>
                  </a:cubicBezTo>
                  <a:lnTo>
                    <a:pt x="1538" y="1242"/>
                  </a:lnTo>
                  <a:cubicBezTo>
                    <a:pt x="1538" y="1167"/>
                    <a:pt x="1487" y="1116"/>
                    <a:pt x="1462" y="1066"/>
                  </a:cubicBezTo>
                  <a:cubicBezTo>
                    <a:pt x="1412" y="965"/>
                    <a:pt x="1336" y="839"/>
                    <a:pt x="1260" y="713"/>
                  </a:cubicBezTo>
                  <a:cubicBezTo>
                    <a:pt x="1134" y="511"/>
                    <a:pt x="958" y="335"/>
                    <a:pt x="781" y="159"/>
                  </a:cubicBezTo>
                  <a:cubicBezTo>
                    <a:pt x="706" y="83"/>
                    <a:pt x="605" y="32"/>
                    <a:pt x="504" y="7"/>
                  </a:cubicBezTo>
                  <a:cubicBezTo>
                    <a:pt x="481" y="3"/>
                    <a:pt x="459" y="1"/>
                    <a:pt x="43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2" name="Shape 3612"/>
        <p:cNvGrpSpPr/>
        <p:nvPr/>
      </p:nvGrpSpPr>
      <p:grpSpPr>
        <a:xfrm>
          <a:off x="0" y="0"/>
          <a:ext cx="0" cy="0"/>
          <a:chOff x="0" y="0"/>
          <a:chExt cx="0" cy="0"/>
        </a:xfrm>
      </p:grpSpPr>
      <p:sp>
        <p:nvSpPr>
          <p:cNvPr id="3613" name="Google Shape;3613;p53"/>
          <p:cNvSpPr txBox="1"/>
          <p:nvPr>
            <p:ph type="title"/>
          </p:nvPr>
        </p:nvSpPr>
        <p:spPr>
          <a:xfrm>
            <a:off x="713250" y="2902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IMPORTANT PLACES MAP</a:t>
            </a:r>
            <a:endParaRPr/>
          </a:p>
        </p:txBody>
      </p:sp>
      <p:sp>
        <p:nvSpPr>
          <p:cNvPr id="3614" name="Google Shape;3614;p53"/>
          <p:cNvSpPr txBox="1"/>
          <p:nvPr>
            <p:ph idx="1" type="body"/>
          </p:nvPr>
        </p:nvSpPr>
        <p:spPr>
          <a:xfrm>
            <a:off x="713250" y="766925"/>
            <a:ext cx="6368100" cy="3451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Clr>
                <a:schemeClr val="accent4"/>
              </a:buClr>
              <a:buSzPts val="1200"/>
              <a:buChar char="●"/>
            </a:pPr>
            <a:r>
              <a:rPr b="1" lang="en" sz="1200"/>
              <a:t>Time Needed:</a:t>
            </a:r>
            <a:r>
              <a:rPr lang="en" sz="1200"/>
              <a:t>  5-10 minutes</a:t>
            </a:r>
            <a:endParaRPr sz="1200"/>
          </a:p>
          <a:p>
            <a:pPr indent="-304800" lvl="0" marL="457200" rtl="0" algn="l">
              <a:spcBef>
                <a:spcPts val="0"/>
              </a:spcBef>
              <a:spcAft>
                <a:spcPts val="0"/>
              </a:spcAft>
              <a:buClr>
                <a:schemeClr val="accent4"/>
              </a:buClr>
              <a:buSzPts val="1200"/>
              <a:buChar char="●"/>
            </a:pPr>
            <a:r>
              <a:rPr b="1" lang="en" sz="1200"/>
              <a:t>Materials Needed: </a:t>
            </a:r>
            <a:r>
              <a:rPr lang="en" sz="1200"/>
              <a:t>Teacher-initiated shared Google Map</a:t>
            </a:r>
            <a:endParaRPr sz="1200">
              <a:solidFill>
                <a:srgbClr val="0000FF"/>
              </a:solidFill>
            </a:endParaRPr>
          </a:p>
          <a:p>
            <a:pPr indent="-304800" lvl="0" marL="457200" rtl="0" algn="l">
              <a:spcBef>
                <a:spcPts val="0"/>
              </a:spcBef>
              <a:spcAft>
                <a:spcPts val="0"/>
              </a:spcAft>
              <a:buClr>
                <a:schemeClr val="accent4"/>
              </a:buClr>
              <a:buSzPts val="1200"/>
              <a:buChar char="●"/>
            </a:pPr>
            <a:r>
              <a:rPr b="1" lang="en" sz="1200"/>
              <a:t>Format:</a:t>
            </a:r>
            <a:r>
              <a:rPr lang="en" sz="1200"/>
              <a:t>  Whole group or small group</a:t>
            </a:r>
            <a:endParaRPr sz="1200"/>
          </a:p>
          <a:p>
            <a:pPr indent="-304800" lvl="0" marL="457200" rtl="0" algn="l">
              <a:spcBef>
                <a:spcPts val="0"/>
              </a:spcBef>
              <a:spcAft>
                <a:spcPts val="0"/>
              </a:spcAft>
              <a:buClr>
                <a:schemeClr val="accent4"/>
              </a:buClr>
              <a:buSzPts val="1200"/>
              <a:buChar char="●"/>
            </a:pPr>
            <a:r>
              <a:rPr b="1" lang="en" sz="1200"/>
              <a:t>Directions: </a:t>
            </a:r>
            <a:endParaRPr b="1" sz="1200"/>
          </a:p>
          <a:p>
            <a:pPr indent="-304800" lvl="1" marL="914400" rtl="0" algn="l">
              <a:spcBef>
                <a:spcPts val="0"/>
              </a:spcBef>
              <a:spcAft>
                <a:spcPts val="0"/>
              </a:spcAft>
              <a:buClr>
                <a:schemeClr val="accent4"/>
              </a:buClr>
              <a:buSzPts val="1200"/>
              <a:buFont typeface="Montserrat"/>
              <a:buChar char="○"/>
            </a:pPr>
            <a:r>
              <a:rPr lang="en" sz="1200" u="sng">
                <a:solidFill>
                  <a:srgbClr val="0000FF"/>
                </a:solidFill>
                <a:hlinkClick r:id="rId3">
                  <a:extLst>
                    <a:ext uri="{A12FA001-AC4F-418D-AE19-62706E023703}">
                      <ahyp:hlinkClr val="tx"/>
                    </a:ext>
                  </a:extLst>
                </a:hlinkClick>
              </a:rPr>
              <a:t>Using these instructions</a:t>
            </a:r>
            <a:r>
              <a:rPr lang="en" sz="1200"/>
              <a:t>, create a Google Map and share it with your students.</a:t>
            </a:r>
            <a:endParaRPr sz="1200"/>
          </a:p>
          <a:p>
            <a:pPr indent="-304800" lvl="1" marL="914400" rtl="0" algn="l">
              <a:spcBef>
                <a:spcPts val="0"/>
              </a:spcBef>
              <a:spcAft>
                <a:spcPts val="0"/>
              </a:spcAft>
              <a:buClr>
                <a:schemeClr val="accent4"/>
              </a:buClr>
              <a:buSzPts val="1200"/>
              <a:buFont typeface="Montserrat"/>
              <a:buChar char="○"/>
            </a:pPr>
            <a:r>
              <a:rPr lang="en" sz="1200"/>
              <a:t>Model for students the process of adding a place to the map by searching for it.</a:t>
            </a:r>
            <a:endParaRPr sz="1200"/>
          </a:p>
          <a:p>
            <a:pPr indent="-304800" lvl="1" marL="914400" rtl="0" algn="l">
              <a:spcBef>
                <a:spcPts val="0"/>
              </a:spcBef>
              <a:spcAft>
                <a:spcPts val="0"/>
              </a:spcAft>
              <a:buClr>
                <a:schemeClr val="accent4"/>
              </a:buClr>
              <a:buSzPts val="1200"/>
              <a:buFont typeface="Montserrat"/>
              <a:buChar char="○"/>
            </a:pPr>
            <a:r>
              <a:rPr lang="en" sz="1200"/>
              <a:t>Have students search for a place in the world that is important to them. It will show up on the shared map for everyone to see.</a:t>
            </a:r>
            <a:endParaRPr sz="1200"/>
          </a:p>
          <a:p>
            <a:pPr indent="-304800" lvl="1" marL="914400" rtl="0" algn="l">
              <a:spcBef>
                <a:spcPts val="0"/>
              </a:spcBef>
              <a:spcAft>
                <a:spcPts val="0"/>
              </a:spcAft>
              <a:buClr>
                <a:schemeClr val="accent4"/>
              </a:buClr>
              <a:buSzPts val="1200"/>
              <a:buFont typeface="Montserrat"/>
              <a:buChar char="○"/>
            </a:pPr>
            <a:r>
              <a:rPr lang="en" sz="1200"/>
              <a:t>Ask students to share what place they picked and why.</a:t>
            </a:r>
            <a:endParaRPr sz="1200"/>
          </a:p>
          <a:p>
            <a:pPr indent="-304800" lvl="0" marL="457200" rtl="0" algn="l">
              <a:spcBef>
                <a:spcPts val="0"/>
              </a:spcBef>
              <a:spcAft>
                <a:spcPts val="0"/>
              </a:spcAft>
              <a:buClr>
                <a:schemeClr val="accent4"/>
              </a:buClr>
              <a:buSzPts val="1200"/>
              <a:buChar char="●"/>
            </a:pPr>
            <a:r>
              <a:rPr b="1" lang="en" sz="1200"/>
              <a:t>Possible Adaptations: </a:t>
            </a:r>
            <a:endParaRPr b="1" sz="1200"/>
          </a:p>
          <a:p>
            <a:pPr indent="-304800" lvl="1" marL="914400" rtl="0" algn="l">
              <a:spcBef>
                <a:spcPts val="0"/>
              </a:spcBef>
              <a:spcAft>
                <a:spcPts val="0"/>
              </a:spcAft>
              <a:buClr>
                <a:schemeClr val="accent4"/>
              </a:buClr>
              <a:buSzPts val="1200"/>
              <a:buFont typeface="Montserrat"/>
              <a:buChar char="○"/>
            </a:pPr>
            <a:r>
              <a:rPr lang="en" sz="1200"/>
              <a:t>Ask students to write on the map what makes that place special or important.</a:t>
            </a:r>
            <a:endParaRPr sz="1200"/>
          </a:p>
          <a:p>
            <a:pPr indent="-304800" lvl="1" marL="914400" rtl="0" algn="l">
              <a:spcBef>
                <a:spcPts val="0"/>
              </a:spcBef>
              <a:spcAft>
                <a:spcPts val="0"/>
              </a:spcAft>
              <a:buClr>
                <a:schemeClr val="accent4"/>
              </a:buClr>
              <a:buSzPts val="1200"/>
              <a:buFont typeface="Montserrat"/>
              <a:buChar char="○"/>
            </a:pPr>
            <a:r>
              <a:rPr lang="en" sz="1200"/>
              <a:t>Create collaborative maps based on content, themes, stories, or other ideas relevant to class.</a:t>
            </a:r>
            <a:endParaRPr sz="1200"/>
          </a:p>
          <a:p>
            <a:pPr indent="-304800" lvl="1" marL="914400" rtl="0" algn="l">
              <a:spcBef>
                <a:spcPts val="0"/>
              </a:spcBef>
              <a:spcAft>
                <a:spcPts val="0"/>
              </a:spcAft>
              <a:buClr>
                <a:schemeClr val="accent4"/>
              </a:buClr>
              <a:buSzPts val="1200"/>
              <a:buFont typeface="Montserrat"/>
              <a:buChar char="○"/>
            </a:pPr>
            <a:r>
              <a:rPr lang="en" sz="1200"/>
              <a:t>Have students create their own maps of all of the important places in their lives</a:t>
            </a:r>
            <a:endParaRPr sz="1200"/>
          </a:p>
          <a:p>
            <a:pPr indent="-304800" lvl="1" marL="914400" rtl="0" algn="l">
              <a:spcBef>
                <a:spcPts val="0"/>
              </a:spcBef>
              <a:spcAft>
                <a:spcPts val="0"/>
              </a:spcAft>
              <a:buClr>
                <a:schemeClr val="accent4"/>
              </a:buClr>
              <a:buSzPts val="1200"/>
              <a:buFont typeface="Montserrat"/>
              <a:buChar char="○"/>
            </a:pPr>
            <a:r>
              <a:rPr lang="en" sz="1200"/>
              <a:t>Invite a tech integrationist to join (virtually or in-person) to help answer student questions when trying this for the first time!</a:t>
            </a:r>
            <a:endParaRPr sz="1200"/>
          </a:p>
          <a:p>
            <a:pPr indent="-311150" lvl="1" marL="914400" rtl="0" algn="l">
              <a:spcBef>
                <a:spcPts val="0"/>
              </a:spcBef>
              <a:spcAft>
                <a:spcPts val="0"/>
              </a:spcAft>
              <a:buClr>
                <a:schemeClr val="accent4"/>
              </a:buClr>
              <a:buSzPts val="1300"/>
              <a:buFont typeface="Montserrat"/>
              <a:buChar char="○"/>
            </a:pPr>
            <a:r>
              <a:rPr lang="en" sz="1200"/>
              <a:t>This can be done in-person or online with students in breakout rooms for the small groups.</a:t>
            </a:r>
            <a:endParaRPr sz="1300"/>
          </a:p>
          <a:p>
            <a:pPr indent="0" lvl="0" marL="0" rtl="0" algn="l">
              <a:spcBef>
                <a:spcPts val="1600"/>
              </a:spcBef>
              <a:spcAft>
                <a:spcPts val="0"/>
              </a:spcAft>
              <a:buNone/>
            </a:pPr>
            <a:r>
              <a:t/>
            </a:r>
            <a:endParaRPr/>
          </a:p>
        </p:txBody>
      </p:sp>
      <p:pic>
        <p:nvPicPr>
          <p:cNvPr id="3615" name="Google Shape;3615;p53"/>
          <p:cNvPicPr preferRelativeResize="0"/>
          <p:nvPr/>
        </p:nvPicPr>
        <p:blipFill>
          <a:blip r:embed="rId4">
            <a:alphaModFix/>
          </a:blip>
          <a:stretch>
            <a:fillRect/>
          </a:stretch>
        </p:blipFill>
        <p:spPr>
          <a:xfrm>
            <a:off x="7149176" y="1704257"/>
            <a:ext cx="1507503" cy="2638743"/>
          </a:xfrm>
          <a:prstGeom prst="rect">
            <a:avLst/>
          </a:prstGeom>
          <a:noFill/>
          <a:ln>
            <a:noFill/>
          </a:ln>
        </p:spPr>
      </p:pic>
      <p:grpSp>
        <p:nvGrpSpPr>
          <p:cNvPr id="3616" name="Google Shape;3616;p53"/>
          <p:cNvGrpSpPr/>
          <p:nvPr/>
        </p:nvGrpSpPr>
        <p:grpSpPr>
          <a:xfrm rot="1200695">
            <a:off x="7814150" y="1095449"/>
            <a:ext cx="1090722" cy="833776"/>
            <a:chOff x="7821367" y="3529330"/>
            <a:chExt cx="566570" cy="433101"/>
          </a:xfrm>
        </p:grpSpPr>
        <p:sp>
          <p:nvSpPr>
            <p:cNvPr id="3617" name="Google Shape;3617;p53"/>
            <p:cNvSpPr/>
            <p:nvPr/>
          </p:nvSpPr>
          <p:spPr>
            <a:xfrm>
              <a:off x="7945565" y="3529330"/>
              <a:ext cx="327412" cy="382302"/>
            </a:xfrm>
            <a:custGeom>
              <a:rect b="b" l="l" r="r" t="t"/>
              <a:pathLst>
                <a:path extrusionOk="0" h="19216" w="16457">
                  <a:moveTo>
                    <a:pt x="8704" y="1"/>
                  </a:moveTo>
                  <a:cubicBezTo>
                    <a:pt x="4676" y="1"/>
                    <a:pt x="519" y="462"/>
                    <a:pt x="0" y="1192"/>
                  </a:cubicBezTo>
                  <a:lnTo>
                    <a:pt x="54" y="17809"/>
                  </a:lnTo>
                  <a:cubicBezTo>
                    <a:pt x="723" y="18676"/>
                    <a:pt x="4672" y="19215"/>
                    <a:pt x="8558" y="19215"/>
                  </a:cubicBezTo>
                  <a:cubicBezTo>
                    <a:pt x="12050" y="19215"/>
                    <a:pt x="15491" y="18780"/>
                    <a:pt x="16456" y="17756"/>
                  </a:cubicBezTo>
                  <a:lnTo>
                    <a:pt x="16421" y="1156"/>
                  </a:lnTo>
                  <a:cubicBezTo>
                    <a:pt x="15559" y="344"/>
                    <a:pt x="12180" y="1"/>
                    <a:pt x="87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8" name="Google Shape;3618;p53"/>
            <p:cNvSpPr/>
            <p:nvPr/>
          </p:nvSpPr>
          <p:spPr>
            <a:xfrm>
              <a:off x="7944849" y="3529330"/>
              <a:ext cx="326696" cy="44187"/>
            </a:xfrm>
            <a:custGeom>
              <a:rect b="b" l="l" r="r" t="t"/>
              <a:pathLst>
                <a:path extrusionOk="0" h="2221" w="16421">
                  <a:moveTo>
                    <a:pt x="8704" y="1"/>
                  </a:moveTo>
                  <a:cubicBezTo>
                    <a:pt x="4676" y="1"/>
                    <a:pt x="519" y="462"/>
                    <a:pt x="0" y="1192"/>
                  </a:cubicBezTo>
                  <a:cubicBezTo>
                    <a:pt x="381" y="1862"/>
                    <a:pt x="4252" y="2221"/>
                    <a:pt x="8151" y="2221"/>
                  </a:cubicBezTo>
                  <a:cubicBezTo>
                    <a:pt x="11951" y="2221"/>
                    <a:pt x="15776" y="1880"/>
                    <a:pt x="16421" y="1156"/>
                  </a:cubicBezTo>
                  <a:cubicBezTo>
                    <a:pt x="15559" y="344"/>
                    <a:pt x="12180" y="1"/>
                    <a:pt x="8704"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9" name="Google Shape;3619;p53"/>
            <p:cNvSpPr/>
            <p:nvPr/>
          </p:nvSpPr>
          <p:spPr>
            <a:xfrm>
              <a:off x="7821367" y="3820698"/>
              <a:ext cx="566570" cy="141732"/>
            </a:xfrm>
            <a:custGeom>
              <a:rect b="b" l="l" r="r" t="t"/>
              <a:pathLst>
                <a:path extrusionOk="0" h="7124" w="28478">
                  <a:moveTo>
                    <a:pt x="14999" y="0"/>
                  </a:moveTo>
                  <a:cubicBezTo>
                    <a:pt x="9266" y="0"/>
                    <a:pt x="3367" y="679"/>
                    <a:pt x="931" y="1929"/>
                  </a:cubicBezTo>
                  <a:cubicBezTo>
                    <a:pt x="179" y="2287"/>
                    <a:pt x="0" y="3253"/>
                    <a:pt x="555" y="3879"/>
                  </a:cubicBezTo>
                  <a:cubicBezTo>
                    <a:pt x="2470" y="6015"/>
                    <a:pt x="8491" y="7123"/>
                    <a:pt x="14456" y="7123"/>
                  </a:cubicBezTo>
                  <a:cubicBezTo>
                    <a:pt x="20528" y="7123"/>
                    <a:pt x="26540" y="5975"/>
                    <a:pt x="28101" y="3593"/>
                  </a:cubicBezTo>
                  <a:cubicBezTo>
                    <a:pt x="28477" y="3038"/>
                    <a:pt x="28316" y="2269"/>
                    <a:pt x="27744" y="1911"/>
                  </a:cubicBezTo>
                  <a:cubicBezTo>
                    <a:pt x="25692" y="607"/>
                    <a:pt x="20420" y="0"/>
                    <a:pt x="14999"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0" name="Google Shape;3620;p53"/>
            <p:cNvSpPr/>
            <p:nvPr/>
          </p:nvSpPr>
          <p:spPr>
            <a:xfrm>
              <a:off x="7945565" y="3786838"/>
              <a:ext cx="327412" cy="124563"/>
            </a:xfrm>
            <a:custGeom>
              <a:rect b="b" l="l" r="r" t="t"/>
              <a:pathLst>
                <a:path extrusionOk="0" h="6261" w="16457">
                  <a:moveTo>
                    <a:pt x="16456" y="0"/>
                  </a:moveTo>
                  <a:cubicBezTo>
                    <a:pt x="15070" y="861"/>
                    <a:pt x="11507" y="1295"/>
                    <a:pt x="8004" y="1295"/>
                  </a:cubicBezTo>
                  <a:cubicBezTo>
                    <a:pt x="4592" y="1295"/>
                    <a:pt x="1236" y="883"/>
                    <a:pt x="0" y="54"/>
                  </a:cubicBezTo>
                  <a:lnTo>
                    <a:pt x="0" y="54"/>
                  </a:lnTo>
                  <a:lnTo>
                    <a:pt x="18" y="4865"/>
                  </a:lnTo>
                  <a:cubicBezTo>
                    <a:pt x="807" y="5772"/>
                    <a:pt x="4641" y="6261"/>
                    <a:pt x="8422" y="6261"/>
                  </a:cubicBezTo>
                  <a:cubicBezTo>
                    <a:pt x="12098" y="6261"/>
                    <a:pt x="15725" y="5799"/>
                    <a:pt x="16456" y="4812"/>
                  </a:cubicBezTo>
                  <a:lnTo>
                    <a:pt x="1645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21" name="Google Shape;3621;p53"/>
          <p:cNvGrpSpPr/>
          <p:nvPr/>
        </p:nvGrpSpPr>
        <p:grpSpPr>
          <a:xfrm>
            <a:off x="56483" y="3835313"/>
            <a:ext cx="1235296" cy="1221319"/>
            <a:chOff x="1726756" y="2345357"/>
            <a:chExt cx="1174125" cy="1176948"/>
          </a:xfrm>
        </p:grpSpPr>
        <p:sp>
          <p:nvSpPr>
            <p:cNvPr id="3622" name="Google Shape;3622;p53"/>
            <p:cNvSpPr/>
            <p:nvPr/>
          </p:nvSpPr>
          <p:spPr>
            <a:xfrm>
              <a:off x="1774871" y="3153672"/>
              <a:ext cx="303716" cy="331256"/>
            </a:xfrm>
            <a:custGeom>
              <a:rect b="b" l="l" r="r" t="t"/>
              <a:pathLst>
                <a:path extrusionOk="0" h="16310" w="14954">
                  <a:moveTo>
                    <a:pt x="14499" y="1"/>
                  </a:moveTo>
                  <a:cubicBezTo>
                    <a:pt x="14438" y="1"/>
                    <a:pt x="14374" y="20"/>
                    <a:pt x="14310" y="64"/>
                  </a:cubicBezTo>
                  <a:cubicBezTo>
                    <a:pt x="14077" y="231"/>
                    <a:pt x="8473" y="4501"/>
                    <a:pt x="7372" y="7937"/>
                  </a:cubicBezTo>
                  <a:cubicBezTo>
                    <a:pt x="7305" y="8137"/>
                    <a:pt x="7072" y="8804"/>
                    <a:pt x="7472" y="9138"/>
                  </a:cubicBezTo>
                  <a:cubicBezTo>
                    <a:pt x="7605" y="9245"/>
                    <a:pt x="7767" y="9295"/>
                    <a:pt x="7962" y="9295"/>
                  </a:cubicBezTo>
                  <a:cubicBezTo>
                    <a:pt x="8551" y="9295"/>
                    <a:pt x="9446" y="8839"/>
                    <a:pt x="10775" y="8137"/>
                  </a:cubicBezTo>
                  <a:cubicBezTo>
                    <a:pt x="11758" y="7616"/>
                    <a:pt x="13168" y="6845"/>
                    <a:pt x="13808" y="6845"/>
                  </a:cubicBezTo>
                  <a:cubicBezTo>
                    <a:pt x="13906" y="6845"/>
                    <a:pt x="13986" y="6863"/>
                    <a:pt x="14044" y="6903"/>
                  </a:cubicBezTo>
                  <a:cubicBezTo>
                    <a:pt x="14144" y="6936"/>
                    <a:pt x="14177" y="7069"/>
                    <a:pt x="14177" y="7270"/>
                  </a:cubicBezTo>
                  <a:cubicBezTo>
                    <a:pt x="14177" y="9238"/>
                    <a:pt x="5704" y="13474"/>
                    <a:pt x="334" y="15676"/>
                  </a:cubicBezTo>
                  <a:cubicBezTo>
                    <a:pt x="0" y="15809"/>
                    <a:pt x="100" y="16309"/>
                    <a:pt x="467" y="16309"/>
                  </a:cubicBezTo>
                  <a:lnTo>
                    <a:pt x="601" y="16309"/>
                  </a:lnTo>
                  <a:cubicBezTo>
                    <a:pt x="634" y="16276"/>
                    <a:pt x="4170" y="14842"/>
                    <a:pt x="7639" y="13040"/>
                  </a:cubicBezTo>
                  <a:cubicBezTo>
                    <a:pt x="14844" y="9304"/>
                    <a:pt x="14844" y="7770"/>
                    <a:pt x="14844" y="7270"/>
                  </a:cubicBezTo>
                  <a:cubicBezTo>
                    <a:pt x="14878" y="6903"/>
                    <a:pt x="14711" y="6536"/>
                    <a:pt x="14411" y="6336"/>
                  </a:cubicBezTo>
                  <a:cubicBezTo>
                    <a:pt x="14256" y="6252"/>
                    <a:pt x="14074" y="6214"/>
                    <a:pt x="13869" y="6214"/>
                  </a:cubicBezTo>
                  <a:cubicBezTo>
                    <a:pt x="13014" y="6214"/>
                    <a:pt x="11766" y="6870"/>
                    <a:pt x="10474" y="7570"/>
                  </a:cubicBezTo>
                  <a:cubicBezTo>
                    <a:pt x="9675" y="7969"/>
                    <a:pt x="8422" y="8653"/>
                    <a:pt x="7996" y="8653"/>
                  </a:cubicBezTo>
                  <a:cubicBezTo>
                    <a:pt x="7960" y="8653"/>
                    <a:pt x="7929" y="8648"/>
                    <a:pt x="7906" y="8637"/>
                  </a:cubicBezTo>
                  <a:cubicBezTo>
                    <a:pt x="7906" y="8470"/>
                    <a:pt x="7906" y="8304"/>
                    <a:pt x="7973" y="8137"/>
                  </a:cubicBezTo>
                  <a:cubicBezTo>
                    <a:pt x="9040" y="4901"/>
                    <a:pt x="14644" y="631"/>
                    <a:pt x="14711" y="565"/>
                  </a:cubicBezTo>
                  <a:cubicBezTo>
                    <a:pt x="14954" y="349"/>
                    <a:pt x="14759" y="1"/>
                    <a:pt x="14499" y="1"/>
                  </a:cubicBezTo>
                  <a:close/>
                </a:path>
              </a:pathLst>
            </a:custGeom>
            <a:solidFill>
              <a:srgbClr val="1E4F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3" name="Google Shape;3623;p53"/>
            <p:cNvSpPr/>
            <p:nvPr/>
          </p:nvSpPr>
          <p:spPr>
            <a:xfrm>
              <a:off x="1986242" y="2716632"/>
              <a:ext cx="535229" cy="524892"/>
            </a:xfrm>
            <a:custGeom>
              <a:rect b="b" l="l" r="r" t="t"/>
              <a:pathLst>
                <a:path extrusionOk="0" h="25844" w="26353">
                  <a:moveTo>
                    <a:pt x="11275" y="0"/>
                  </a:moveTo>
                  <a:cubicBezTo>
                    <a:pt x="11309" y="5271"/>
                    <a:pt x="9241" y="10341"/>
                    <a:pt x="5538" y="14077"/>
                  </a:cubicBezTo>
                  <a:lnTo>
                    <a:pt x="1835" y="17780"/>
                  </a:lnTo>
                  <a:cubicBezTo>
                    <a:pt x="1" y="19614"/>
                    <a:pt x="34" y="22616"/>
                    <a:pt x="1869" y="24451"/>
                  </a:cubicBezTo>
                  <a:cubicBezTo>
                    <a:pt x="2794" y="25377"/>
                    <a:pt x="4017" y="25844"/>
                    <a:pt x="5242" y="25844"/>
                  </a:cubicBezTo>
                  <a:cubicBezTo>
                    <a:pt x="6444" y="25844"/>
                    <a:pt x="7648" y="25393"/>
                    <a:pt x="8573" y="24484"/>
                  </a:cubicBezTo>
                  <a:lnTo>
                    <a:pt x="12276" y="20782"/>
                  </a:lnTo>
                  <a:cubicBezTo>
                    <a:pt x="15954" y="17137"/>
                    <a:pt x="20924" y="15076"/>
                    <a:pt x="26105" y="15076"/>
                  </a:cubicBezTo>
                  <a:cubicBezTo>
                    <a:pt x="26188" y="15076"/>
                    <a:pt x="26270" y="15077"/>
                    <a:pt x="26353" y="15078"/>
                  </a:cubicBezTo>
                  <a:lnTo>
                    <a:pt x="11275" y="0"/>
                  </a:lnTo>
                  <a:close/>
                </a:path>
              </a:pathLst>
            </a:custGeom>
            <a:solidFill>
              <a:srgbClr val="FCFAF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4" name="Google Shape;3624;p53"/>
            <p:cNvSpPr/>
            <p:nvPr/>
          </p:nvSpPr>
          <p:spPr>
            <a:xfrm>
              <a:off x="1995057" y="3083824"/>
              <a:ext cx="22382" cy="63712"/>
            </a:xfrm>
            <a:custGeom>
              <a:rect b="b" l="l" r="r" t="t"/>
              <a:pathLst>
                <a:path extrusionOk="0" h="3137" w="1102">
                  <a:moveTo>
                    <a:pt x="1101" y="1"/>
                  </a:moveTo>
                  <a:lnTo>
                    <a:pt x="1101" y="1"/>
                  </a:lnTo>
                  <a:cubicBezTo>
                    <a:pt x="367" y="868"/>
                    <a:pt x="0" y="2002"/>
                    <a:pt x="34" y="3136"/>
                  </a:cubicBezTo>
                  <a:lnTo>
                    <a:pt x="34" y="3136"/>
                  </a:lnTo>
                  <a:cubicBezTo>
                    <a:pt x="0" y="2002"/>
                    <a:pt x="367" y="868"/>
                    <a:pt x="1101" y="1"/>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5" name="Google Shape;3625;p53"/>
            <p:cNvSpPr/>
            <p:nvPr/>
          </p:nvSpPr>
          <p:spPr>
            <a:xfrm>
              <a:off x="2296545" y="3079092"/>
              <a:ext cx="15598" cy="9505"/>
            </a:xfrm>
            <a:custGeom>
              <a:rect b="b" l="l" r="r" t="t"/>
              <a:pathLst>
                <a:path extrusionOk="0" h="468" w="768">
                  <a:moveTo>
                    <a:pt x="0" y="467"/>
                  </a:moveTo>
                  <a:cubicBezTo>
                    <a:pt x="267" y="301"/>
                    <a:pt x="501" y="167"/>
                    <a:pt x="767" y="0"/>
                  </a:cubicBezTo>
                  <a:lnTo>
                    <a:pt x="767" y="0"/>
                  </a:lnTo>
                  <a:cubicBezTo>
                    <a:pt x="501" y="167"/>
                    <a:pt x="267" y="301"/>
                    <a:pt x="0" y="467"/>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6" name="Google Shape;3626;p53"/>
            <p:cNvSpPr/>
            <p:nvPr/>
          </p:nvSpPr>
          <p:spPr>
            <a:xfrm>
              <a:off x="2264698" y="3100093"/>
              <a:ext cx="16289" cy="12206"/>
            </a:xfrm>
            <a:custGeom>
              <a:rect b="b" l="l" r="r" t="t"/>
              <a:pathLst>
                <a:path extrusionOk="0" h="601" w="802">
                  <a:moveTo>
                    <a:pt x="801" y="0"/>
                  </a:moveTo>
                  <a:lnTo>
                    <a:pt x="801" y="0"/>
                  </a:lnTo>
                  <a:cubicBezTo>
                    <a:pt x="534" y="167"/>
                    <a:pt x="267" y="401"/>
                    <a:pt x="0" y="601"/>
                  </a:cubicBezTo>
                  <a:cubicBezTo>
                    <a:pt x="267" y="401"/>
                    <a:pt x="534" y="201"/>
                    <a:pt x="801" y="0"/>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7" name="Google Shape;3627;p53"/>
            <p:cNvSpPr/>
            <p:nvPr/>
          </p:nvSpPr>
          <p:spPr>
            <a:xfrm>
              <a:off x="2136757" y="3050387"/>
              <a:ext cx="171416" cy="71836"/>
            </a:xfrm>
            <a:custGeom>
              <a:rect b="b" l="l" r="r" t="t"/>
              <a:pathLst>
                <a:path extrusionOk="0" h="3537" w="8440">
                  <a:moveTo>
                    <a:pt x="5771" y="0"/>
                  </a:moveTo>
                  <a:cubicBezTo>
                    <a:pt x="3903" y="534"/>
                    <a:pt x="1935" y="834"/>
                    <a:pt x="0" y="834"/>
                  </a:cubicBezTo>
                  <a:lnTo>
                    <a:pt x="5437" y="3536"/>
                  </a:lnTo>
                  <a:lnTo>
                    <a:pt x="5738" y="3236"/>
                  </a:lnTo>
                  <a:lnTo>
                    <a:pt x="6104" y="2936"/>
                  </a:lnTo>
                  <a:cubicBezTo>
                    <a:pt x="6371" y="2736"/>
                    <a:pt x="6638" y="2536"/>
                    <a:pt x="6872" y="2335"/>
                  </a:cubicBezTo>
                  <a:cubicBezTo>
                    <a:pt x="7139" y="2169"/>
                    <a:pt x="7405" y="1969"/>
                    <a:pt x="7672" y="1768"/>
                  </a:cubicBezTo>
                  <a:cubicBezTo>
                    <a:pt x="7939" y="1602"/>
                    <a:pt x="8173" y="1468"/>
                    <a:pt x="8439" y="1301"/>
                  </a:cubicBezTo>
                  <a:lnTo>
                    <a:pt x="5771" y="0"/>
                  </a:ln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8" name="Google Shape;3628;p53"/>
            <p:cNvSpPr/>
            <p:nvPr/>
          </p:nvSpPr>
          <p:spPr>
            <a:xfrm>
              <a:off x="1995057" y="3083824"/>
              <a:ext cx="205293" cy="139591"/>
            </a:xfrm>
            <a:custGeom>
              <a:rect b="b" l="l" r="r" t="t"/>
              <a:pathLst>
                <a:path extrusionOk="0" h="6873" w="10108">
                  <a:moveTo>
                    <a:pt x="1101" y="1"/>
                  </a:moveTo>
                  <a:cubicBezTo>
                    <a:pt x="367" y="868"/>
                    <a:pt x="0" y="2002"/>
                    <a:pt x="34" y="3136"/>
                  </a:cubicBezTo>
                  <a:lnTo>
                    <a:pt x="7572" y="6872"/>
                  </a:lnTo>
                  <a:cubicBezTo>
                    <a:pt x="7773" y="6739"/>
                    <a:pt x="7973" y="6572"/>
                    <a:pt x="8139" y="6405"/>
                  </a:cubicBezTo>
                  <a:lnTo>
                    <a:pt x="10108" y="4437"/>
                  </a:lnTo>
                  <a:lnTo>
                    <a:pt x="1101" y="1"/>
                  </a:lnTo>
                  <a:close/>
                </a:path>
              </a:pathLst>
            </a:custGeom>
            <a:solidFill>
              <a:srgbClr val="FEBC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29" name="Google Shape;3629;p53"/>
            <p:cNvSpPr/>
            <p:nvPr/>
          </p:nvSpPr>
          <p:spPr>
            <a:xfrm>
              <a:off x="2219975" y="2345357"/>
              <a:ext cx="260191" cy="532528"/>
            </a:xfrm>
            <a:custGeom>
              <a:rect b="b" l="l" r="r" t="t"/>
              <a:pathLst>
                <a:path extrusionOk="0" h="26220" w="12811">
                  <a:moveTo>
                    <a:pt x="10875" y="1"/>
                  </a:moveTo>
                  <a:lnTo>
                    <a:pt x="9808" y="901"/>
                  </a:lnTo>
                  <a:cubicBezTo>
                    <a:pt x="9941" y="1068"/>
                    <a:pt x="12810" y="4704"/>
                    <a:pt x="6005" y="10808"/>
                  </a:cubicBezTo>
                  <a:cubicBezTo>
                    <a:pt x="1936" y="14444"/>
                    <a:pt x="1335" y="18447"/>
                    <a:pt x="1569" y="21149"/>
                  </a:cubicBezTo>
                  <a:cubicBezTo>
                    <a:pt x="1702" y="22917"/>
                    <a:pt x="2236" y="24651"/>
                    <a:pt x="3070" y="26219"/>
                  </a:cubicBezTo>
                  <a:lnTo>
                    <a:pt x="4271" y="25485"/>
                  </a:lnTo>
                  <a:cubicBezTo>
                    <a:pt x="4237" y="25419"/>
                    <a:pt x="1" y="18080"/>
                    <a:pt x="6939" y="11842"/>
                  </a:cubicBezTo>
                  <a:cubicBezTo>
                    <a:pt x="10208" y="8940"/>
                    <a:pt x="11876" y="6105"/>
                    <a:pt x="11909" y="3403"/>
                  </a:cubicBezTo>
                  <a:cubicBezTo>
                    <a:pt x="11976" y="2169"/>
                    <a:pt x="11609" y="968"/>
                    <a:pt x="10875" y="1"/>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0" name="Google Shape;3630;p53"/>
            <p:cNvSpPr/>
            <p:nvPr/>
          </p:nvSpPr>
          <p:spPr>
            <a:xfrm>
              <a:off x="2270121" y="2840607"/>
              <a:ext cx="37269" cy="37289"/>
            </a:xfrm>
            <a:custGeom>
              <a:rect b="b" l="l" r="r" t="t"/>
              <a:pathLst>
                <a:path extrusionOk="0" h="1836" w="1835">
                  <a:moveTo>
                    <a:pt x="1301" y="1"/>
                  </a:moveTo>
                  <a:lnTo>
                    <a:pt x="100" y="701"/>
                  </a:lnTo>
                  <a:cubicBezTo>
                    <a:pt x="100" y="701"/>
                    <a:pt x="67" y="634"/>
                    <a:pt x="0" y="534"/>
                  </a:cubicBezTo>
                  <a:lnTo>
                    <a:pt x="0" y="534"/>
                  </a:lnTo>
                  <a:cubicBezTo>
                    <a:pt x="167" y="968"/>
                    <a:pt x="367" y="1402"/>
                    <a:pt x="601" y="1835"/>
                  </a:cubicBezTo>
                  <a:lnTo>
                    <a:pt x="1835" y="1101"/>
                  </a:lnTo>
                  <a:cubicBezTo>
                    <a:pt x="1635" y="734"/>
                    <a:pt x="1468" y="368"/>
                    <a:pt x="1301" y="1"/>
                  </a:cubicBezTo>
                  <a:close/>
                </a:path>
              </a:pathLst>
            </a:custGeom>
            <a:solidFill>
              <a:srgbClr val="F5F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1" name="Google Shape;3631;p53"/>
            <p:cNvSpPr/>
            <p:nvPr/>
          </p:nvSpPr>
          <p:spPr>
            <a:xfrm>
              <a:off x="2419159" y="2363656"/>
              <a:ext cx="711" cy="1361"/>
            </a:xfrm>
            <a:custGeom>
              <a:rect b="b" l="l" r="r" t="t"/>
              <a:pathLst>
                <a:path extrusionOk="0" h="67" w="35">
                  <a:moveTo>
                    <a:pt x="34" y="67"/>
                  </a:moveTo>
                  <a:lnTo>
                    <a:pt x="1" y="0"/>
                  </a:lnTo>
                  <a:lnTo>
                    <a:pt x="1" y="0"/>
                  </a:lnTo>
                  <a:close/>
                </a:path>
              </a:pathLst>
            </a:custGeom>
            <a:solidFill>
              <a:srgbClr val="FBBC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2" name="Google Shape;3632;p53"/>
            <p:cNvSpPr/>
            <p:nvPr/>
          </p:nvSpPr>
          <p:spPr>
            <a:xfrm>
              <a:off x="2212521" y="2352140"/>
              <a:ext cx="250016" cy="487806"/>
            </a:xfrm>
            <a:custGeom>
              <a:rect b="b" l="l" r="r" t="t"/>
              <a:pathLst>
                <a:path extrusionOk="0" h="24018" w="12310">
                  <a:moveTo>
                    <a:pt x="11476" y="0"/>
                  </a:moveTo>
                  <a:cubicBezTo>
                    <a:pt x="11676" y="634"/>
                    <a:pt x="11776" y="1301"/>
                    <a:pt x="11776" y="1935"/>
                  </a:cubicBezTo>
                  <a:cubicBezTo>
                    <a:pt x="11743" y="4637"/>
                    <a:pt x="10041" y="7505"/>
                    <a:pt x="6806" y="10408"/>
                  </a:cubicBezTo>
                  <a:cubicBezTo>
                    <a:pt x="1" y="16512"/>
                    <a:pt x="3937" y="23650"/>
                    <a:pt x="4137" y="24017"/>
                  </a:cubicBezTo>
                  <a:cubicBezTo>
                    <a:pt x="3237" y="21716"/>
                    <a:pt x="1969" y="16312"/>
                    <a:pt x="7306" y="11508"/>
                  </a:cubicBezTo>
                  <a:cubicBezTo>
                    <a:pt x="10575" y="8606"/>
                    <a:pt x="12243" y="5771"/>
                    <a:pt x="12276" y="3069"/>
                  </a:cubicBezTo>
                  <a:cubicBezTo>
                    <a:pt x="12310" y="2002"/>
                    <a:pt x="12043" y="934"/>
                    <a:pt x="11476"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3" name="Google Shape;3633;p53"/>
            <p:cNvSpPr/>
            <p:nvPr/>
          </p:nvSpPr>
          <p:spPr>
            <a:xfrm>
              <a:off x="2507915" y="2776933"/>
              <a:ext cx="327255" cy="163963"/>
            </a:xfrm>
            <a:custGeom>
              <a:rect b="b" l="l" r="r" t="t"/>
              <a:pathLst>
                <a:path extrusionOk="0" h="8073" w="16113">
                  <a:moveTo>
                    <a:pt x="15212" y="0"/>
                  </a:moveTo>
                  <a:cubicBezTo>
                    <a:pt x="15212" y="32"/>
                    <a:pt x="13698" y="4723"/>
                    <a:pt x="8430" y="4723"/>
                  </a:cubicBezTo>
                  <a:cubicBezTo>
                    <a:pt x="8114" y="4723"/>
                    <a:pt x="7784" y="4706"/>
                    <a:pt x="7439" y="4670"/>
                  </a:cubicBezTo>
                  <a:cubicBezTo>
                    <a:pt x="6859" y="4609"/>
                    <a:pt x="6310" y="4578"/>
                    <a:pt x="5792" y="4578"/>
                  </a:cubicBezTo>
                  <a:cubicBezTo>
                    <a:pt x="3778" y="4578"/>
                    <a:pt x="2236" y="5042"/>
                    <a:pt x="1202" y="5971"/>
                  </a:cubicBezTo>
                  <a:cubicBezTo>
                    <a:pt x="568" y="6471"/>
                    <a:pt x="134" y="7172"/>
                    <a:pt x="1" y="7972"/>
                  </a:cubicBezTo>
                  <a:lnTo>
                    <a:pt x="901" y="8073"/>
                  </a:lnTo>
                  <a:cubicBezTo>
                    <a:pt x="932" y="7951"/>
                    <a:pt x="1347" y="5491"/>
                    <a:pt x="5848" y="5491"/>
                  </a:cubicBezTo>
                  <a:cubicBezTo>
                    <a:pt x="6302" y="5491"/>
                    <a:pt x="6798" y="5516"/>
                    <a:pt x="7339" y="5571"/>
                  </a:cubicBezTo>
                  <a:cubicBezTo>
                    <a:pt x="7719" y="5610"/>
                    <a:pt x="8082" y="5628"/>
                    <a:pt x="8430" y="5628"/>
                  </a:cubicBezTo>
                  <a:cubicBezTo>
                    <a:pt x="11359" y="5628"/>
                    <a:pt x="13208" y="4335"/>
                    <a:pt x="14311" y="3202"/>
                  </a:cubicBezTo>
                  <a:cubicBezTo>
                    <a:pt x="15111" y="2335"/>
                    <a:pt x="15712" y="1368"/>
                    <a:pt x="16112" y="267"/>
                  </a:cubicBezTo>
                  <a:lnTo>
                    <a:pt x="15212" y="0"/>
                  </a:ln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4" name="Google Shape;3634;p53"/>
            <p:cNvSpPr/>
            <p:nvPr/>
          </p:nvSpPr>
          <p:spPr>
            <a:xfrm>
              <a:off x="2810764" y="2776933"/>
              <a:ext cx="24413" cy="22361"/>
            </a:xfrm>
            <a:custGeom>
              <a:rect b="b" l="l" r="r" t="t"/>
              <a:pathLst>
                <a:path extrusionOk="0" h="1101" w="1202">
                  <a:moveTo>
                    <a:pt x="301" y="0"/>
                  </a:moveTo>
                  <a:cubicBezTo>
                    <a:pt x="234" y="267"/>
                    <a:pt x="100" y="500"/>
                    <a:pt x="0" y="734"/>
                  </a:cubicBezTo>
                  <a:lnTo>
                    <a:pt x="868" y="1001"/>
                  </a:lnTo>
                  <a:lnTo>
                    <a:pt x="834" y="1101"/>
                  </a:lnTo>
                  <a:cubicBezTo>
                    <a:pt x="968" y="834"/>
                    <a:pt x="1101" y="567"/>
                    <a:pt x="1201" y="267"/>
                  </a:cubicBezTo>
                  <a:lnTo>
                    <a:pt x="301" y="0"/>
                  </a:lnTo>
                  <a:close/>
                </a:path>
              </a:pathLst>
            </a:custGeom>
            <a:solidFill>
              <a:srgbClr val="F5F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5" name="Google Shape;3635;p53"/>
            <p:cNvSpPr/>
            <p:nvPr/>
          </p:nvSpPr>
          <p:spPr>
            <a:xfrm>
              <a:off x="2525525" y="2940209"/>
              <a:ext cx="711" cy="691"/>
            </a:xfrm>
            <a:custGeom>
              <a:rect b="b" l="l" r="r" t="t"/>
              <a:pathLst>
                <a:path extrusionOk="0" h="34" w="35">
                  <a:moveTo>
                    <a:pt x="34" y="0"/>
                  </a:moveTo>
                  <a:lnTo>
                    <a:pt x="1" y="34"/>
                  </a:lnTo>
                  <a:cubicBezTo>
                    <a:pt x="1" y="34"/>
                    <a:pt x="34" y="34"/>
                    <a:pt x="34" y="0"/>
                  </a:cubicBezTo>
                  <a:close/>
                </a:path>
              </a:pathLst>
            </a:custGeom>
            <a:solidFill>
              <a:srgbClr val="FBBC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6" name="Google Shape;3636;p53"/>
            <p:cNvSpPr/>
            <p:nvPr/>
          </p:nvSpPr>
          <p:spPr>
            <a:xfrm>
              <a:off x="2509276" y="2791821"/>
              <a:ext cx="301502" cy="141622"/>
            </a:xfrm>
            <a:custGeom>
              <a:rect b="b" l="l" r="r" t="t"/>
              <a:pathLst>
                <a:path extrusionOk="0" h="6973" w="14845">
                  <a:moveTo>
                    <a:pt x="14844" y="1"/>
                  </a:moveTo>
                  <a:cubicBezTo>
                    <a:pt x="14166" y="1327"/>
                    <a:pt x="12347" y="3993"/>
                    <a:pt x="8387" y="3993"/>
                  </a:cubicBezTo>
                  <a:cubicBezTo>
                    <a:pt x="8063" y="3993"/>
                    <a:pt x="7725" y="3975"/>
                    <a:pt x="7372" y="3937"/>
                  </a:cubicBezTo>
                  <a:cubicBezTo>
                    <a:pt x="6810" y="3878"/>
                    <a:pt x="6277" y="3848"/>
                    <a:pt x="5773" y="3848"/>
                  </a:cubicBezTo>
                  <a:cubicBezTo>
                    <a:pt x="3735" y="3848"/>
                    <a:pt x="2178" y="4329"/>
                    <a:pt x="1135" y="5238"/>
                  </a:cubicBezTo>
                  <a:cubicBezTo>
                    <a:pt x="601" y="5705"/>
                    <a:pt x="201" y="6305"/>
                    <a:pt x="0" y="6973"/>
                  </a:cubicBezTo>
                  <a:cubicBezTo>
                    <a:pt x="201" y="6606"/>
                    <a:pt x="501" y="6272"/>
                    <a:pt x="801" y="5972"/>
                  </a:cubicBezTo>
                  <a:cubicBezTo>
                    <a:pt x="1862" y="5043"/>
                    <a:pt x="3409" y="4579"/>
                    <a:pt x="5425" y="4579"/>
                  </a:cubicBezTo>
                  <a:cubicBezTo>
                    <a:pt x="5943" y="4579"/>
                    <a:pt x="6492" y="4610"/>
                    <a:pt x="7072" y="4671"/>
                  </a:cubicBezTo>
                  <a:cubicBezTo>
                    <a:pt x="7423" y="4708"/>
                    <a:pt x="7759" y="4726"/>
                    <a:pt x="8081" y="4726"/>
                  </a:cubicBezTo>
                  <a:cubicBezTo>
                    <a:pt x="13209" y="4726"/>
                    <a:pt x="14750" y="252"/>
                    <a:pt x="14844" y="1"/>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7" name="Google Shape;3637;p53"/>
            <p:cNvSpPr/>
            <p:nvPr/>
          </p:nvSpPr>
          <p:spPr>
            <a:xfrm>
              <a:off x="2466584" y="2370420"/>
              <a:ext cx="411948" cy="376019"/>
            </a:xfrm>
            <a:custGeom>
              <a:rect b="b" l="l" r="r" t="t"/>
              <a:pathLst>
                <a:path extrusionOk="0" h="18514" w="20283">
                  <a:moveTo>
                    <a:pt x="20149" y="1"/>
                  </a:moveTo>
                  <a:lnTo>
                    <a:pt x="18748" y="234"/>
                  </a:lnTo>
                  <a:cubicBezTo>
                    <a:pt x="18781" y="434"/>
                    <a:pt x="19381" y="5038"/>
                    <a:pt x="10408" y="6772"/>
                  </a:cubicBezTo>
                  <a:cubicBezTo>
                    <a:pt x="5038" y="7840"/>
                    <a:pt x="2503" y="10975"/>
                    <a:pt x="1302" y="13410"/>
                  </a:cubicBezTo>
                  <a:cubicBezTo>
                    <a:pt x="501" y="14978"/>
                    <a:pt x="68" y="16746"/>
                    <a:pt x="1" y="18514"/>
                  </a:cubicBezTo>
                  <a:lnTo>
                    <a:pt x="1402" y="18514"/>
                  </a:lnTo>
                  <a:cubicBezTo>
                    <a:pt x="1402" y="18414"/>
                    <a:pt x="1502" y="9941"/>
                    <a:pt x="10709" y="8173"/>
                  </a:cubicBezTo>
                  <a:cubicBezTo>
                    <a:pt x="14978" y="7339"/>
                    <a:pt x="17880" y="5738"/>
                    <a:pt x="19315" y="3470"/>
                  </a:cubicBezTo>
                  <a:cubicBezTo>
                    <a:pt x="19982" y="2436"/>
                    <a:pt x="20282" y="1202"/>
                    <a:pt x="20149" y="1"/>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8" name="Google Shape;3638;p53"/>
            <p:cNvSpPr/>
            <p:nvPr/>
          </p:nvSpPr>
          <p:spPr>
            <a:xfrm>
              <a:off x="2466584" y="2717972"/>
              <a:ext cx="31196" cy="28475"/>
            </a:xfrm>
            <a:custGeom>
              <a:rect b="b" l="l" r="r" t="t"/>
              <a:pathLst>
                <a:path extrusionOk="0" h="1402" w="1536">
                  <a:moveTo>
                    <a:pt x="134" y="1"/>
                  </a:moveTo>
                  <a:cubicBezTo>
                    <a:pt x="34" y="468"/>
                    <a:pt x="1" y="935"/>
                    <a:pt x="1" y="1402"/>
                  </a:cubicBezTo>
                  <a:lnTo>
                    <a:pt x="1402" y="1402"/>
                  </a:lnTo>
                  <a:cubicBezTo>
                    <a:pt x="1402" y="968"/>
                    <a:pt x="1469" y="568"/>
                    <a:pt x="1535" y="168"/>
                  </a:cubicBezTo>
                  <a:lnTo>
                    <a:pt x="134" y="168"/>
                  </a:lnTo>
                  <a:lnTo>
                    <a:pt x="134" y="1"/>
                  </a:lnTo>
                  <a:close/>
                </a:path>
              </a:pathLst>
            </a:custGeom>
            <a:solidFill>
              <a:srgbClr val="F5F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9" name="Google Shape;3639;p53"/>
            <p:cNvSpPr/>
            <p:nvPr/>
          </p:nvSpPr>
          <p:spPr>
            <a:xfrm>
              <a:off x="2847343" y="2375172"/>
              <a:ext cx="691" cy="2051"/>
            </a:xfrm>
            <a:custGeom>
              <a:rect b="b" l="l" r="r" t="t"/>
              <a:pathLst>
                <a:path extrusionOk="0" h="101" w="34">
                  <a:moveTo>
                    <a:pt x="1" y="0"/>
                  </a:moveTo>
                  <a:lnTo>
                    <a:pt x="1" y="100"/>
                  </a:lnTo>
                  <a:cubicBezTo>
                    <a:pt x="34" y="67"/>
                    <a:pt x="34" y="34"/>
                    <a:pt x="34" y="0"/>
                  </a:cubicBezTo>
                  <a:close/>
                </a:path>
              </a:pathLst>
            </a:custGeom>
            <a:solidFill>
              <a:srgbClr val="FBBC0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0" name="Google Shape;3640;p53"/>
            <p:cNvSpPr/>
            <p:nvPr/>
          </p:nvSpPr>
          <p:spPr>
            <a:xfrm>
              <a:off x="2497760" y="2379235"/>
              <a:ext cx="378721" cy="342142"/>
            </a:xfrm>
            <a:custGeom>
              <a:rect b="b" l="l" r="r" t="t"/>
              <a:pathLst>
                <a:path extrusionOk="0" h="16846" w="18647">
                  <a:moveTo>
                    <a:pt x="18647" y="0"/>
                  </a:moveTo>
                  <a:lnTo>
                    <a:pt x="18647" y="0"/>
                  </a:lnTo>
                  <a:cubicBezTo>
                    <a:pt x="18480" y="634"/>
                    <a:pt x="18247" y="1235"/>
                    <a:pt x="17880" y="1802"/>
                  </a:cubicBezTo>
                  <a:cubicBezTo>
                    <a:pt x="16445" y="4103"/>
                    <a:pt x="13577" y="5671"/>
                    <a:pt x="9274" y="6505"/>
                  </a:cubicBezTo>
                  <a:cubicBezTo>
                    <a:pt x="301" y="8273"/>
                    <a:pt x="0" y="16412"/>
                    <a:pt x="0" y="16846"/>
                  </a:cubicBezTo>
                  <a:cubicBezTo>
                    <a:pt x="401" y="14411"/>
                    <a:pt x="2102" y="9107"/>
                    <a:pt x="9174" y="7739"/>
                  </a:cubicBezTo>
                  <a:cubicBezTo>
                    <a:pt x="13443" y="6905"/>
                    <a:pt x="16345" y="5304"/>
                    <a:pt x="17780" y="3003"/>
                  </a:cubicBezTo>
                  <a:cubicBezTo>
                    <a:pt x="18347" y="2102"/>
                    <a:pt x="18647" y="1068"/>
                    <a:pt x="18647"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1" name="Google Shape;3641;p53"/>
            <p:cNvSpPr/>
            <p:nvPr/>
          </p:nvSpPr>
          <p:spPr>
            <a:xfrm>
              <a:off x="2156972" y="2867701"/>
              <a:ext cx="248655" cy="151106"/>
            </a:xfrm>
            <a:custGeom>
              <a:rect b="b" l="l" r="r" t="t"/>
              <a:pathLst>
                <a:path extrusionOk="0" h="7440" w="12243">
                  <a:moveTo>
                    <a:pt x="1468" y="1"/>
                  </a:moveTo>
                  <a:cubicBezTo>
                    <a:pt x="1068" y="1035"/>
                    <a:pt x="568" y="2002"/>
                    <a:pt x="1" y="2970"/>
                  </a:cubicBezTo>
                  <a:lnTo>
                    <a:pt x="9040" y="7440"/>
                  </a:lnTo>
                  <a:cubicBezTo>
                    <a:pt x="10175" y="6806"/>
                    <a:pt x="11242" y="6105"/>
                    <a:pt x="12243" y="5338"/>
                  </a:cubicBezTo>
                  <a:lnTo>
                    <a:pt x="1468" y="1"/>
                  </a:lnTo>
                  <a:close/>
                </a:path>
              </a:pathLst>
            </a:custGeom>
            <a:solidFill>
              <a:srgbClr val="B8E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2" name="Google Shape;3642;p53"/>
            <p:cNvSpPr/>
            <p:nvPr/>
          </p:nvSpPr>
          <p:spPr>
            <a:xfrm>
              <a:off x="2481492" y="3022852"/>
              <a:ext cx="18990" cy="711"/>
            </a:xfrm>
            <a:custGeom>
              <a:rect b="b" l="l" r="r" t="t"/>
              <a:pathLst>
                <a:path extrusionOk="0" h="35" w="935">
                  <a:moveTo>
                    <a:pt x="1" y="34"/>
                  </a:moveTo>
                  <a:lnTo>
                    <a:pt x="935" y="1"/>
                  </a:lnTo>
                  <a:lnTo>
                    <a:pt x="935" y="1"/>
                  </a:ln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3" name="Google Shape;3643;p53"/>
            <p:cNvSpPr/>
            <p:nvPr/>
          </p:nvSpPr>
          <p:spPr>
            <a:xfrm>
              <a:off x="2067545" y="2982881"/>
              <a:ext cx="190386" cy="86744"/>
            </a:xfrm>
            <a:custGeom>
              <a:rect b="b" l="l" r="r" t="t"/>
              <a:pathLst>
                <a:path extrusionOk="0" h="4271" w="9374">
                  <a:moveTo>
                    <a:pt x="2436" y="1"/>
                  </a:moveTo>
                  <a:cubicBezTo>
                    <a:pt x="2135" y="334"/>
                    <a:pt x="1835" y="634"/>
                    <a:pt x="1535" y="935"/>
                  </a:cubicBezTo>
                  <a:lnTo>
                    <a:pt x="1" y="2469"/>
                  </a:lnTo>
                  <a:lnTo>
                    <a:pt x="3603" y="4270"/>
                  </a:lnTo>
                  <a:cubicBezTo>
                    <a:pt x="5538" y="4237"/>
                    <a:pt x="7506" y="3970"/>
                    <a:pt x="9374" y="3436"/>
                  </a:cubicBezTo>
                  <a:lnTo>
                    <a:pt x="2436" y="1"/>
                  </a:ln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4" name="Google Shape;3644;p53"/>
            <p:cNvSpPr/>
            <p:nvPr/>
          </p:nvSpPr>
          <p:spPr>
            <a:xfrm>
              <a:off x="2451696" y="3023543"/>
              <a:ext cx="29815" cy="4082"/>
            </a:xfrm>
            <a:custGeom>
              <a:rect b="b" l="l" r="r" t="t"/>
              <a:pathLst>
                <a:path extrusionOk="0" h="201" w="1468">
                  <a:moveTo>
                    <a:pt x="1468" y="0"/>
                  </a:moveTo>
                  <a:cubicBezTo>
                    <a:pt x="967" y="67"/>
                    <a:pt x="467" y="134"/>
                    <a:pt x="0" y="200"/>
                  </a:cubicBezTo>
                  <a:cubicBezTo>
                    <a:pt x="467" y="134"/>
                    <a:pt x="967" y="67"/>
                    <a:pt x="1468" y="0"/>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5" name="Google Shape;3645;p53"/>
            <p:cNvSpPr/>
            <p:nvPr/>
          </p:nvSpPr>
          <p:spPr>
            <a:xfrm>
              <a:off x="2207118" y="2716632"/>
              <a:ext cx="186994" cy="178870"/>
            </a:xfrm>
            <a:custGeom>
              <a:rect b="b" l="l" r="r" t="t"/>
              <a:pathLst>
                <a:path extrusionOk="0" h="8807" w="9207">
                  <a:moveTo>
                    <a:pt x="400" y="0"/>
                  </a:moveTo>
                  <a:cubicBezTo>
                    <a:pt x="400" y="1401"/>
                    <a:pt x="267" y="2836"/>
                    <a:pt x="0" y="4237"/>
                  </a:cubicBezTo>
                  <a:lnTo>
                    <a:pt x="9207" y="8807"/>
                  </a:lnTo>
                  <a:lnTo>
                    <a:pt x="400" y="0"/>
                  </a:ln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6" name="Google Shape;3646;p53"/>
            <p:cNvSpPr/>
            <p:nvPr/>
          </p:nvSpPr>
          <p:spPr>
            <a:xfrm>
              <a:off x="2413066" y="3031667"/>
              <a:ext cx="18990" cy="4753"/>
            </a:xfrm>
            <a:custGeom>
              <a:rect b="b" l="l" r="r" t="t"/>
              <a:pathLst>
                <a:path extrusionOk="0" h="234" w="935">
                  <a:moveTo>
                    <a:pt x="935" y="0"/>
                  </a:moveTo>
                  <a:cubicBezTo>
                    <a:pt x="634" y="67"/>
                    <a:pt x="301" y="134"/>
                    <a:pt x="1" y="234"/>
                  </a:cubicBezTo>
                  <a:cubicBezTo>
                    <a:pt x="301" y="134"/>
                    <a:pt x="634" y="67"/>
                    <a:pt x="935" y="0"/>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7" name="Google Shape;3647;p53"/>
            <p:cNvSpPr/>
            <p:nvPr/>
          </p:nvSpPr>
          <p:spPr>
            <a:xfrm>
              <a:off x="2432036" y="3027605"/>
              <a:ext cx="19680" cy="4082"/>
            </a:xfrm>
            <a:custGeom>
              <a:rect b="b" l="l" r="r" t="t"/>
              <a:pathLst>
                <a:path extrusionOk="0" h="201" w="969">
                  <a:moveTo>
                    <a:pt x="968" y="0"/>
                  </a:moveTo>
                  <a:cubicBezTo>
                    <a:pt x="634" y="67"/>
                    <a:pt x="334" y="134"/>
                    <a:pt x="1" y="200"/>
                  </a:cubicBezTo>
                  <a:cubicBezTo>
                    <a:pt x="334" y="134"/>
                    <a:pt x="634" y="67"/>
                    <a:pt x="968" y="0"/>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8" name="Google Shape;3648;p53"/>
            <p:cNvSpPr/>
            <p:nvPr/>
          </p:nvSpPr>
          <p:spPr>
            <a:xfrm>
              <a:off x="2340578" y="2976118"/>
              <a:ext cx="159901" cy="66414"/>
            </a:xfrm>
            <a:custGeom>
              <a:rect b="b" l="l" r="r" t="t"/>
              <a:pathLst>
                <a:path extrusionOk="0" h="3270" w="7873">
                  <a:moveTo>
                    <a:pt x="3203" y="0"/>
                  </a:moveTo>
                  <a:cubicBezTo>
                    <a:pt x="2202" y="767"/>
                    <a:pt x="1135" y="1468"/>
                    <a:pt x="0" y="2068"/>
                  </a:cubicBezTo>
                  <a:lnTo>
                    <a:pt x="2436" y="3269"/>
                  </a:lnTo>
                  <a:cubicBezTo>
                    <a:pt x="2802" y="3169"/>
                    <a:pt x="3203" y="3036"/>
                    <a:pt x="3570" y="2936"/>
                  </a:cubicBezTo>
                  <a:cubicBezTo>
                    <a:pt x="3870" y="2869"/>
                    <a:pt x="4203" y="2769"/>
                    <a:pt x="4504" y="2702"/>
                  </a:cubicBezTo>
                  <a:cubicBezTo>
                    <a:pt x="4837" y="2635"/>
                    <a:pt x="5137" y="2569"/>
                    <a:pt x="5471" y="2535"/>
                  </a:cubicBezTo>
                  <a:cubicBezTo>
                    <a:pt x="5938" y="2435"/>
                    <a:pt x="6438" y="2368"/>
                    <a:pt x="6939" y="2335"/>
                  </a:cubicBezTo>
                  <a:lnTo>
                    <a:pt x="7873" y="2268"/>
                  </a:lnTo>
                  <a:lnTo>
                    <a:pt x="3203" y="0"/>
                  </a:lnTo>
                  <a:close/>
                </a:path>
              </a:pathLst>
            </a:custGeom>
            <a:solidFill>
              <a:srgbClr val="B8E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49" name="Google Shape;3649;p53"/>
            <p:cNvSpPr/>
            <p:nvPr/>
          </p:nvSpPr>
          <p:spPr>
            <a:xfrm>
              <a:off x="2192210" y="2693762"/>
              <a:ext cx="346895" cy="343666"/>
            </a:xfrm>
            <a:custGeom>
              <a:rect b="b" l="l" r="r" t="t"/>
              <a:pathLst>
                <a:path extrusionOk="0" h="16921" w="17080">
                  <a:moveTo>
                    <a:pt x="901" y="0"/>
                  </a:moveTo>
                  <a:cubicBezTo>
                    <a:pt x="692" y="0"/>
                    <a:pt x="484" y="76"/>
                    <a:pt x="334" y="226"/>
                  </a:cubicBezTo>
                  <a:cubicBezTo>
                    <a:pt x="0" y="559"/>
                    <a:pt x="0" y="1060"/>
                    <a:pt x="334" y="1393"/>
                  </a:cubicBezTo>
                  <a:lnTo>
                    <a:pt x="15611" y="16671"/>
                  </a:lnTo>
                  <a:cubicBezTo>
                    <a:pt x="15778" y="16838"/>
                    <a:pt x="15987" y="16921"/>
                    <a:pt x="16195" y="16921"/>
                  </a:cubicBezTo>
                  <a:cubicBezTo>
                    <a:pt x="16404" y="16921"/>
                    <a:pt x="16612" y="16838"/>
                    <a:pt x="16779" y="16671"/>
                  </a:cubicBezTo>
                  <a:cubicBezTo>
                    <a:pt x="17079" y="16371"/>
                    <a:pt x="17079" y="15837"/>
                    <a:pt x="16779" y="15537"/>
                  </a:cubicBezTo>
                  <a:lnTo>
                    <a:pt x="1468" y="226"/>
                  </a:lnTo>
                  <a:cubicBezTo>
                    <a:pt x="1318" y="76"/>
                    <a:pt x="1109" y="0"/>
                    <a:pt x="901" y="0"/>
                  </a:cubicBezTo>
                  <a:close/>
                </a:path>
              </a:pathLst>
            </a:custGeom>
            <a:solidFill>
              <a:srgbClr val="1E4F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0" name="Google Shape;3650;p53"/>
            <p:cNvSpPr/>
            <p:nvPr/>
          </p:nvSpPr>
          <p:spPr>
            <a:xfrm>
              <a:off x="1726756" y="3435459"/>
              <a:ext cx="100981" cy="86602"/>
            </a:xfrm>
            <a:custGeom>
              <a:rect b="b" l="l" r="r" t="t"/>
              <a:pathLst>
                <a:path extrusionOk="0" h="4264" w="4972">
                  <a:moveTo>
                    <a:pt x="2836" y="0"/>
                  </a:moveTo>
                  <a:cubicBezTo>
                    <a:pt x="935" y="0"/>
                    <a:pt x="1" y="2302"/>
                    <a:pt x="1335" y="3636"/>
                  </a:cubicBezTo>
                  <a:cubicBezTo>
                    <a:pt x="1768" y="4069"/>
                    <a:pt x="2302" y="4263"/>
                    <a:pt x="2827" y="4263"/>
                  </a:cubicBezTo>
                  <a:cubicBezTo>
                    <a:pt x="3920" y="4263"/>
                    <a:pt x="4971" y="3420"/>
                    <a:pt x="4971" y="2135"/>
                  </a:cubicBezTo>
                  <a:cubicBezTo>
                    <a:pt x="4938" y="968"/>
                    <a:pt x="4004" y="0"/>
                    <a:pt x="2836" y="0"/>
                  </a:cubicBezTo>
                  <a:close/>
                </a:path>
              </a:pathLst>
            </a:custGeom>
            <a:solidFill>
              <a:srgbClr val="B8E1D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1" name="Google Shape;3651;p53"/>
            <p:cNvSpPr/>
            <p:nvPr/>
          </p:nvSpPr>
          <p:spPr>
            <a:xfrm>
              <a:off x="1743025" y="3437490"/>
              <a:ext cx="95538" cy="84815"/>
            </a:xfrm>
            <a:custGeom>
              <a:rect b="b" l="l" r="r" t="t"/>
              <a:pathLst>
                <a:path extrusionOk="0" h="4176" w="4704">
                  <a:moveTo>
                    <a:pt x="2569" y="0"/>
                  </a:moveTo>
                  <a:lnTo>
                    <a:pt x="2569" y="0"/>
                  </a:lnTo>
                  <a:cubicBezTo>
                    <a:pt x="2969" y="1168"/>
                    <a:pt x="2335" y="2736"/>
                    <a:pt x="734" y="2736"/>
                  </a:cubicBezTo>
                  <a:cubicBezTo>
                    <a:pt x="467" y="2736"/>
                    <a:pt x="234" y="2669"/>
                    <a:pt x="0" y="2602"/>
                  </a:cubicBezTo>
                  <a:lnTo>
                    <a:pt x="0" y="2602"/>
                  </a:lnTo>
                  <a:cubicBezTo>
                    <a:pt x="254" y="3597"/>
                    <a:pt x="1140" y="4176"/>
                    <a:pt x="2052" y="4176"/>
                  </a:cubicBezTo>
                  <a:cubicBezTo>
                    <a:pt x="2576" y="4176"/>
                    <a:pt x="3110" y="3984"/>
                    <a:pt x="3536" y="3570"/>
                  </a:cubicBezTo>
                  <a:cubicBezTo>
                    <a:pt x="4704" y="2402"/>
                    <a:pt x="4170" y="434"/>
                    <a:pt x="2569" y="0"/>
                  </a:cubicBezTo>
                  <a:close/>
                </a:path>
              </a:pathLst>
            </a:custGeom>
            <a:solidFill>
              <a:srgbClr val="1E4F7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2" name="Google Shape;3652;p53"/>
            <p:cNvSpPr/>
            <p:nvPr/>
          </p:nvSpPr>
          <p:spPr>
            <a:xfrm>
              <a:off x="2635973" y="2785118"/>
              <a:ext cx="48114" cy="29876"/>
            </a:xfrm>
            <a:custGeom>
              <a:rect b="b" l="l" r="r" t="t"/>
              <a:pathLst>
                <a:path extrusionOk="0" h="1471" w="2369">
                  <a:moveTo>
                    <a:pt x="1125" y="0"/>
                  </a:moveTo>
                  <a:cubicBezTo>
                    <a:pt x="742" y="0"/>
                    <a:pt x="371" y="76"/>
                    <a:pt x="200" y="231"/>
                  </a:cubicBezTo>
                  <a:cubicBezTo>
                    <a:pt x="0" y="531"/>
                    <a:pt x="0" y="898"/>
                    <a:pt x="167" y="1198"/>
                  </a:cubicBezTo>
                  <a:cubicBezTo>
                    <a:pt x="491" y="1378"/>
                    <a:pt x="854" y="1471"/>
                    <a:pt x="1224" y="1471"/>
                  </a:cubicBezTo>
                  <a:cubicBezTo>
                    <a:pt x="1540" y="1471"/>
                    <a:pt x="1861" y="1403"/>
                    <a:pt x="2168" y="1265"/>
                  </a:cubicBezTo>
                  <a:cubicBezTo>
                    <a:pt x="2335" y="965"/>
                    <a:pt x="2369" y="598"/>
                    <a:pt x="2202" y="298"/>
                  </a:cubicBezTo>
                  <a:cubicBezTo>
                    <a:pt x="2023" y="101"/>
                    <a:pt x="1567" y="0"/>
                    <a:pt x="1125" y="0"/>
                  </a:cubicBezTo>
                  <a:close/>
                </a:path>
              </a:pathLst>
            </a:custGeom>
            <a:solidFill>
              <a:srgbClr val="FEBC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3" name="Google Shape;3653;p53"/>
            <p:cNvSpPr/>
            <p:nvPr/>
          </p:nvSpPr>
          <p:spPr>
            <a:xfrm>
              <a:off x="2696254" y="2612967"/>
              <a:ext cx="42712" cy="44093"/>
            </a:xfrm>
            <a:custGeom>
              <a:rect b="b" l="l" r="r" t="t"/>
              <a:pathLst>
                <a:path extrusionOk="0" h="2171" w="2103">
                  <a:moveTo>
                    <a:pt x="1335" y="1"/>
                  </a:moveTo>
                  <a:cubicBezTo>
                    <a:pt x="835" y="34"/>
                    <a:pt x="1" y="1035"/>
                    <a:pt x="34" y="1535"/>
                  </a:cubicBezTo>
                  <a:cubicBezTo>
                    <a:pt x="66" y="1760"/>
                    <a:pt x="501" y="2171"/>
                    <a:pt x="742" y="2171"/>
                  </a:cubicBezTo>
                  <a:cubicBezTo>
                    <a:pt x="751" y="2171"/>
                    <a:pt x="760" y="2170"/>
                    <a:pt x="768" y="2169"/>
                  </a:cubicBezTo>
                  <a:cubicBezTo>
                    <a:pt x="1435" y="1869"/>
                    <a:pt x="1902" y="1302"/>
                    <a:pt x="2069" y="634"/>
                  </a:cubicBezTo>
                  <a:cubicBezTo>
                    <a:pt x="2102" y="401"/>
                    <a:pt x="1602" y="1"/>
                    <a:pt x="1335" y="1"/>
                  </a:cubicBezTo>
                  <a:close/>
                </a:path>
              </a:pathLst>
            </a:custGeom>
            <a:solidFill>
              <a:srgbClr val="FEBC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4" name="Google Shape;3654;p53"/>
            <p:cNvSpPr/>
            <p:nvPr/>
          </p:nvSpPr>
          <p:spPr>
            <a:xfrm>
              <a:off x="2332454" y="2717363"/>
              <a:ext cx="48114" cy="29876"/>
            </a:xfrm>
            <a:custGeom>
              <a:rect b="b" l="l" r="r" t="t"/>
              <a:pathLst>
                <a:path extrusionOk="0" h="1471" w="2369">
                  <a:moveTo>
                    <a:pt x="1125" y="0"/>
                  </a:moveTo>
                  <a:cubicBezTo>
                    <a:pt x="742" y="0"/>
                    <a:pt x="371" y="76"/>
                    <a:pt x="200" y="231"/>
                  </a:cubicBezTo>
                  <a:cubicBezTo>
                    <a:pt x="0" y="531"/>
                    <a:pt x="0" y="898"/>
                    <a:pt x="167" y="1198"/>
                  </a:cubicBezTo>
                  <a:cubicBezTo>
                    <a:pt x="491" y="1378"/>
                    <a:pt x="863" y="1471"/>
                    <a:pt x="1237" y="1471"/>
                  </a:cubicBezTo>
                  <a:cubicBezTo>
                    <a:pt x="1556" y="1471"/>
                    <a:pt x="1876" y="1403"/>
                    <a:pt x="2168" y="1265"/>
                  </a:cubicBezTo>
                  <a:cubicBezTo>
                    <a:pt x="2369" y="965"/>
                    <a:pt x="2369" y="598"/>
                    <a:pt x="2202" y="298"/>
                  </a:cubicBezTo>
                  <a:cubicBezTo>
                    <a:pt x="2023" y="101"/>
                    <a:pt x="1567" y="0"/>
                    <a:pt x="1125" y="0"/>
                  </a:cubicBezTo>
                  <a:close/>
                </a:path>
              </a:pathLst>
            </a:custGeom>
            <a:solidFill>
              <a:srgbClr val="FEBC1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5" name="Google Shape;3655;p53"/>
            <p:cNvSpPr/>
            <p:nvPr/>
          </p:nvSpPr>
          <p:spPr>
            <a:xfrm>
              <a:off x="2713884" y="2394833"/>
              <a:ext cx="46754" cy="35278"/>
            </a:xfrm>
            <a:custGeom>
              <a:rect b="b" l="l" r="r" t="t"/>
              <a:pathLst>
                <a:path extrusionOk="0" h="1737" w="2302">
                  <a:moveTo>
                    <a:pt x="1644" y="0"/>
                  </a:moveTo>
                  <a:cubicBezTo>
                    <a:pt x="1097" y="0"/>
                    <a:pt x="178" y="429"/>
                    <a:pt x="34" y="834"/>
                  </a:cubicBezTo>
                  <a:cubicBezTo>
                    <a:pt x="0" y="1167"/>
                    <a:pt x="134" y="1501"/>
                    <a:pt x="401" y="1734"/>
                  </a:cubicBezTo>
                  <a:cubicBezTo>
                    <a:pt x="438" y="1736"/>
                    <a:pt x="474" y="1737"/>
                    <a:pt x="511" y="1737"/>
                  </a:cubicBezTo>
                  <a:cubicBezTo>
                    <a:pt x="1201" y="1737"/>
                    <a:pt x="1825" y="1440"/>
                    <a:pt x="2269" y="934"/>
                  </a:cubicBezTo>
                  <a:cubicBezTo>
                    <a:pt x="2302" y="567"/>
                    <a:pt x="2168" y="233"/>
                    <a:pt x="1868" y="33"/>
                  </a:cubicBezTo>
                  <a:cubicBezTo>
                    <a:pt x="1805" y="11"/>
                    <a:pt x="1729" y="0"/>
                    <a:pt x="1644" y="0"/>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6" name="Google Shape;3656;p53"/>
            <p:cNvSpPr/>
            <p:nvPr/>
          </p:nvSpPr>
          <p:spPr>
            <a:xfrm>
              <a:off x="2717946" y="2395056"/>
              <a:ext cx="43382" cy="35055"/>
            </a:xfrm>
            <a:custGeom>
              <a:rect b="b" l="l" r="r" t="t"/>
              <a:pathLst>
                <a:path extrusionOk="0" h="1726" w="2136">
                  <a:moveTo>
                    <a:pt x="1465" y="0"/>
                  </a:moveTo>
                  <a:cubicBezTo>
                    <a:pt x="1412" y="0"/>
                    <a:pt x="1357" y="8"/>
                    <a:pt x="1301" y="22"/>
                  </a:cubicBezTo>
                  <a:cubicBezTo>
                    <a:pt x="1301" y="589"/>
                    <a:pt x="968" y="1156"/>
                    <a:pt x="434" y="1390"/>
                  </a:cubicBezTo>
                  <a:cubicBezTo>
                    <a:pt x="301" y="1456"/>
                    <a:pt x="134" y="1490"/>
                    <a:pt x="0" y="1490"/>
                  </a:cubicBezTo>
                  <a:cubicBezTo>
                    <a:pt x="67" y="1590"/>
                    <a:pt x="134" y="1690"/>
                    <a:pt x="234" y="1723"/>
                  </a:cubicBezTo>
                  <a:cubicBezTo>
                    <a:pt x="269" y="1725"/>
                    <a:pt x="304" y="1726"/>
                    <a:pt x="340" y="1726"/>
                  </a:cubicBezTo>
                  <a:cubicBezTo>
                    <a:pt x="1004" y="1726"/>
                    <a:pt x="1657" y="1429"/>
                    <a:pt x="2069" y="923"/>
                  </a:cubicBezTo>
                  <a:cubicBezTo>
                    <a:pt x="2135" y="589"/>
                    <a:pt x="1968" y="222"/>
                    <a:pt x="1668" y="55"/>
                  </a:cubicBezTo>
                  <a:cubicBezTo>
                    <a:pt x="1610" y="16"/>
                    <a:pt x="1540" y="0"/>
                    <a:pt x="1465" y="0"/>
                  </a:cubicBezTo>
                  <a:close/>
                </a:path>
              </a:pathLst>
            </a:custGeom>
            <a:solidFill>
              <a:srgbClr val="F5F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7" name="Google Shape;3657;p53"/>
            <p:cNvSpPr/>
            <p:nvPr/>
          </p:nvSpPr>
          <p:spPr>
            <a:xfrm>
              <a:off x="2457789" y="2795538"/>
              <a:ext cx="48785" cy="37634"/>
            </a:xfrm>
            <a:custGeom>
              <a:rect b="b" l="l" r="r" t="t"/>
              <a:pathLst>
                <a:path extrusionOk="0" h="1853" w="2402">
                  <a:moveTo>
                    <a:pt x="1689" y="1"/>
                  </a:moveTo>
                  <a:cubicBezTo>
                    <a:pt x="1142" y="1"/>
                    <a:pt x="189" y="593"/>
                    <a:pt x="67" y="1019"/>
                  </a:cubicBezTo>
                  <a:cubicBezTo>
                    <a:pt x="0" y="1252"/>
                    <a:pt x="334" y="1819"/>
                    <a:pt x="567" y="1853"/>
                  </a:cubicBezTo>
                  <a:cubicBezTo>
                    <a:pt x="1268" y="1819"/>
                    <a:pt x="1902" y="1452"/>
                    <a:pt x="2302" y="852"/>
                  </a:cubicBezTo>
                  <a:cubicBezTo>
                    <a:pt x="2402" y="618"/>
                    <a:pt x="2035" y="85"/>
                    <a:pt x="1835" y="18"/>
                  </a:cubicBezTo>
                  <a:cubicBezTo>
                    <a:pt x="1791" y="6"/>
                    <a:pt x="1742" y="1"/>
                    <a:pt x="1689" y="1"/>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8" name="Google Shape;3658;p53"/>
            <p:cNvSpPr/>
            <p:nvPr/>
          </p:nvSpPr>
          <p:spPr>
            <a:xfrm>
              <a:off x="2464553" y="2795396"/>
              <a:ext cx="42021" cy="37777"/>
            </a:xfrm>
            <a:custGeom>
              <a:rect b="b" l="l" r="r" t="t"/>
              <a:pathLst>
                <a:path extrusionOk="0" h="1860" w="2069">
                  <a:moveTo>
                    <a:pt x="1306" y="0"/>
                  </a:moveTo>
                  <a:cubicBezTo>
                    <a:pt x="1243" y="0"/>
                    <a:pt x="1185" y="8"/>
                    <a:pt x="1135" y="25"/>
                  </a:cubicBezTo>
                  <a:cubicBezTo>
                    <a:pt x="1202" y="625"/>
                    <a:pt x="901" y="1193"/>
                    <a:pt x="401" y="1493"/>
                  </a:cubicBezTo>
                  <a:cubicBezTo>
                    <a:pt x="268" y="1593"/>
                    <a:pt x="134" y="1626"/>
                    <a:pt x="1" y="1660"/>
                  </a:cubicBezTo>
                  <a:cubicBezTo>
                    <a:pt x="34" y="1760"/>
                    <a:pt x="134" y="1826"/>
                    <a:pt x="234" y="1860"/>
                  </a:cubicBezTo>
                  <a:cubicBezTo>
                    <a:pt x="935" y="1826"/>
                    <a:pt x="1602" y="1426"/>
                    <a:pt x="1969" y="859"/>
                  </a:cubicBezTo>
                  <a:cubicBezTo>
                    <a:pt x="2069" y="625"/>
                    <a:pt x="1702" y="92"/>
                    <a:pt x="1502" y="25"/>
                  </a:cubicBezTo>
                  <a:cubicBezTo>
                    <a:pt x="1435" y="8"/>
                    <a:pt x="1368" y="0"/>
                    <a:pt x="1306" y="0"/>
                  </a:cubicBezTo>
                  <a:close/>
                </a:path>
              </a:pathLst>
            </a:custGeom>
            <a:solidFill>
              <a:srgbClr val="F5F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59" name="Google Shape;3659;p53"/>
            <p:cNvSpPr/>
            <p:nvPr/>
          </p:nvSpPr>
          <p:spPr>
            <a:xfrm>
              <a:off x="2245728" y="2453774"/>
              <a:ext cx="48114" cy="32983"/>
            </a:xfrm>
            <a:custGeom>
              <a:rect b="b" l="l" r="r" t="t"/>
              <a:pathLst>
                <a:path extrusionOk="0" h="1624" w="2369">
                  <a:moveTo>
                    <a:pt x="1639" y="1"/>
                  </a:moveTo>
                  <a:cubicBezTo>
                    <a:pt x="1094" y="1"/>
                    <a:pt x="255" y="351"/>
                    <a:pt x="67" y="700"/>
                  </a:cubicBezTo>
                  <a:cubicBezTo>
                    <a:pt x="0" y="1034"/>
                    <a:pt x="101" y="1401"/>
                    <a:pt x="367" y="1601"/>
                  </a:cubicBezTo>
                  <a:cubicBezTo>
                    <a:pt x="474" y="1616"/>
                    <a:pt x="581" y="1624"/>
                    <a:pt x="687" y="1624"/>
                  </a:cubicBezTo>
                  <a:cubicBezTo>
                    <a:pt x="1277" y="1624"/>
                    <a:pt x="1845" y="1391"/>
                    <a:pt x="2269" y="967"/>
                  </a:cubicBezTo>
                  <a:cubicBezTo>
                    <a:pt x="2369" y="633"/>
                    <a:pt x="2235" y="300"/>
                    <a:pt x="1969" y="66"/>
                  </a:cubicBezTo>
                  <a:cubicBezTo>
                    <a:pt x="1885" y="21"/>
                    <a:pt x="1770" y="1"/>
                    <a:pt x="1639" y="1"/>
                  </a:cubicBezTo>
                  <a:close/>
                </a:path>
              </a:pathLst>
            </a:custGeom>
            <a:solidFill>
              <a:srgbClr val="FAFA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0" name="Google Shape;3660;p53"/>
            <p:cNvSpPr/>
            <p:nvPr/>
          </p:nvSpPr>
          <p:spPr>
            <a:xfrm>
              <a:off x="2249120" y="2453754"/>
              <a:ext cx="44723" cy="33633"/>
            </a:xfrm>
            <a:custGeom>
              <a:rect b="b" l="l" r="r" t="t"/>
              <a:pathLst>
                <a:path extrusionOk="0" h="1656" w="2202">
                  <a:moveTo>
                    <a:pt x="1468" y="1"/>
                  </a:moveTo>
                  <a:cubicBezTo>
                    <a:pt x="1401" y="768"/>
                    <a:pt x="767" y="1368"/>
                    <a:pt x="0" y="1402"/>
                  </a:cubicBezTo>
                  <a:cubicBezTo>
                    <a:pt x="34" y="1468"/>
                    <a:pt x="100" y="1568"/>
                    <a:pt x="200" y="1635"/>
                  </a:cubicBezTo>
                  <a:cubicBezTo>
                    <a:pt x="298" y="1649"/>
                    <a:pt x="396" y="1656"/>
                    <a:pt x="494" y="1656"/>
                  </a:cubicBezTo>
                  <a:cubicBezTo>
                    <a:pt x="1093" y="1656"/>
                    <a:pt x="1671" y="1398"/>
                    <a:pt x="2102" y="968"/>
                  </a:cubicBezTo>
                  <a:cubicBezTo>
                    <a:pt x="2202" y="634"/>
                    <a:pt x="2068" y="301"/>
                    <a:pt x="1802" y="67"/>
                  </a:cubicBezTo>
                  <a:cubicBezTo>
                    <a:pt x="1701" y="34"/>
                    <a:pt x="1568" y="1"/>
                    <a:pt x="1468" y="1"/>
                  </a:cubicBezTo>
                  <a:close/>
                </a:path>
              </a:pathLst>
            </a:custGeom>
            <a:solidFill>
              <a:srgbClr val="F5F5EE"/>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1" name="Google Shape;3661;p53"/>
            <p:cNvSpPr/>
            <p:nvPr/>
          </p:nvSpPr>
          <p:spPr>
            <a:xfrm>
              <a:off x="2552639" y="2941346"/>
              <a:ext cx="48114" cy="31013"/>
            </a:xfrm>
            <a:custGeom>
              <a:rect b="b" l="l" r="r" t="t"/>
              <a:pathLst>
                <a:path extrusionOk="0" h="1527" w="2369">
                  <a:moveTo>
                    <a:pt x="1482" y="1"/>
                  </a:moveTo>
                  <a:cubicBezTo>
                    <a:pt x="954" y="1"/>
                    <a:pt x="302" y="187"/>
                    <a:pt x="100" y="478"/>
                  </a:cubicBezTo>
                  <a:cubicBezTo>
                    <a:pt x="0" y="778"/>
                    <a:pt x="34" y="1145"/>
                    <a:pt x="267" y="1412"/>
                  </a:cubicBezTo>
                  <a:cubicBezTo>
                    <a:pt x="489" y="1490"/>
                    <a:pt x="719" y="1527"/>
                    <a:pt x="949" y="1527"/>
                  </a:cubicBezTo>
                  <a:cubicBezTo>
                    <a:pt x="1409" y="1527"/>
                    <a:pt x="1868" y="1379"/>
                    <a:pt x="2269" y="1112"/>
                  </a:cubicBezTo>
                  <a:cubicBezTo>
                    <a:pt x="2369" y="778"/>
                    <a:pt x="2335" y="411"/>
                    <a:pt x="2102" y="144"/>
                  </a:cubicBezTo>
                  <a:cubicBezTo>
                    <a:pt x="1970" y="46"/>
                    <a:pt x="1741" y="1"/>
                    <a:pt x="1482"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2" name="Google Shape;3662;p53"/>
            <p:cNvSpPr/>
            <p:nvPr/>
          </p:nvSpPr>
          <p:spPr>
            <a:xfrm>
              <a:off x="2444913" y="2545191"/>
              <a:ext cx="36599" cy="46144"/>
            </a:xfrm>
            <a:custGeom>
              <a:rect b="b" l="l" r="r" t="t"/>
              <a:pathLst>
                <a:path extrusionOk="0" h="2272" w="1802">
                  <a:moveTo>
                    <a:pt x="984" y="1"/>
                  </a:moveTo>
                  <a:cubicBezTo>
                    <a:pt x="867" y="1"/>
                    <a:pt x="749" y="23"/>
                    <a:pt x="634" y="69"/>
                  </a:cubicBezTo>
                  <a:cubicBezTo>
                    <a:pt x="234" y="369"/>
                    <a:pt x="0" y="1636"/>
                    <a:pt x="301" y="2037"/>
                  </a:cubicBezTo>
                  <a:cubicBezTo>
                    <a:pt x="476" y="2190"/>
                    <a:pt x="694" y="2271"/>
                    <a:pt x="918" y="2271"/>
                  </a:cubicBezTo>
                  <a:cubicBezTo>
                    <a:pt x="1035" y="2271"/>
                    <a:pt x="1154" y="2249"/>
                    <a:pt x="1268" y="2203"/>
                  </a:cubicBezTo>
                  <a:cubicBezTo>
                    <a:pt x="1668" y="1636"/>
                    <a:pt x="1802" y="903"/>
                    <a:pt x="1602" y="235"/>
                  </a:cubicBezTo>
                  <a:cubicBezTo>
                    <a:pt x="1426" y="82"/>
                    <a:pt x="1208" y="1"/>
                    <a:pt x="984" y="1"/>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3" name="Google Shape;3663;p53"/>
            <p:cNvSpPr/>
            <p:nvPr/>
          </p:nvSpPr>
          <p:spPr>
            <a:xfrm>
              <a:off x="2852096" y="2641727"/>
              <a:ext cx="48785" cy="36985"/>
            </a:xfrm>
            <a:custGeom>
              <a:rect b="b" l="l" r="r" t="t"/>
              <a:pathLst>
                <a:path extrusionOk="0" h="1821" w="2402">
                  <a:moveTo>
                    <a:pt x="1707" y="0"/>
                  </a:moveTo>
                  <a:cubicBezTo>
                    <a:pt x="1158" y="0"/>
                    <a:pt x="218" y="531"/>
                    <a:pt x="67" y="953"/>
                  </a:cubicBezTo>
                  <a:cubicBezTo>
                    <a:pt x="0" y="1186"/>
                    <a:pt x="267" y="1754"/>
                    <a:pt x="534" y="1820"/>
                  </a:cubicBezTo>
                  <a:cubicBezTo>
                    <a:pt x="1234" y="1787"/>
                    <a:pt x="1868" y="1453"/>
                    <a:pt x="2302" y="886"/>
                  </a:cubicBezTo>
                  <a:cubicBezTo>
                    <a:pt x="2402" y="653"/>
                    <a:pt x="2102" y="119"/>
                    <a:pt x="1868" y="19"/>
                  </a:cubicBezTo>
                  <a:cubicBezTo>
                    <a:pt x="1820" y="6"/>
                    <a:pt x="1766" y="0"/>
                    <a:pt x="1707" y="0"/>
                  </a:cubicBezTo>
                  <a:close/>
                </a:path>
              </a:pathLst>
            </a:custGeom>
            <a:solidFill>
              <a:srgbClr val="F0582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7" name="Shape 2337"/>
        <p:cNvGrpSpPr/>
        <p:nvPr/>
      </p:nvGrpSpPr>
      <p:grpSpPr>
        <a:xfrm>
          <a:off x="0" y="0"/>
          <a:ext cx="0" cy="0"/>
          <a:chOff x="0" y="0"/>
          <a:chExt cx="0" cy="0"/>
        </a:xfrm>
      </p:grpSpPr>
      <p:sp>
        <p:nvSpPr>
          <p:cNvPr id="2338" name="Google Shape;2338;p32"/>
          <p:cNvSpPr txBox="1"/>
          <p:nvPr>
            <p:ph type="title"/>
          </p:nvPr>
        </p:nvSpPr>
        <p:spPr>
          <a:xfrm>
            <a:off x="2209050" y="172000"/>
            <a:ext cx="47259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SPOT THE DIFFERENCES</a:t>
            </a:r>
            <a:endParaRPr sz="2800"/>
          </a:p>
        </p:txBody>
      </p:sp>
      <p:sp>
        <p:nvSpPr>
          <p:cNvPr id="2339" name="Google Shape;2339;p32"/>
          <p:cNvSpPr txBox="1"/>
          <p:nvPr>
            <p:ph idx="4294967295" type="subTitle"/>
          </p:nvPr>
        </p:nvSpPr>
        <p:spPr>
          <a:xfrm>
            <a:off x="138700" y="806050"/>
            <a:ext cx="5548500" cy="42123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5 - 10 min. </a:t>
            </a:r>
            <a:r>
              <a:rPr lang="en" sz="1100"/>
              <a:t>(or whichever time amount </a:t>
            </a:r>
            <a:r>
              <a:rPr i="1" lang="en" sz="1100"/>
              <a:t>you</a:t>
            </a:r>
            <a:r>
              <a:rPr lang="en" sz="1100"/>
              <a:t> choose)</a:t>
            </a:r>
            <a:endParaRPr sz="1100"/>
          </a:p>
          <a:p>
            <a:pPr indent="-304800" lvl="0" marL="457200" rtl="0" algn="l">
              <a:spcBef>
                <a:spcPts val="0"/>
              </a:spcBef>
              <a:spcAft>
                <a:spcPts val="0"/>
              </a:spcAft>
              <a:buSzPts val="1200"/>
              <a:buChar char="●"/>
            </a:pPr>
            <a:r>
              <a:rPr b="1" lang="en" sz="1200"/>
              <a:t>Materials Needed </a:t>
            </a:r>
            <a:r>
              <a:rPr lang="en" sz="1200"/>
              <a:t>: </a:t>
            </a:r>
            <a:r>
              <a:rPr lang="en" sz="1200" u="sng">
                <a:solidFill>
                  <a:srgbClr val="0000FF"/>
                </a:solidFill>
                <a:hlinkClick r:id="rId3">
                  <a:extLst>
                    <a:ext uri="{A12FA001-AC4F-418D-AE19-62706E023703}">
                      <ahyp:hlinkClr val="tx"/>
                    </a:ext>
                  </a:extLst>
                </a:hlinkClick>
              </a:rPr>
              <a:t>Spot the Differences slidedeck</a:t>
            </a:r>
            <a:endParaRPr sz="1200">
              <a:solidFill>
                <a:srgbClr val="0000FF"/>
              </a:solidFill>
            </a:endParaRPr>
          </a:p>
          <a:p>
            <a:pPr indent="-304800" lvl="0" marL="457200" rtl="0" algn="l">
              <a:spcBef>
                <a:spcPts val="0"/>
              </a:spcBef>
              <a:spcAft>
                <a:spcPts val="0"/>
              </a:spcAft>
              <a:buSzPts val="1200"/>
              <a:buChar char="●"/>
            </a:pPr>
            <a:r>
              <a:rPr b="1" lang="en" sz="1200"/>
              <a:t>Format:</a:t>
            </a:r>
            <a:r>
              <a:rPr lang="en" sz="1200"/>
              <a:t>  Whole Group/ Small Group/Pairs</a:t>
            </a:r>
            <a:endParaRPr sz="1200"/>
          </a:p>
          <a:p>
            <a:pPr indent="-304800" lvl="0" marL="457200" rtl="0" algn="l">
              <a:spcBef>
                <a:spcPts val="0"/>
              </a:spcBef>
              <a:spcAft>
                <a:spcPts val="0"/>
              </a:spcAft>
              <a:buSzPts val="1200"/>
              <a:buChar char="●"/>
            </a:pPr>
            <a:r>
              <a:rPr b="1" lang="en" sz="1200"/>
              <a:t>Directions: </a:t>
            </a:r>
            <a:endParaRPr b="1" sz="1200"/>
          </a:p>
          <a:p>
            <a:pPr indent="-304800" lvl="1" marL="914400" rtl="0" algn="l">
              <a:spcBef>
                <a:spcPts val="0"/>
              </a:spcBef>
              <a:spcAft>
                <a:spcPts val="0"/>
              </a:spcAft>
              <a:buSzPts val="1200"/>
              <a:buChar char="○"/>
            </a:pPr>
            <a:r>
              <a:rPr lang="en" sz="1200"/>
              <a:t>Use the provided </a:t>
            </a:r>
            <a:r>
              <a:rPr lang="en" sz="1200" u="sng">
                <a:solidFill>
                  <a:srgbClr val="0000FF"/>
                </a:solidFill>
                <a:hlinkClick r:id="rId4">
                  <a:extLst>
                    <a:ext uri="{A12FA001-AC4F-418D-AE19-62706E023703}">
                      <ahyp:hlinkClr val="tx"/>
                    </a:ext>
                  </a:extLst>
                </a:hlinkClick>
              </a:rPr>
              <a:t>slidedeck</a:t>
            </a:r>
            <a:r>
              <a:rPr lang="en" sz="1200"/>
              <a:t> to find the ten subtle differences in each picture set.</a:t>
            </a:r>
            <a:r>
              <a:rPr i="1" lang="en" sz="1100"/>
              <a:t> (Make your own copy of it)</a:t>
            </a:r>
            <a:endParaRPr i="1" sz="1100"/>
          </a:p>
          <a:p>
            <a:pPr indent="-304800" lvl="1" marL="914400" rtl="0" algn="l">
              <a:spcBef>
                <a:spcPts val="0"/>
              </a:spcBef>
              <a:spcAft>
                <a:spcPts val="0"/>
              </a:spcAft>
              <a:buSzPts val="1200"/>
              <a:buChar char="○"/>
            </a:pPr>
            <a:r>
              <a:rPr lang="en" sz="1200"/>
              <a:t>Use provided arrows to focus attention and keep track differences that are found.</a:t>
            </a:r>
            <a:endParaRPr sz="1200"/>
          </a:p>
          <a:p>
            <a:pPr indent="-304800" lvl="1" marL="914400" rtl="0" algn="l">
              <a:spcBef>
                <a:spcPts val="0"/>
              </a:spcBef>
              <a:spcAft>
                <a:spcPts val="0"/>
              </a:spcAft>
              <a:buSzPts val="1200"/>
              <a:buChar char="○"/>
            </a:pPr>
            <a:r>
              <a:rPr lang="en" sz="1200"/>
              <a:t>There are 20 picture sets to choose from! </a:t>
            </a:r>
            <a:endParaRPr sz="1200"/>
          </a:p>
          <a:p>
            <a:pPr indent="-304800" lvl="1" marL="914400" rtl="0" algn="l">
              <a:spcBef>
                <a:spcPts val="0"/>
              </a:spcBef>
              <a:spcAft>
                <a:spcPts val="0"/>
              </a:spcAft>
              <a:buSzPts val="1200"/>
              <a:buChar char="○"/>
            </a:pPr>
            <a:r>
              <a:rPr lang="en" sz="1200"/>
              <a:t>If needed, more can be found at the credited site below.</a:t>
            </a:r>
            <a:endParaRPr sz="1200"/>
          </a:p>
          <a:p>
            <a:pPr indent="-304800" lvl="0" marL="457200" rtl="0" algn="l">
              <a:lnSpc>
                <a:spcPct val="100000"/>
              </a:lnSpc>
              <a:spcBef>
                <a:spcPts val="0"/>
              </a:spcBef>
              <a:spcAft>
                <a:spcPts val="0"/>
              </a:spcAft>
              <a:buSzPts val="1200"/>
              <a:buChar char="●"/>
            </a:pPr>
            <a:r>
              <a:rPr b="1" lang="en" sz="1200"/>
              <a:t>Possible Adaptations: </a:t>
            </a:r>
            <a:endParaRPr b="1" sz="1200"/>
          </a:p>
          <a:p>
            <a:pPr indent="-304800" lvl="1" marL="914400" rtl="0" algn="l">
              <a:spcBef>
                <a:spcPts val="0"/>
              </a:spcBef>
              <a:spcAft>
                <a:spcPts val="0"/>
              </a:spcAft>
              <a:buSzPts val="1200"/>
              <a:buChar char="○"/>
            </a:pPr>
            <a:r>
              <a:rPr lang="en" sz="1200"/>
              <a:t>Provide clues as you see fit to do so.</a:t>
            </a:r>
            <a:endParaRPr sz="1200"/>
          </a:p>
          <a:p>
            <a:pPr indent="-304800" lvl="1" marL="914400" rtl="0" algn="l">
              <a:spcBef>
                <a:spcPts val="0"/>
              </a:spcBef>
              <a:spcAft>
                <a:spcPts val="0"/>
              </a:spcAft>
              <a:buSzPts val="1200"/>
              <a:buChar char="○"/>
            </a:pPr>
            <a:r>
              <a:rPr lang="en" sz="1200"/>
              <a:t>Use a timer to see how many differences can be found in a given time limit.</a:t>
            </a:r>
            <a:endParaRPr sz="1200"/>
          </a:p>
          <a:p>
            <a:pPr indent="-304800" lvl="1" marL="914400" rtl="0" algn="l">
              <a:spcBef>
                <a:spcPts val="0"/>
              </a:spcBef>
              <a:spcAft>
                <a:spcPts val="0"/>
              </a:spcAft>
              <a:buSzPts val="1200"/>
              <a:buChar char="○"/>
            </a:pPr>
            <a:r>
              <a:rPr lang="en" sz="1200"/>
              <a:t>If being played by DL students on tablets, encourage them to hold the device in landscape view, to maximize the viewing area of the shared image in your Meet.</a:t>
            </a:r>
            <a:endParaRPr sz="1200"/>
          </a:p>
          <a:p>
            <a:pPr indent="-304800" lvl="0" marL="457200" rtl="0" algn="l">
              <a:spcBef>
                <a:spcPts val="0"/>
              </a:spcBef>
              <a:spcAft>
                <a:spcPts val="0"/>
              </a:spcAft>
              <a:buSzPts val="1200"/>
              <a:buChar char="●"/>
            </a:pPr>
            <a:r>
              <a:rPr b="1" lang="en" sz="1200"/>
              <a:t>Created By / Credits: </a:t>
            </a:r>
            <a:endParaRPr b="1" sz="1200"/>
          </a:p>
          <a:p>
            <a:pPr indent="-304800" lvl="1" marL="914400" rtl="0" algn="l">
              <a:spcBef>
                <a:spcPts val="0"/>
              </a:spcBef>
              <a:spcAft>
                <a:spcPts val="0"/>
              </a:spcAft>
              <a:buSzPts val="1200"/>
              <a:buChar char="○"/>
            </a:pPr>
            <a:r>
              <a:rPr lang="en" sz="1200"/>
              <a:t>All side by side images are from Smithsonian Magazine’s </a:t>
            </a:r>
            <a:r>
              <a:rPr lang="en" sz="1200" u="sng">
                <a:solidFill>
                  <a:srgbClr val="0000FF"/>
                </a:solidFill>
                <a:hlinkClick r:id="rId5">
                  <a:extLst>
                    <a:ext uri="{A12FA001-AC4F-418D-AE19-62706E023703}">
                      <ahyp:hlinkClr val="tx"/>
                    </a:ext>
                  </a:extLst>
                </a:hlinkClick>
              </a:rPr>
              <a:t>“Spot the Difference Daily”</a:t>
            </a:r>
            <a:r>
              <a:rPr lang="en" sz="1200">
                <a:solidFill>
                  <a:srgbClr val="000000"/>
                </a:solidFill>
              </a:rPr>
              <a:t> </a:t>
            </a:r>
            <a:r>
              <a:rPr lang="en" sz="1200"/>
              <a:t>game.</a:t>
            </a:r>
            <a:endParaRPr b="1" sz="1200"/>
          </a:p>
        </p:txBody>
      </p:sp>
      <p:pic>
        <p:nvPicPr>
          <p:cNvPr id="2340" name="Google Shape;2340;p32"/>
          <p:cNvPicPr preferRelativeResize="0"/>
          <p:nvPr/>
        </p:nvPicPr>
        <p:blipFill>
          <a:blip r:embed="rId6">
            <a:alphaModFix/>
          </a:blip>
          <a:stretch>
            <a:fillRect/>
          </a:stretch>
        </p:blipFill>
        <p:spPr>
          <a:xfrm>
            <a:off x="5827975" y="702862"/>
            <a:ext cx="3129051" cy="1971374"/>
          </a:xfrm>
          <a:prstGeom prst="rect">
            <a:avLst/>
          </a:prstGeom>
          <a:noFill/>
          <a:ln>
            <a:noFill/>
          </a:ln>
          <a:effectLst>
            <a:outerShdw blurRad="57150" rotWithShape="0" algn="bl" dir="2100000" dist="114300">
              <a:srgbClr val="000000">
                <a:alpha val="50000"/>
              </a:srgbClr>
            </a:outerShdw>
          </a:effectLst>
        </p:spPr>
      </p:pic>
      <p:pic>
        <p:nvPicPr>
          <p:cNvPr id="2341" name="Google Shape;2341;p32"/>
          <p:cNvPicPr preferRelativeResize="0"/>
          <p:nvPr/>
        </p:nvPicPr>
        <p:blipFill>
          <a:blip r:embed="rId7">
            <a:alphaModFix/>
          </a:blip>
          <a:stretch>
            <a:fillRect/>
          </a:stretch>
        </p:blipFill>
        <p:spPr>
          <a:xfrm>
            <a:off x="5897125" y="2927954"/>
            <a:ext cx="3059899" cy="1909220"/>
          </a:xfrm>
          <a:prstGeom prst="rect">
            <a:avLst/>
          </a:prstGeom>
          <a:noFill/>
          <a:ln>
            <a:noFill/>
          </a:ln>
          <a:effectLst>
            <a:outerShdw blurRad="57150" rotWithShape="0" algn="bl" dir="2100000" dist="11430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5" name="Shape 2345"/>
        <p:cNvGrpSpPr/>
        <p:nvPr/>
      </p:nvGrpSpPr>
      <p:grpSpPr>
        <a:xfrm>
          <a:off x="0" y="0"/>
          <a:ext cx="0" cy="0"/>
          <a:chOff x="0" y="0"/>
          <a:chExt cx="0" cy="0"/>
        </a:xfrm>
      </p:grpSpPr>
      <p:sp>
        <p:nvSpPr>
          <p:cNvPr id="2346" name="Google Shape;2346;p33"/>
          <p:cNvSpPr txBox="1"/>
          <p:nvPr>
            <p:ph type="title"/>
          </p:nvPr>
        </p:nvSpPr>
        <p:spPr>
          <a:xfrm>
            <a:off x="654875" y="25752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MYSTERY SOUNDS</a:t>
            </a:r>
            <a:endParaRPr/>
          </a:p>
        </p:txBody>
      </p:sp>
      <p:sp>
        <p:nvSpPr>
          <p:cNvPr id="2347" name="Google Shape;2347;p33"/>
          <p:cNvSpPr txBox="1"/>
          <p:nvPr/>
        </p:nvSpPr>
        <p:spPr>
          <a:xfrm>
            <a:off x="77125" y="798200"/>
            <a:ext cx="5664000" cy="4086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0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a:solidFill>
                  <a:srgbClr val="1E4F70"/>
                </a:solidFill>
                <a:latin typeface="Montserrat"/>
                <a:ea typeface="Montserrat"/>
                <a:cs typeface="Montserrat"/>
                <a:sym typeface="Montserrat"/>
              </a:rPr>
              <a:t>: </a:t>
            </a:r>
            <a:r>
              <a:rPr lang="en" sz="1200" u="sng">
                <a:solidFill>
                  <a:srgbClr val="0000FF"/>
                </a:solidFill>
                <a:latin typeface="Montserrat"/>
                <a:ea typeface="Montserrat"/>
                <a:cs typeface="Montserrat"/>
                <a:sym typeface="Montserrat"/>
                <a:hlinkClick r:id="rId3">
                  <a:extLst>
                    <a:ext uri="{A12FA001-AC4F-418D-AE19-62706E023703}">
                      <ahyp:hlinkClr val="tx"/>
                    </a:ext>
                  </a:extLst>
                </a:hlinkClick>
              </a:rPr>
              <a:t>Guess That Sound</a:t>
            </a:r>
            <a:r>
              <a:rPr lang="en" sz="1200">
                <a:solidFill>
                  <a:srgbClr val="1E4F70"/>
                </a:solidFill>
                <a:latin typeface="Montserrat"/>
                <a:ea typeface="Montserrat"/>
                <a:cs typeface="Montserrat"/>
                <a:sym typeface="Montserrat"/>
              </a:rPr>
              <a:t> YouTube Channel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10 videos to chose from</a:t>
            </a:r>
            <a:endParaRPr sz="1200">
              <a:solidFill>
                <a:schemeClr val="lt2"/>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 Small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Each player should have scratch paper and a pen/pencil.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chemeClr val="accent4"/>
                </a:solidFill>
                <a:latin typeface="Montserrat"/>
                <a:ea typeface="Montserrat"/>
                <a:cs typeface="Montserrat"/>
                <a:sym typeface="Montserrat"/>
              </a:rPr>
              <a:t>Students will listen as teacher presents their screen and plays the mystery sound video.</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Each person will write down what they believe the sound they hear being played. Teacher pauses the video to have students hold up their answers to the screen.</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Teacher then plays the answer. Students keep score and add how many they got correct at the end.</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Possible Adaptations: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Create sounds with instruments from the music room and have student guess.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Have students create their own sounds from items around the house while others guess.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Play the beginning of a songs and have students guess the tune.</a:t>
            </a:r>
            <a:endParaRPr b="1" sz="1200">
              <a:solidFill>
                <a:srgbClr val="1E4F70"/>
              </a:solidFill>
              <a:latin typeface="Montserrat"/>
              <a:ea typeface="Montserrat"/>
              <a:cs typeface="Montserrat"/>
              <a:sym typeface="Montserrat"/>
            </a:endParaRPr>
          </a:p>
        </p:txBody>
      </p:sp>
      <p:grpSp>
        <p:nvGrpSpPr>
          <p:cNvPr id="2348" name="Google Shape;2348;p33"/>
          <p:cNvGrpSpPr/>
          <p:nvPr/>
        </p:nvGrpSpPr>
        <p:grpSpPr>
          <a:xfrm>
            <a:off x="6241402" y="435176"/>
            <a:ext cx="961148" cy="1887163"/>
            <a:chOff x="77300" y="2116234"/>
            <a:chExt cx="471082" cy="1002104"/>
          </a:xfrm>
        </p:grpSpPr>
        <p:sp>
          <p:nvSpPr>
            <p:cNvPr id="2349" name="Google Shape;2349;p33"/>
            <p:cNvSpPr/>
            <p:nvPr/>
          </p:nvSpPr>
          <p:spPr>
            <a:xfrm>
              <a:off x="301703" y="2629381"/>
              <a:ext cx="51931" cy="488957"/>
            </a:xfrm>
            <a:custGeom>
              <a:rect b="b" l="l" r="r" t="t"/>
              <a:pathLst>
                <a:path extrusionOk="0" h="11232" w="1193">
                  <a:moveTo>
                    <a:pt x="987" y="11193"/>
                  </a:moveTo>
                  <a:lnTo>
                    <a:pt x="992" y="11199"/>
                  </a:lnTo>
                  <a:lnTo>
                    <a:pt x="992" y="11199"/>
                  </a:lnTo>
                  <a:cubicBezTo>
                    <a:pt x="991" y="11197"/>
                    <a:pt x="989" y="11195"/>
                    <a:pt x="987" y="11193"/>
                  </a:cubicBezTo>
                  <a:close/>
                  <a:moveTo>
                    <a:pt x="551" y="1"/>
                  </a:moveTo>
                  <a:cubicBezTo>
                    <a:pt x="511" y="1"/>
                    <a:pt x="471" y="23"/>
                    <a:pt x="448" y="61"/>
                  </a:cubicBezTo>
                  <a:cubicBezTo>
                    <a:pt x="86" y="805"/>
                    <a:pt x="164" y="1656"/>
                    <a:pt x="355" y="2436"/>
                  </a:cubicBezTo>
                  <a:cubicBezTo>
                    <a:pt x="568" y="3259"/>
                    <a:pt x="909" y="4060"/>
                    <a:pt x="937" y="4918"/>
                  </a:cubicBezTo>
                  <a:cubicBezTo>
                    <a:pt x="958" y="5755"/>
                    <a:pt x="660" y="6556"/>
                    <a:pt x="405" y="7336"/>
                  </a:cubicBezTo>
                  <a:cubicBezTo>
                    <a:pt x="185" y="8024"/>
                    <a:pt x="1" y="8711"/>
                    <a:pt x="43" y="9442"/>
                  </a:cubicBezTo>
                  <a:cubicBezTo>
                    <a:pt x="65" y="9761"/>
                    <a:pt x="136" y="10073"/>
                    <a:pt x="256" y="10371"/>
                  </a:cubicBezTo>
                  <a:cubicBezTo>
                    <a:pt x="377" y="10654"/>
                    <a:pt x="554" y="10895"/>
                    <a:pt x="788" y="11094"/>
                  </a:cubicBezTo>
                  <a:cubicBezTo>
                    <a:pt x="845" y="11144"/>
                    <a:pt x="901" y="11186"/>
                    <a:pt x="965" y="11229"/>
                  </a:cubicBezTo>
                  <a:cubicBezTo>
                    <a:pt x="969" y="11231"/>
                    <a:pt x="972" y="11232"/>
                    <a:pt x="975" y="11232"/>
                  </a:cubicBezTo>
                  <a:cubicBezTo>
                    <a:pt x="990" y="11232"/>
                    <a:pt x="1000" y="11213"/>
                    <a:pt x="993" y="11200"/>
                  </a:cubicBezTo>
                  <a:lnTo>
                    <a:pt x="993" y="11200"/>
                  </a:lnTo>
                  <a:cubicBezTo>
                    <a:pt x="993" y="11200"/>
                    <a:pt x="993" y="11200"/>
                    <a:pt x="994" y="11200"/>
                  </a:cubicBezTo>
                  <a:lnTo>
                    <a:pt x="992" y="11199"/>
                  </a:lnTo>
                  <a:lnTo>
                    <a:pt x="992" y="11199"/>
                  </a:lnTo>
                  <a:cubicBezTo>
                    <a:pt x="993" y="11199"/>
                    <a:pt x="993" y="11199"/>
                    <a:pt x="993" y="11200"/>
                  </a:cubicBezTo>
                  <a:lnTo>
                    <a:pt x="993" y="11200"/>
                  </a:lnTo>
                  <a:cubicBezTo>
                    <a:pt x="490" y="10838"/>
                    <a:pt x="270" y="10200"/>
                    <a:pt x="221" y="9605"/>
                  </a:cubicBezTo>
                  <a:cubicBezTo>
                    <a:pt x="192" y="9286"/>
                    <a:pt x="207" y="8974"/>
                    <a:pt x="256" y="8655"/>
                  </a:cubicBezTo>
                  <a:cubicBezTo>
                    <a:pt x="320" y="8293"/>
                    <a:pt x="412" y="7939"/>
                    <a:pt x="540" y="7591"/>
                  </a:cubicBezTo>
                  <a:cubicBezTo>
                    <a:pt x="795" y="6818"/>
                    <a:pt x="1100" y="6045"/>
                    <a:pt x="1150" y="5223"/>
                  </a:cubicBezTo>
                  <a:cubicBezTo>
                    <a:pt x="1192" y="4365"/>
                    <a:pt x="901" y="3549"/>
                    <a:pt x="667" y="2741"/>
                  </a:cubicBezTo>
                  <a:cubicBezTo>
                    <a:pt x="455" y="2004"/>
                    <a:pt x="299" y="1181"/>
                    <a:pt x="554" y="437"/>
                  </a:cubicBezTo>
                  <a:cubicBezTo>
                    <a:pt x="582" y="344"/>
                    <a:pt x="618" y="266"/>
                    <a:pt x="653" y="181"/>
                  </a:cubicBezTo>
                  <a:cubicBezTo>
                    <a:pt x="689" y="125"/>
                    <a:pt x="667" y="54"/>
                    <a:pt x="611" y="18"/>
                  </a:cubicBezTo>
                  <a:cubicBezTo>
                    <a:pt x="592" y="6"/>
                    <a:pt x="571" y="1"/>
                    <a:pt x="551"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0" name="Google Shape;2350;p33"/>
            <p:cNvSpPr/>
            <p:nvPr/>
          </p:nvSpPr>
          <p:spPr>
            <a:xfrm>
              <a:off x="272406" y="2616888"/>
              <a:ext cx="90760" cy="54285"/>
            </a:xfrm>
            <a:custGeom>
              <a:rect b="b" l="l" r="r" t="t"/>
              <a:pathLst>
                <a:path extrusionOk="0" h="1247" w="2085">
                  <a:moveTo>
                    <a:pt x="1589" y="0"/>
                  </a:moveTo>
                  <a:lnTo>
                    <a:pt x="341" y="64"/>
                  </a:lnTo>
                  <a:lnTo>
                    <a:pt x="0" y="787"/>
                  </a:lnTo>
                  <a:cubicBezTo>
                    <a:pt x="34" y="768"/>
                    <a:pt x="70" y="760"/>
                    <a:pt x="107" y="760"/>
                  </a:cubicBezTo>
                  <a:cubicBezTo>
                    <a:pt x="208" y="760"/>
                    <a:pt x="312" y="823"/>
                    <a:pt x="390" y="901"/>
                  </a:cubicBezTo>
                  <a:cubicBezTo>
                    <a:pt x="504" y="1007"/>
                    <a:pt x="603" y="1142"/>
                    <a:pt x="731" y="1206"/>
                  </a:cubicBezTo>
                  <a:cubicBezTo>
                    <a:pt x="788" y="1234"/>
                    <a:pt x="846" y="1247"/>
                    <a:pt x="906" y="1247"/>
                  </a:cubicBezTo>
                  <a:cubicBezTo>
                    <a:pt x="1083" y="1247"/>
                    <a:pt x="1266" y="1136"/>
                    <a:pt x="1426" y="1014"/>
                  </a:cubicBezTo>
                  <a:cubicBezTo>
                    <a:pt x="1631" y="858"/>
                    <a:pt x="1844" y="660"/>
                    <a:pt x="2085" y="653"/>
                  </a:cubicBezTo>
                  <a:lnTo>
                    <a:pt x="1589" y="0"/>
                  </a:lnTo>
                  <a:close/>
                </a:path>
              </a:pathLst>
            </a:custGeom>
            <a:solidFill>
              <a:srgbClr val="FFDE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1" name="Google Shape;2351;p33"/>
            <p:cNvSpPr/>
            <p:nvPr/>
          </p:nvSpPr>
          <p:spPr>
            <a:xfrm>
              <a:off x="272406" y="2616888"/>
              <a:ext cx="90760" cy="54285"/>
            </a:xfrm>
            <a:custGeom>
              <a:rect b="b" l="l" r="r" t="t"/>
              <a:pathLst>
                <a:path extrusionOk="0" h="1247" w="2085">
                  <a:moveTo>
                    <a:pt x="1589" y="0"/>
                  </a:moveTo>
                  <a:lnTo>
                    <a:pt x="341" y="64"/>
                  </a:lnTo>
                  <a:lnTo>
                    <a:pt x="0" y="787"/>
                  </a:lnTo>
                  <a:cubicBezTo>
                    <a:pt x="34" y="768"/>
                    <a:pt x="70" y="760"/>
                    <a:pt x="107" y="760"/>
                  </a:cubicBezTo>
                  <a:cubicBezTo>
                    <a:pt x="208" y="760"/>
                    <a:pt x="312" y="823"/>
                    <a:pt x="390" y="901"/>
                  </a:cubicBezTo>
                  <a:cubicBezTo>
                    <a:pt x="504" y="1007"/>
                    <a:pt x="603" y="1142"/>
                    <a:pt x="731" y="1206"/>
                  </a:cubicBezTo>
                  <a:cubicBezTo>
                    <a:pt x="788" y="1234"/>
                    <a:pt x="846" y="1247"/>
                    <a:pt x="906" y="1247"/>
                  </a:cubicBezTo>
                  <a:cubicBezTo>
                    <a:pt x="1083" y="1247"/>
                    <a:pt x="1266" y="1136"/>
                    <a:pt x="1426" y="1014"/>
                  </a:cubicBezTo>
                  <a:cubicBezTo>
                    <a:pt x="1631" y="858"/>
                    <a:pt x="1844" y="660"/>
                    <a:pt x="2085" y="653"/>
                  </a:cubicBezTo>
                  <a:lnTo>
                    <a:pt x="1589" y="0"/>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2" name="Google Shape;2352;p33"/>
            <p:cNvSpPr/>
            <p:nvPr/>
          </p:nvSpPr>
          <p:spPr>
            <a:xfrm>
              <a:off x="77300" y="2116234"/>
              <a:ext cx="471082" cy="513683"/>
            </a:xfrm>
            <a:custGeom>
              <a:rect b="b" l="l" r="r" t="t"/>
              <a:pathLst>
                <a:path extrusionOk="0" h="11800" w="10822">
                  <a:moveTo>
                    <a:pt x="5418" y="0"/>
                  </a:moveTo>
                  <a:cubicBezTo>
                    <a:pt x="2277" y="0"/>
                    <a:pt x="1" y="2638"/>
                    <a:pt x="320" y="5900"/>
                  </a:cubicBezTo>
                  <a:cubicBezTo>
                    <a:pt x="646" y="9161"/>
                    <a:pt x="2908" y="11799"/>
                    <a:pt x="5376" y="11799"/>
                  </a:cubicBezTo>
                  <a:cubicBezTo>
                    <a:pt x="7843" y="11799"/>
                    <a:pt x="10119" y="9161"/>
                    <a:pt x="10474" y="5900"/>
                  </a:cubicBezTo>
                  <a:cubicBezTo>
                    <a:pt x="10821" y="2638"/>
                    <a:pt x="8559" y="0"/>
                    <a:pt x="541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3" name="Google Shape;2353;p33"/>
            <p:cNvSpPr/>
            <p:nvPr/>
          </p:nvSpPr>
          <p:spPr>
            <a:xfrm>
              <a:off x="179816" y="2165599"/>
              <a:ext cx="132114" cy="190324"/>
            </a:xfrm>
            <a:custGeom>
              <a:rect b="b" l="l" r="r" t="t"/>
              <a:pathLst>
                <a:path extrusionOk="0" h="4372" w="3035">
                  <a:moveTo>
                    <a:pt x="1709" y="1"/>
                  </a:moveTo>
                  <a:cubicBezTo>
                    <a:pt x="1588" y="1"/>
                    <a:pt x="1468" y="22"/>
                    <a:pt x="1354" y="64"/>
                  </a:cubicBezTo>
                  <a:cubicBezTo>
                    <a:pt x="1284" y="86"/>
                    <a:pt x="1206" y="121"/>
                    <a:pt x="1135" y="157"/>
                  </a:cubicBezTo>
                  <a:cubicBezTo>
                    <a:pt x="1064" y="199"/>
                    <a:pt x="993" y="249"/>
                    <a:pt x="922" y="298"/>
                  </a:cubicBezTo>
                  <a:cubicBezTo>
                    <a:pt x="879" y="334"/>
                    <a:pt x="837" y="369"/>
                    <a:pt x="794" y="405"/>
                  </a:cubicBezTo>
                  <a:cubicBezTo>
                    <a:pt x="738" y="469"/>
                    <a:pt x="674" y="525"/>
                    <a:pt x="617" y="589"/>
                  </a:cubicBezTo>
                  <a:cubicBezTo>
                    <a:pt x="567" y="653"/>
                    <a:pt x="518" y="724"/>
                    <a:pt x="468" y="788"/>
                  </a:cubicBezTo>
                  <a:cubicBezTo>
                    <a:pt x="440" y="830"/>
                    <a:pt x="404" y="880"/>
                    <a:pt x="383" y="922"/>
                  </a:cubicBezTo>
                  <a:cubicBezTo>
                    <a:pt x="340" y="993"/>
                    <a:pt x="305" y="1064"/>
                    <a:pt x="277" y="1135"/>
                  </a:cubicBezTo>
                  <a:cubicBezTo>
                    <a:pt x="255" y="1178"/>
                    <a:pt x="234" y="1220"/>
                    <a:pt x="220" y="1270"/>
                  </a:cubicBezTo>
                  <a:cubicBezTo>
                    <a:pt x="199" y="1334"/>
                    <a:pt x="184" y="1405"/>
                    <a:pt x="177" y="1468"/>
                  </a:cubicBezTo>
                  <a:cubicBezTo>
                    <a:pt x="170" y="1532"/>
                    <a:pt x="170" y="1596"/>
                    <a:pt x="177" y="1660"/>
                  </a:cubicBezTo>
                  <a:cubicBezTo>
                    <a:pt x="177" y="1681"/>
                    <a:pt x="177" y="1695"/>
                    <a:pt x="184" y="1717"/>
                  </a:cubicBezTo>
                  <a:lnTo>
                    <a:pt x="184" y="1738"/>
                  </a:lnTo>
                  <a:cubicBezTo>
                    <a:pt x="192" y="1766"/>
                    <a:pt x="206" y="1795"/>
                    <a:pt x="213" y="1816"/>
                  </a:cubicBezTo>
                  <a:cubicBezTo>
                    <a:pt x="227" y="1837"/>
                    <a:pt x="234" y="1858"/>
                    <a:pt x="248" y="1880"/>
                  </a:cubicBezTo>
                  <a:cubicBezTo>
                    <a:pt x="262" y="1901"/>
                    <a:pt x="277" y="1922"/>
                    <a:pt x="291" y="1944"/>
                  </a:cubicBezTo>
                  <a:cubicBezTo>
                    <a:pt x="312" y="1979"/>
                    <a:pt x="340" y="2000"/>
                    <a:pt x="376" y="2014"/>
                  </a:cubicBezTo>
                  <a:cubicBezTo>
                    <a:pt x="404" y="2022"/>
                    <a:pt x="426" y="2029"/>
                    <a:pt x="447" y="2029"/>
                  </a:cubicBezTo>
                  <a:lnTo>
                    <a:pt x="504" y="2036"/>
                  </a:lnTo>
                  <a:cubicBezTo>
                    <a:pt x="546" y="2036"/>
                    <a:pt x="589" y="2029"/>
                    <a:pt x="631" y="2014"/>
                  </a:cubicBezTo>
                  <a:cubicBezTo>
                    <a:pt x="674" y="1993"/>
                    <a:pt x="709" y="1965"/>
                    <a:pt x="738" y="1936"/>
                  </a:cubicBezTo>
                  <a:cubicBezTo>
                    <a:pt x="766" y="1901"/>
                    <a:pt x="794" y="1866"/>
                    <a:pt x="808" y="1823"/>
                  </a:cubicBezTo>
                  <a:cubicBezTo>
                    <a:pt x="816" y="1788"/>
                    <a:pt x="823" y="1752"/>
                    <a:pt x="816" y="1717"/>
                  </a:cubicBezTo>
                  <a:cubicBezTo>
                    <a:pt x="830" y="1667"/>
                    <a:pt x="823" y="1610"/>
                    <a:pt x="794" y="1568"/>
                  </a:cubicBezTo>
                  <a:cubicBezTo>
                    <a:pt x="787" y="1539"/>
                    <a:pt x="780" y="1504"/>
                    <a:pt x="780" y="1476"/>
                  </a:cubicBezTo>
                  <a:lnTo>
                    <a:pt x="780" y="1454"/>
                  </a:lnTo>
                  <a:cubicBezTo>
                    <a:pt x="780" y="1405"/>
                    <a:pt x="780" y="1355"/>
                    <a:pt x="794" y="1305"/>
                  </a:cubicBezTo>
                  <a:cubicBezTo>
                    <a:pt x="808" y="1249"/>
                    <a:pt x="830" y="1192"/>
                    <a:pt x="851" y="1142"/>
                  </a:cubicBezTo>
                  <a:cubicBezTo>
                    <a:pt x="879" y="1086"/>
                    <a:pt x="908" y="1036"/>
                    <a:pt x="936" y="986"/>
                  </a:cubicBezTo>
                  <a:cubicBezTo>
                    <a:pt x="964" y="951"/>
                    <a:pt x="993" y="915"/>
                    <a:pt x="1028" y="887"/>
                  </a:cubicBezTo>
                  <a:cubicBezTo>
                    <a:pt x="1064" y="852"/>
                    <a:pt x="1099" y="823"/>
                    <a:pt x="1142" y="795"/>
                  </a:cubicBezTo>
                  <a:cubicBezTo>
                    <a:pt x="1177" y="774"/>
                    <a:pt x="1220" y="752"/>
                    <a:pt x="1255" y="738"/>
                  </a:cubicBezTo>
                  <a:cubicBezTo>
                    <a:pt x="1312" y="724"/>
                    <a:pt x="1369" y="710"/>
                    <a:pt x="1425" y="703"/>
                  </a:cubicBezTo>
                  <a:cubicBezTo>
                    <a:pt x="1496" y="703"/>
                    <a:pt x="1560" y="710"/>
                    <a:pt x="1631" y="724"/>
                  </a:cubicBezTo>
                  <a:cubicBezTo>
                    <a:pt x="1681" y="745"/>
                    <a:pt x="1730" y="766"/>
                    <a:pt x="1780" y="795"/>
                  </a:cubicBezTo>
                  <a:cubicBezTo>
                    <a:pt x="1829" y="830"/>
                    <a:pt x="1879" y="880"/>
                    <a:pt x="1915" y="930"/>
                  </a:cubicBezTo>
                  <a:cubicBezTo>
                    <a:pt x="1957" y="986"/>
                    <a:pt x="1985" y="1043"/>
                    <a:pt x="2014" y="1107"/>
                  </a:cubicBezTo>
                  <a:cubicBezTo>
                    <a:pt x="2042" y="1192"/>
                    <a:pt x="2063" y="1291"/>
                    <a:pt x="2078" y="1383"/>
                  </a:cubicBezTo>
                  <a:cubicBezTo>
                    <a:pt x="2085" y="1497"/>
                    <a:pt x="2078" y="1610"/>
                    <a:pt x="2063" y="1724"/>
                  </a:cubicBezTo>
                  <a:cubicBezTo>
                    <a:pt x="2042" y="1851"/>
                    <a:pt x="2007" y="1979"/>
                    <a:pt x="1957" y="2100"/>
                  </a:cubicBezTo>
                  <a:cubicBezTo>
                    <a:pt x="1879" y="2263"/>
                    <a:pt x="1794" y="2412"/>
                    <a:pt x="1688" y="2553"/>
                  </a:cubicBezTo>
                  <a:cubicBezTo>
                    <a:pt x="1517" y="2766"/>
                    <a:pt x="1326" y="2965"/>
                    <a:pt x="1113" y="3135"/>
                  </a:cubicBezTo>
                  <a:cubicBezTo>
                    <a:pt x="886" y="3305"/>
                    <a:pt x="652" y="3468"/>
                    <a:pt x="411" y="3617"/>
                  </a:cubicBezTo>
                  <a:cubicBezTo>
                    <a:pt x="340" y="3659"/>
                    <a:pt x="270" y="3702"/>
                    <a:pt x="199" y="3745"/>
                  </a:cubicBezTo>
                  <a:lnTo>
                    <a:pt x="121" y="3801"/>
                  </a:lnTo>
                  <a:cubicBezTo>
                    <a:pt x="85" y="3837"/>
                    <a:pt x="57" y="3872"/>
                    <a:pt x="43" y="3915"/>
                  </a:cubicBezTo>
                  <a:cubicBezTo>
                    <a:pt x="21" y="3943"/>
                    <a:pt x="14" y="3971"/>
                    <a:pt x="14" y="4007"/>
                  </a:cubicBezTo>
                  <a:cubicBezTo>
                    <a:pt x="0" y="4049"/>
                    <a:pt x="0" y="4092"/>
                    <a:pt x="14" y="4135"/>
                  </a:cubicBezTo>
                  <a:cubicBezTo>
                    <a:pt x="28" y="4191"/>
                    <a:pt x="64" y="4241"/>
                    <a:pt x="106" y="4276"/>
                  </a:cubicBezTo>
                  <a:cubicBezTo>
                    <a:pt x="142" y="4312"/>
                    <a:pt x="184" y="4333"/>
                    <a:pt x="227" y="4347"/>
                  </a:cubicBezTo>
                  <a:cubicBezTo>
                    <a:pt x="259" y="4363"/>
                    <a:pt x="295" y="4371"/>
                    <a:pt x="332" y="4371"/>
                  </a:cubicBezTo>
                  <a:cubicBezTo>
                    <a:pt x="344" y="4371"/>
                    <a:pt x="356" y="4370"/>
                    <a:pt x="369" y="4369"/>
                  </a:cubicBezTo>
                  <a:cubicBezTo>
                    <a:pt x="674" y="4361"/>
                    <a:pt x="972" y="4354"/>
                    <a:pt x="1276" y="4347"/>
                  </a:cubicBezTo>
                  <a:lnTo>
                    <a:pt x="2177" y="4319"/>
                  </a:lnTo>
                  <a:lnTo>
                    <a:pt x="2553" y="4319"/>
                  </a:lnTo>
                  <a:cubicBezTo>
                    <a:pt x="2609" y="4312"/>
                    <a:pt x="2659" y="4305"/>
                    <a:pt x="2709" y="4298"/>
                  </a:cubicBezTo>
                  <a:lnTo>
                    <a:pt x="2737" y="4291"/>
                  </a:lnTo>
                  <a:lnTo>
                    <a:pt x="2751" y="4291"/>
                  </a:lnTo>
                  <a:cubicBezTo>
                    <a:pt x="2815" y="4276"/>
                    <a:pt x="2879" y="4241"/>
                    <a:pt x="2929" y="4191"/>
                  </a:cubicBezTo>
                  <a:cubicBezTo>
                    <a:pt x="2964" y="4163"/>
                    <a:pt x="2985" y="4120"/>
                    <a:pt x="2999" y="4078"/>
                  </a:cubicBezTo>
                  <a:cubicBezTo>
                    <a:pt x="3028" y="4035"/>
                    <a:pt x="3035" y="3986"/>
                    <a:pt x="3035" y="3936"/>
                  </a:cubicBezTo>
                  <a:cubicBezTo>
                    <a:pt x="3035" y="3844"/>
                    <a:pt x="2992" y="3752"/>
                    <a:pt x="2929" y="3681"/>
                  </a:cubicBezTo>
                  <a:cubicBezTo>
                    <a:pt x="2872" y="3624"/>
                    <a:pt x="2794" y="3589"/>
                    <a:pt x="2716" y="3581"/>
                  </a:cubicBezTo>
                  <a:cubicBezTo>
                    <a:pt x="2666" y="3574"/>
                    <a:pt x="2617" y="3567"/>
                    <a:pt x="2567" y="3567"/>
                  </a:cubicBezTo>
                  <a:lnTo>
                    <a:pt x="2453" y="3567"/>
                  </a:lnTo>
                  <a:lnTo>
                    <a:pt x="2234" y="3574"/>
                  </a:lnTo>
                  <a:lnTo>
                    <a:pt x="1787" y="3596"/>
                  </a:lnTo>
                  <a:lnTo>
                    <a:pt x="1645" y="3603"/>
                  </a:lnTo>
                  <a:cubicBezTo>
                    <a:pt x="1759" y="3511"/>
                    <a:pt x="1865" y="3411"/>
                    <a:pt x="1964" y="3305"/>
                  </a:cubicBezTo>
                  <a:cubicBezTo>
                    <a:pt x="2071" y="3199"/>
                    <a:pt x="2170" y="3078"/>
                    <a:pt x="2262" y="2950"/>
                  </a:cubicBezTo>
                  <a:cubicBezTo>
                    <a:pt x="2340" y="2851"/>
                    <a:pt x="2411" y="2752"/>
                    <a:pt x="2468" y="2638"/>
                  </a:cubicBezTo>
                  <a:cubicBezTo>
                    <a:pt x="2546" y="2504"/>
                    <a:pt x="2609" y="2362"/>
                    <a:pt x="2659" y="2220"/>
                  </a:cubicBezTo>
                  <a:cubicBezTo>
                    <a:pt x="2702" y="2107"/>
                    <a:pt x="2730" y="1986"/>
                    <a:pt x="2744" y="1866"/>
                  </a:cubicBezTo>
                  <a:cubicBezTo>
                    <a:pt x="2773" y="1717"/>
                    <a:pt x="2780" y="1568"/>
                    <a:pt x="2773" y="1419"/>
                  </a:cubicBezTo>
                  <a:cubicBezTo>
                    <a:pt x="2773" y="1334"/>
                    <a:pt x="2758" y="1242"/>
                    <a:pt x="2744" y="1156"/>
                  </a:cubicBezTo>
                  <a:cubicBezTo>
                    <a:pt x="2737" y="1100"/>
                    <a:pt x="2730" y="1043"/>
                    <a:pt x="2716" y="986"/>
                  </a:cubicBezTo>
                  <a:cubicBezTo>
                    <a:pt x="2687" y="908"/>
                    <a:pt x="2659" y="823"/>
                    <a:pt x="2631" y="745"/>
                  </a:cubicBezTo>
                  <a:cubicBezTo>
                    <a:pt x="2609" y="696"/>
                    <a:pt x="2588" y="646"/>
                    <a:pt x="2560" y="596"/>
                  </a:cubicBezTo>
                  <a:cubicBezTo>
                    <a:pt x="2524" y="525"/>
                    <a:pt x="2475" y="462"/>
                    <a:pt x="2425" y="391"/>
                  </a:cubicBezTo>
                  <a:cubicBezTo>
                    <a:pt x="2397" y="355"/>
                    <a:pt x="2368" y="313"/>
                    <a:pt x="2333" y="277"/>
                  </a:cubicBezTo>
                  <a:cubicBezTo>
                    <a:pt x="2276" y="235"/>
                    <a:pt x="2219" y="185"/>
                    <a:pt x="2163" y="142"/>
                  </a:cubicBezTo>
                  <a:cubicBezTo>
                    <a:pt x="2127" y="121"/>
                    <a:pt x="2085" y="100"/>
                    <a:pt x="2042" y="79"/>
                  </a:cubicBezTo>
                  <a:cubicBezTo>
                    <a:pt x="1978" y="50"/>
                    <a:pt x="1915" y="29"/>
                    <a:pt x="1844" y="15"/>
                  </a:cubicBezTo>
                  <a:cubicBezTo>
                    <a:pt x="1801" y="8"/>
                    <a:pt x="1759" y="1"/>
                    <a:pt x="17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4" name="Google Shape;2354;p33"/>
            <p:cNvSpPr/>
            <p:nvPr/>
          </p:nvSpPr>
          <p:spPr>
            <a:xfrm>
              <a:off x="303879" y="2157284"/>
              <a:ext cx="138338" cy="195113"/>
            </a:xfrm>
            <a:custGeom>
              <a:rect b="b" l="l" r="r" t="t"/>
              <a:pathLst>
                <a:path extrusionOk="0" h="4482" w="3178">
                  <a:moveTo>
                    <a:pt x="2227" y="1461"/>
                  </a:moveTo>
                  <a:lnTo>
                    <a:pt x="2234" y="1468"/>
                  </a:lnTo>
                  <a:lnTo>
                    <a:pt x="2255" y="1518"/>
                  </a:lnTo>
                  <a:lnTo>
                    <a:pt x="2255" y="1518"/>
                  </a:lnTo>
                  <a:lnTo>
                    <a:pt x="2227" y="1461"/>
                  </a:lnTo>
                  <a:close/>
                  <a:moveTo>
                    <a:pt x="1688" y="738"/>
                  </a:moveTo>
                  <a:cubicBezTo>
                    <a:pt x="1731" y="766"/>
                    <a:pt x="1773" y="801"/>
                    <a:pt x="1816" y="837"/>
                  </a:cubicBezTo>
                  <a:cubicBezTo>
                    <a:pt x="1880" y="908"/>
                    <a:pt x="1943" y="979"/>
                    <a:pt x="1993" y="1050"/>
                  </a:cubicBezTo>
                  <a:cubicBezTo>
                    <a:pt x="2078" y="1177"/>
                    <a:pt x="2156" y="1312"/>
                    <a:pt x="2220" y="1447"/>
                  </a:cubicBezTo>
                  <a:cubicBezTo>
                    <a:pt x="2319" y="1659"/>
                    <a:pt x="2390" y="1872"/>
                    <a:pt x="2447" y="2099"/>
                  </a:cubicBezTo>
                  <a:cubicBezTo>
                    <a:pt x="2482" y="2298"/>
                    <a:pt x="2497" y="2496"/>
                    <a:pt x="2482" y="2695"/>
                  </a:cubicBezTo>
                  <a:cubicBezTo>
                    <a:pt x="2468" y="2858"/>
                    <a:pt x="2426" y="3021"/>
                    <a:pt x="2369" y="3177"/>
                  </a:cubicBezTo>
                  <a:cubicBezTo>
                    <a:pt x="2312" y="3297"/>
                    <a:pt x="2241" y="3411"/>
                    <a:pt x="2156" y="3517"/>
                  </a:cubicBezTo>
                  <a:cubicBezTo>
                    <a:pt x="2107" y="3581"/>
                    <a:pt x="2043" y="3638"/>
                    <a:pt x="1979" y="3680"/>
                  </a:cubicBezTo>
                  <a:cubicBezTo>
                    <a:pt x="1943" y="3709"/>
                    <a:pt x="1901" y="3730"/>
                    <a:pt x="1858" y="3751"/>
                  </a:cubicBezTo>
                  <a:cubicBezTo>
                    <a:pt x="1802" y="3765"/>
                    <a:pt x="1752" y="3780"/>
                    <a:pt x="1695" y="3787"/>
                  </a:cubicBezTo>
                  <a:cubicBezTo>
                    <a:pt x="1646" y="3787"/>
                    <a:pt x="1603" y="3787"/>
                    <a:pt x="1553" y="3780"/>
                  </a:cubicBezTo>
                  <a:cubicBezTo>
                    <a:pt x="1483" y="3765"/>
                    <a:pt x="1419" y="3744"/>
                    <a:pt x="1355" y="3716"/>
                  </a:cubicBezTo>
                  <a:cubicBezTo>
                    <a:pt x="1291" y="3687"/>
                    <a:pt x="1234" y="3652"/>
                    <a:pt x="1178" y="3609"/>
                  </a:cubicBezTo>
                  <a:cubicBezTo>
                    <a:pt x="1121" y="3560"/>
                    <a:pt x="1071" y="3503"/>
                    <a:pt x="1022" y="3446"/>
                  </a:cubicBezTo>
                  <a:cubicBezTo>
                    <a:pt x="965" y="3361"/>
                    <a:pt x="908" y="3276"/>
                    <a:pt x="866" y="3184"/>
                  </a:cubicBezTo>
                  <a:cubicBezTo>
                    <a:pt x="809" y="3035"/>
                    <a:pt x="773" y="2886"/>
                    <a:pt x="745" y="2737"/>
                  </a:cubicBezTo>
                  <a:cubicBezTo>
                    <a:pt x="724" y="2539"/>
                    <a:pt x="717" y="2340"/>
                    <a:pt x="738" y="2142"/>
                  </a:cubicBezTo>
                  <a:cubicBezTo>
                    <a:pt x="766" y="1936"/>
                    <a:pt x="816" y="1737"/>
                    <a:pt x="887" y="1546"/>
                  </a:cubicBezTo>
                  <a:cubicBezTo>
                    <a:pt x="958" y="1369"/>
                    <a:pt x="1043" y="1206"/>
                    <a:pt x="1156" y="1057"/>
                  </a:cubicBezTo>
                  <a:cubicBezTo>
                    <a:pt x="1199" y="1000"/>
                    <a:pt x="1249" y="943"/>
                    <a:pt x="1298" y="894"/>
                  </a:cubicBezTo>
                  <a:cubicBezTo>
                    <a:pt x="1334" y="851"/>
                    <a:pt x="1369" y="816"/>
                    <a:pt x="1412" y="780"/>
                  </a:cubicBezTo>
                  <a:cubicBezTo>
                    <a:pt x="1433" y="766"/>
                    <a:pt x="1447" y="759"/>
                    <a:pt x="1468" y="752"/>
                  </a:cubicBezTo>
                  <a:cubicBezTo>
                    <a:pt x="1483" y="752"/>
                    <a:pt x="1497" y="745"/>
                    <a:pt x="1511" y="745"/>
                  </a:cubicBezTo>
                  <a:lnTo>
                    <a:pt x="1617" y="745"/>
                  </a:lnTo>
                  <a:cubicBezTo>
                    <a:pt x="1646" y="745"/>
                    <a:pt x="1667" y="745"/>
                    <a:pt x="1688" y="738"/>
                  </a:cubicBezTo>
                  <a:close/>
                  <a:moveTo>
                    <a:pt x="1298" y="0"/>
                  </a:moveTo>
                  <a:cubicBezTo>
                    <a:pt x="1241" y="7"/>
                    <a:pt x="1192" y="22"/>
                    <a:pt x="1135" y="43"/>
                  </a:cubicBezTo>
                  <a:cubicBezTo>
                    <a:pt x="1057" y="71"/>
                    <a:pt x="986" y="121"/>
                    <a:pt x="929" y="177"/>
                  </a:cubicBezTo>
                  <a:cubicBezTo>
                    <a:pt x="887" y="206"/>
                    <a:pt x="851" y="248"/>
                    <a:pt x="816" y="284"/>
                  </a:cubicBezTo>
                  <a:cubicBezTo>
                    <a:pt x="781" y="326"/>
                    <a:pt x="738" y="376"/>
                    <a:pt x="703" y="419"/>
                  </a:cubicBezTo>
                  <a:cubicBezTo>
                    <a:pt x="582" y="567"/>
                    <a:pt x="483" y="731"/>
                    <a:pt x="391" y="901"/>
                  </a:cubicBezTo>
                  <a:cubicBezTo>
                    <a:pt x="298" y="1078"/>
                    <a:pt x="220" y="1262"/>
                    <a:pt x="164" y="1454"/>
                  </a:cubicBezTo>
                  <a:cubicBezTo>
                    <a:pt x="107" y="1624"/>
                    <a:pt x="71" y="1794"/>
                    <a:pt x="43" y="1964"/>
                  </a:cubicBezTo>
                  <a:cubicBezTo>
                    <a:pt x="15" y="2170"/>
                    <a:pt x="1" y="2376"/>
                    <a:pt x="8" y="2588"/>
                  </a:cubicBezTo>
                  <a:cubicBezTo>
                    <a:pt x="15" y="2702"/>
                    <a:pt x="29" y="2822"/>
                    <a:pt x="50" y="2936"/>
                  </a:cubicBezTo>
                  <a:cubicBezTo>
                    <a:pt x="64" y="3021"/>
                    <a:pt x="86" y="3106"/>
                    <a:pt x="107" y="3191"/>
                  </a:cubicBezTo>
                  <a:cubicBezTo>
                    <a:pt x="142" y="3305"/>
                    <a:pt x="185" y="3411"/>
                    <a:pt x="235" y="3517"/>
                  </a:cubicBezTo>
                  <a:cubicBezTo>
                    <a:pt x="270" y="3595"/>
                    <a:pt x="313" y="3673"/>
                    <a:pt x="362" y="3751"/>
                  </a:cubicBezTo>
                  <a:cubicBezTo>
                    <a:pt x="426" y="3843"/>
                    <a:pt x="497" y="3928"/>
                    <a:pt x="582" y="4014"/>
                  </a:cubicBezTo>
                  <a:cubicBezTo>
                    <a:pt x="660" y="4092"/>
                    <a:pt x="745" y="4162"/>
                    <a:pt x="837" y="4226"/>
                  </a:cubicBezTo>
                  <a:cubicBezTo>
                    <a:pt x="929" y="4283"/>
                    <a:pt x="1029" y="4333"/>
                    <a:pt x="1135" y="4375"/>
                  </a:cubicBezTo>
                  <a:cubicBezTo>
                    <a:pt x="1213" y="4411"/>
                    <a:pt x="1291" y="4432"/>
                    <a:pt x="1369" y="4446"/>
                  </a:cubicBezTo>
                  <a:cubicBezTo>
                    <a:pt x="1475" y="4467"/>
                    <a:pt x="1582" y="4482"/>
                    <a:pt x="1695" y="4482"/>
                  </a:cubicBezTo>
                  <a:cubicBezTo>
                    <a:pt x="1766" y="4474"/>
                    <a:pt x="1837" y="4467"/>
                    <a:pt x="1908" y="4453"/>
                  </a:cubicBezTo>
                  <a:cubicBezTo>
                    <a:pt x="1943" y="4446"/>
                    <a:pt x="1986" y="4439"/>
                    <a:pt x="2021" y="4432"/>
                  </a:cubicBezTo>
                  <a:cubicBezTo>
                    <a:pt x="2227" y="4368"/>
                    <a:pt x="2419" y="4262"/>
                    <a:pt x="2575" y="4120"/>
                  </a:cubicBezTo>
                  <a:cubicBezTo>
                    <a:pt x="2652" y="4049"/>
                    <a:pt x="2723" y="3971"/>
                    <a:pt x="2787" y="3893"/>
                  </a:cubicBezTo>
                  <a:cubicBezTo>
                    <a:pt x="2830" y="3829"/>
                    <a:pt x="2872" y="3765"/>
                    <a:pt x="2915" y="3702"/>
                  </a:cubicBezTo>
                  <a:cubicBezTo>
                    <a:pt x="3007" y="3546"/>
                    <a:pt x="3071" y="3383"/>
                    <a:pt x="3120" y="3212"/>
                  </a:cubicBezTo>
                  <a:cubicBezTo>
                    <a:pt x="3163" y="3035"/>
                    <a:pt x="3177" y="2851"/>
                    <a:pt x="3170" y="2666"/>
                  </a:cubicBezTo>
                  <a:cubicBezTo>
                    <a:pt x="3163" y="2475"/>
                    <a:pt x="3135" y="2283"/>
                    <a:pt x="3085" y="2099"/>
                  </a:cubicBezTo>
                  <a:cubicBezTo>
                    <a:pt x="2993" y="1787"/>
                    <a:pt x="2865" y="1482"/>
                    <a:pt x="2702" y="1199"/>
                  </a:cubicBezTo>
                  <a:cubicBezTo>
                    <a:pt x="2610" y="1043"/>
                    <a:pt x="2511" y="887"/>
                    <a:pt x="2397" y="745"/>
                  </a:cubicBezTo>
                  <a:cubicBezTo>
                    <a:pt x="2291" y="603"/>
                    <a:pt x="2170" y="475"/>
                    <a:pt x="2036" y="362"/>
                  </a:cubicBezTo>
                  <a:cubicBezTo>
                    <a:pt x="1986" y="326"/>
                    <a:pt x="1943" y="291"/>
                    <a:pt x="1894" y="263"/>
                  </a:cubicBezTo>
                  <a:cubicBezTo>
                    <a:pt x="1851" y="227"/>
                    <a:pt x="1802" y="206"/>
                    <a:pt x="1745" y="192"/>
                  </a:cubicBezTo>
                  <a:lnTo>
                    <a:pt x="1731" y="185"/>
                  </a:lnTo>
                  <a:cubicBezTo>
                    <a:pt x="1667" y="107"/>
                    <a:pt x="1582" y="50"/>
                    <a:pt x="1490" y="22"/>
                  </a:cubicBezTo>
                  <a:cubicBezTo>
                    <a:pt x="1426" y="7"/>
                    <a:pt x="1362" y="0"/>
                    <a:pt x="129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5" name="Google Shape;2355;p33"/>
            <p:cNvSpPr/>
            <p:nvPr/>
          </p:nvSpPr>
          <p:spPr>
            <a:xfrm>
              <a:off x="200188" y="2378467"/>
              <a:ext cx="130285" cy="195243"/>
            </a:xfrm>
            <a:custGeom>
              <a:rect b="b" l="l" r="r" t="t"/>
              <a:pathLst>
                <a:path extrusionOk="0" h="4485" w="2993">
                  <a:moveTo>
                    <a:pt x="1223" y="1"/>
                  </a:moveTo>
                  <a:cubicBezTo>
                    <a:pt x="1191" y="1"/>
                    <a:pt x="1159" y="2"/>
                    <a:pt x="1127" y="3"/>
                  </a:cubicBezTo>
                  <a:cubicBezTo>
                    <a:pt x="1042" y="10"/>
                    <a:pt x="964" y="17"/>
                    <a:pt x="886" y="39"/>
                  </a:cubicBezTo>
                  <a:cubicBezTo>
                    <a:pt x="808" y="53"/>
                    <a:pt x="730" y="81"/>
                    <a:pt x="660" y="110"/>
                  </a:cubicBezTo>
                  <a:cubicBezTo>
                    <a:pt x="610" y="131"/>
                    <a:pt x="567" y="152"/>
                    <a:pt x="525" y="181"/>
                  </a:cubicBezTo>
                  <a:cubicBezTo>
                    <a:pt x="404" y="251"/>
                    <a:pt x="298" y="344"/>
                    <a:pt x="213" y="457"/>
                  </a:cubicBezTo>
                  <a:cubicBezTo>
                    <a:pt x="184" y="493"/>
                    <a:pt x="156" y="528"/>
                    <a:pt x="135" y="571"/>
                  </a:cubicBezTo>
                  <a:cubicBezTo>
                    <a:pt x="99" y="627"/>
                    <a:pt x="78" y="691"/>
                    <a:pt x="50" y="748"/>
                  </a:cubicBezTo>
                  <a:cubicBezTo>
                    <a:pt x="36" y="790"/>
                    <a:pt x="28" y="833"/>
                    <a:pt x="21" y="875"/>
                  </a:cubicBezTo>
                  <a:cubicBezTo>
                    <a:pt x="7" y="946"/>
                    <a:pt x="0" y="1010"/>
                    <a:pt x="7" y="1081"/>
                  </a:cubicBezTo>
                  <a:cubicBezTo>
                    <a:pt x="14" y="1145"/>
                    <a:pt x="21" y="1216"/>
                    <a:pt x="43" y="1287"/>
                  </a:cubicBezTo>
                  <a:cubicBezTo>
                    <a:pt x="43" y="1308"/>
                    <a:pt x="50" y="1322"/>
                    <a:pt x="57" y="1343"/>
                  </a:cubicBezTo>
                  <a:cubicBezTo>
                    <a:pt x="57" y="1358"/>
                    <a:pt x="64" y="1365"/>
                    <a:pt x="64" y="1372"/>
                  </a:cubicBezTo>
                  <a:cubicBezTo>
                    <a:pt x="78" y="1407"/>
                    <a:pt x="92" y="1443"/>
                    <a:pt x="114" y="1471"/>
                  </a:cubicBezTo>
                  <a:cubicBezTo>
                    <a:pt x="121" y="1499"/>
                    <a:pt x="142" y="1528"/>
                    <a:pt x="156" y="1556"/>
                  </a:cubicBezTo>
                  <a:cubicBezTo>
                    <a:pt x="170" y="1585"/>
                    <a:pt x="192" y="1613"/>
                    <a:pt x="213" y="1641"/>
                  </a:cubicBezTo>
                  <a:cubicBezTo>
                    <a:pt x="241" y="1684"/>
                    <a:pt x="277" y="1719"/>
                    <a:pt x="319" y="1748"/>
                  </a:cubicBezTo>
                  <a:cubicBezTo>
                    <a:pt x="340" y="1769"/>
                    <a:pt x="369" y="1783"/>
                    <a:pt x="397" y="1790"/>
                  </a:cubicBezTo>
                  <a:lnTo>
                    <a:pt x="454" y="1818"/>
                  </a:lnTo>
                  <a:cubicBezTo>
                    <a:pt x="481" y="1832"/>
                    <a:pt x="508" y="1837"/>
                    <a:pt x="535" y="1837"/>
                  </a:cubicBezTo>
                  <a:cubicBezTo>
                    <a:pt x="550" y="1837"/>
                    <a:pt x="566" y="1835"/>
                    <a:pt x="582" y="1833"/>
                  </a:cubicBezTo>
                  <a:cubicBezTo>
                    <a:pt x="660" y="1826"/>
                    <a:pt x="723" y="1769"/>
                    <a:pt x="745" y="1691"/>
                  </a:cubicBezTo>
                  <a:cubicBezTo>
                    <a:pt x="752" y="1655"/>
                    <a:pt x="752" y="1620"/>
                    <a:pt x="745" y="1585"/>
                  </a:cubicBezTo>
                  <a:cubicBezTo>
                    <a:pt x="745" y="1528"/>
                    <a:pt x="730" y="1471"/>
                    <a:pt x="702" y="1421"/>
                  </a:cubicBezTo>
                  <a:cubicBezTo>
                    <a:pt x="688" y="1386"/>
                    <a:pt x="674" y="1351"/>
                    <a:pt x="667" y="1322"/>
                  </a:cubicBezTo>
                  <a:cubicBezTo>
                    <a:pt x="667" y="1308"/>
                    <a:pt x="667" y="1301"/>
                    <a:pt x="660" y="1294"/>
                  </a:cubicBezTo>
                  <a:cubicBezTo>
                    <a:pt x="660" y="1244"/>
                    <a:pt x="660" y="1195"/>
                    <a:pt x="660" y="1145"/>
                  </a:cubicBezTo>
                  <a:cubicBezTo>
                    <a:pt x="667" y="1088"/>
                    <a:pt x="681" y="1039"/>
                    <a:pt x="702" y="982"/>
                  </a:cubicBezTo>
                  <a:cubicBezTo>
                    <a:pt x="723" y="939"/>
                    <a:pt x="752" y="897"/>
                    <a:pt x="780" y="854"/>
                  </a:cubicBezTo>
                  <a:cubicBezTo>
                    <a:pt x="830" y="790"/>
                    <a:pt x="901" y="741"/>
                    <a:pt x="979" y="712"/>
                  </a:cubicBezTo>
                  <a:cubicBezTo>
                    <a:pt x="1021" y="705"/>
                    <a:pt x="1064" y="698"/>
                    <a:pt x="1106" y="691"/>
                  </a:cubicBezTo>
                  <a:cubicBezTo>
                    <a:pt x="1123" y="689"/>
                    <a:pt x="1139" y="688"/>
                    <a:pt x="1156" y="688"/>
                  </a:cubicBezTo>
                  <a:cubicBezTo>
                    <a:pt x="1197" y="688"/>
                    <a:pt x="1238" y="693"/>
                    <a:pt x="1283" y="698"/>
                  </a:cubicBezTo>
                  <a:cubicBezTo>
                    <a:pt x="1425" y="719"/>
                    <a:pt x="1560" y="776"/>
                    <a:pt x="1681" y="868"/>
                  </a:cubicBezTo>
                  <a:cubicBezTo>
                    <a:pt x="1737" y="918"/>
                    <a:pt x="1787" y="968"/>
                    <a:pt x="1837" y="1024"/>
                  </a:cubicBezTo>
                  <a:cubicBezTo>
                    <a:pt x="1879" y="1088"/>
                    <a:pt x="1915" y="1159"/>
                    <a:pt x="1950" y="1223"/>
                  </a:cubicBezTo>
                  <a:cubicBezTo>
                    <a:pt x="1985" y="1315"/>
                    <a:pt x="2014" y="1414"/>
                    <a:pt x="2028" y="1514"/>
                  </a:cubicBezTo>
                  <a:cubicBezTo>
                    <a:pt x="2042" y="1627"/>
                    <a:pt x="2042" y="1748"/>
                    <a:pt x="2028" y="1861"/>
                  </a:cubicBezTo>
                  <a:cubicBezTo>
                    <a:pt x="2007" y="1989"/>
                    <a:pt x="1978" y="2109"/>
                    <a:pt x="1936" y="2230"/>
                  </a:cubicBezTo>
                  <a:cubicBezTo>
                    <a:pt x="1872" y="2379"/>
                    <a:pt x="1787" y="2520"/>
                    <a:pt x="1695" y="2648"/>
                  </a:cubicBezTo>
                  <a:cubicBezTo>
                    <a:pt x="1546" y="2840"/>
                    <a:pt x="1369" y="3003"/>
                    <a:pt x="1177" y="3137"/>
                  </a:cubicBezTo>
                  <a:cubicBezTo>
                    <a:pt x="986" y="3265"/>
                    <a:pt x="780" y="3371"/>
                    <a:pt x="567" y="3449"/>
                  </a:cubicBezTo>
                  <a:cubicBezTo>
                    <a:pt x="511" y="3478"/>
                    <a:pt x="447" y="3499"/>
                    <a:pt x="383" y="3520"/>
                  </a:cubicBezTo>
                  <a:lnTo>
                    <a:pt x="326" y="3556"/>
                  </a:lnTo>
                  <a:cubicBezTo>
                    <a:pt x="291" y="3577"/>
                    <a:pt x="270" y="3605"/>
                    <a:pt x="262" y="3641"/>
                  </a:cubicBezTo>
                  <a:cubicBezTo>
                    <a:pt x="255" y="3669"/>
                    <a:pt x="248" y="3698"/>
                    <a:pt x="255" y="3719"/>
                  </a:cubicBezTo>
                  <a:cubicBezTo>
                    <a:pt x="248" y="3768"/>
                    <a:pt x="255" y="3818"/>
                    <a:pt x="277" y="3861"/>
                  </a:cubicBezTo>
                  <a:cubicBezTo>
                    <a:pt x="305" y="3924"/>
                    <a:pt x="340" y="3981"/>
                    <a:pt x="383" y="4038"/>
                  </a:cubicBezTo>
                  <a:cubicBezTo>
                    <a:pt x="411" y="4080"/>
                    <a:pt x="454" y="4116"/>
                    <a:pt x="496" y="4144"/>
                  </a:cubicBezTo>
                  <a:cubicBezTo>
                    <a:pt x="539" y="4180"/>
                    <a:pt x="582" y="4201"/>
                    <a:pt x="631" y="4215"/>
                  </a:cubicBezTo>
                  <a:cubicBezTo>
                    <a:pt x="894" y="4293"/>
                    <a:pt x="1156" y="4357"/>
                    <a:pt x="1425" y="4400"/>
                  </a:cubicBezTo>
                  <a:cubicBezTo>
                    <a:pt x="1688" y="4449"/>
                    <a:pt x="1957" y="4478"/>
                    <a:pt x="2227" y="4485"/>
                  </a:cubicBezTo>
                  <a:lnTo>
                    <a:pt x="2560" y="4485"/>
                  </a:lnTo>
                  <a:cubicBezTo>
                    <a:pt x="2602" y="4485"/>
                    <a:pt x="2652" y="4478"/>
                    <a:pt x="2695" y="4463"/>
                  </a:cubicBezTo>
                  <a:lnTo>
                    <a:pt x="2723" y="4456"/>
                  </a:lnTo>
                  <a:lnTo>
                    <a:pt x="2730" y="4456"/>
                  </a:lnTo>
                  <a:cubicBezTo>
                    <a:pt x="2794" y="4442"/>
                    <a:pt x="2851" y="4400"/>
                    <a:pt x="2893" y="4350"/>
                  </a:cubicBezTo>
                  <a:cubicBezTo>
                    <a:pt x="2929" y="4322"/>
                    <a:pt x="2950" y="4279"/>
                    <a:pt x="2964" y="4236"/>
                  </a:cubicBezTo>
                  <a:cubicBezTo>
                    <a:pt x="2985" y="4194"/>
                    <a:pt x="2992" y="4144"/>
                    <a:pt x="2992" y="4095"/>
                  </a:cubicBezTo>
                  <a:cubicBezTo>
                    <a:pt x="2992" y="4002"/>
                    <a:pt x="2957" y="3917"/>
                    <a:pt x="2893" y="3854"/>
                  </a:cubicBezTo>
                  <a:cubicBezTo>
                    <a:pt x="2843" y="3797"/>
                    <a:pt x="2773" y="3761"/>
                    <a:pt x="2695" y="3754"/>
                  </a:cubicBezTo>
                  <a:cubicBezTo>
                    <a:pt x="2652" y="3740"/>
                    <a:pt x="2602" y="3740"/>
                    <a:pt x="2560" y="3740"/>
                  </a:cubicBezTo>
                  <a:lnTo>
                    <a:pt x="2248" y="3740"/>
                  </a:lnTo>
                  <a:cubicBezTo>
                    <a:pt x="2113" y="3740"/>
                    <a:pt x="1978" y="3726"/>
                    <a:pt x="1837" y="3719"/>
                  </a:cubicBezTo>
                  <a:lnTo>
                    <a:pt x="1702" y="3705"/>
                  </a:lnTo>
                  <a:cubicBezTo>
                    <a:pt x="1808" y="3627"/>
                    <a:pt x="1900" y="3542"/>
                    <a:pt x="1993" y="3449"/>
                  </a:cubicBezTo>
                  <a:cubicBezTo>
                    <a:pt x="2092" y="3343"/>
                    <a:pt x="2177" y="3230"/>
                    <a:pt x="2262" y="3116"/>
                  </a:cubicBezTo>
                  <a:cubicBezTo>
                    <a:pt x="2333" y="3017"/>
                    <a:pt x="2397" y="2918"/>
                    <a:pt x="2453" y="2811"/>
                  </a:cubicBezTo>
                  <a:cubicBezTo>
                    <a:pt x="2524" y="2676"/>
                    <a:pt x="2581" y="2535"/>
                    <a:pt x="2631" y="2393"/>
                  </a:cubicBezTo>
                  <a:cubicBezTo>
                    <a:pt x="2673" y="2279"/>
                    <a:pt x="2702" y="2159"/>
                    <a:pt x="2723" y="2038"/>
                  </a:cubicBezTo>
                  <a:cubicBezTo>
                    <a:pt x="2744" y="1896"/>
                    <a:pt x="2751" y="1748"/>
                    <a:pt x="2751" y="1599"/>
                  </a:cubicBezTo>
                  <a:cubicBezTo>
                    <a:pt x="2744" y="1507"/>
                    <a:pt x="2730" y="1421"/>
                    <a:pt x="2716" y="1329"/>
                  </a:cubicBezTo>
                  <a:cubicBezTo>
                    <a:pt x="2709" y="1273"/>
                    <a:pt x="2695" y="1216"/>
                    <a:pt x="2680" y="1166"/>
                  </a:cubicBezTo>
                  <a:cubicBezTo>
                    <a:pt x="2652" y="1081"/>
                    <a:pt x="2624" y="996"/>
                    <a:pt x="2588" y="918"/>
                  </a:cubicBezTo>
                  <a:cubicBezTo>
                    <a:pt x="2567" y="861"/>
                    <a:pt x="2546" y="812"/>
                    <a:pt x="2517" y="762"/>
                  </a:cubicBezTo>
                  <a:cubicBezTo>
                    <a:pt x="2468" y="691"/>
                    <a:pt x="2418" y="620"/>
                    <a:pt x="2361" y="549"/>
                  </a:cubicBezTo>
                  <a:cubicBezTo>
                    <a:pt x="2326" y="507"/>
                    <a:pt x="2290" y="464"/>
                    <a:pt x="2255" y="429"/>
                  </a:cubicBezTo>
                  <a:cubicBezTo>
                    <a:pt x="2191" y="372"/>
                    <a:pt x="2127" y="315"/>
                    <a:pt x="2056" y="266"/>
                  </a:cubicBezTo>
                  <a:cubicBezTo>
                    <a:pt x="2014" y="237"/>
                    <a:pt x="1964" y="209"/>
                    <a:pt x="1922" y="181"/>
                  </a:cubicBezTo>
                  <a:cubicBezTo>
                    <a:pt x="1844" y="138"/>
                    <a:pt x="1766" y="110"/>
                    <a:pt x="1688" y="81"/>
                  </a:cubicBezTo>
                  <a:cubicBezTo>
                    <a:pt x="1638" y="60"/>
                    <a:pt x="1588" y="46"/>
                    <a:pt x="1532" y="32"/>
                  </a:cubicBezTo>
                  <a:cubicBezTo>
                    <a:pt x="1429" y="10"/>
                    <a:pt x="1326" y="1"/>
                    <a:pt x="1223"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6" name="Google Shape;2356;p33"/>
            <p:cNvSpPr/>
            <p:nvPr/>
          </p:nvSpPr>
          <p:spPr>
            <a:xfrm>
              <a:off x="332262" y="2372721"/>
              <a:ext cx="71346" cy="198378"/>
            </a:xfrm>
            <a:custGeom>
              <a:rect b="b" l="l" r="r" t="t"/>
              <a:pathLst>
                <a:path extrusionOk="0" h="4557" w="1639">
                  <a:moveTo>
                    <a:pt x="1277" y="1"/>
                  </a:moveTo>
                  <a:lnTo>
                    <a:pt x="1178" y="15"/>
                  </a:lnTo>
                  <a:cubicBezTo>
                    <a:pt x="1093" y="43"/>
                    <a:pt x="1015" y="100"/>
                    <a:pt x="965" y="178"/>
                  </a:cubicBezTo>
                  <a:cubicBezTo>
                    <a:pt x="845" y="369"/>
                    <a:pt x="717" y="568"/>
                    <a:pt x="589" y="766"/>
                  </a:cubicBezTo>
                  <a:cubicBezTo>
                    <a:pt x="469" y="965"/>
                    <a:pt x="355" y="1171"/>
                    <a:pt x="235" y="1376"/>
                  </a:cubicBezTo>
                  <a:cubicBezTo>
                    <a:pt x="221" y="1405"/>
                    <a:pt x="199" y="1433"/>
                    <a:pt x="192" y="1461"/>
                  </a:cubicBezTo>
                  <a:lnTo>
                    <a:pt x="150" y="1553"/>
                  </a:lnTo>
                  <a:cubicBezTo>
                    <a:pt x="129" y="1603"/>
                    <a:pt x="100" y="1653"/>
                    <a:pt x="86" y="1709"/>
                  </a:cubicBezTo>
                  <a:cubicBezTo>
                    <a:pt x="79" y="1731"/>
                    <a:pt x="72" y="1759"/>
                    <a:pt x="65" y="1780"/>
                  </a:cubicBezTo>
                  <a:cubicBezTo>
                    <a:pt x="51" y="1816"/>
                    <a:pt x="36" y="1844"/>
                    <a:pt x="29" y="1880"/>
                  </a:cubicBezTo>
                  <a:cubicBezTo>
                    <a:pt x="22" y="1908"/>
                    <a:pt x="15" y="1943"/>
                    <a:pt x="8" y="1972"/>
                  </a:cubicBezTo>
                  <a:cubicBezTo>
                    <a:pt x="1" y="2007"/>
                    <a:pt x="1" y="2050"/>
                    <a:pt x="8" y="2085"/>
                  </a:cubicBezTo>
                  <a:cubicBezTo>
                    <a:pt x="22" y="2135"/>
                    <a:pt x="51" y="2170"/>
                    <a:pt x="86" y="2199"/>
                  </a:cubicBezTo>
                  <a:cubicBezTo>
                    <a:pt x="114" y="2220"/>
                    <a:pt x="150" y="2234"/>
                    <a:pt x="192" y="2241"/>
                  </a:cubicBezTo>
                  <a:cubicBezTo>
                    <a:pt x="201" y="2242"/>
                    <a:pt x="209" y="2243"/>
                    <a:pt x="217" y="2243"/>
                  </a:cubicBezTo>
                  <a:cubicBezTo>
                    <a:pt x="257" y="2243"/>
                    <a:pt x="292" y="2229"/>
                    <a:pt x="327" y="2206"/>
                  </a:cubicBezTo>
                  <a:cubicBezTo>
                    <a:pt x="370" y="2177"/>
                    <a:pt x="405" y="2149"/>
                    <a:pt x="441" y="2121"/>
                  </a:cubicBezTo>
                  <a:cubicBezTo>
                    <a:pt x="455" y="2106"/>
                    <a:pt x="469" y="2099"/>
                    <a:pt x="476" y="2085"/>
                  </a:cubicBezTo>
                  <a:cubicBezTo>
                    <a:pt x="490" y="2071"/>
                    <a:pt x="497" y="2057"/>
                    <a:pt x="511" y="2043"/>
                  </a:cubicBezTo>
                  <a:cubicBezTo>
                    <a:pt x="533" y="2021"/>
                    <a:pt x="554" y="2000"/>
                    <a:pt x="575" y="1979"/>
                  </a:cubicBezTo>
                  <a:cubicBezTo>
                    <a:pt x="597" y="1958"/>
                    <a:pt x="618" y="1929"/>
                    <a:pt x="639" y="1901"/>
                  </a:cubicBezTo>
                  <a:cubicBezTo>
                    <a:pt x="703" y="1837"/>
                    <a:pt x="753" y="1759"/>
                    <a:pt x="809" y="1688"/>
                  </a:cubicBezTo>
                  <a:lnTo>
                    <a:pt x="887" y="1561"/>
                  </a:lnTo>
                  <a:lnTo>
                    <a:pt x="887" y="1561"/>
                  </a:lnTo>
                  <a:cubicBezTo>
                    <a:pt x="887" y="1667"/>
                    <a:pt x="880" y="1766"/>
                    <a:pt x="880" y="1873"/>
                  </a:cubicBezTo>
                  <a:cubicBezTo>
                    <a:pt x="859" y="2383"/>
                    <a:pt x="838" y="2894"/>
                    <a:pt x="809" y="3404"/>
                  </a:cubicBezTo>
                  <a:cubicBezTo>
                    <a:pt x="788" y="3688"/>
                    <a:pt x="774" y="3971"/>
                    <a:pt x="753" y="4262"/>
                  </a:cubicBezTo>
                  <a:cubicBezTo>
                    <a:pt x="745" y="4305"/>
                    <a:pt x="753" y="4354"/>
                    <a:pt x="767" y="4390"/>
                  </a:cubicBezTo>
                  <a:cubicBezTo>
                    <a:pt x="781" y="4432"/>
                    <a:pt x="795" y="4468"/>
                    <a:pt x="831" y="4496"/>
                  </a:cubicBezTo>
                  <a:cubicBezTo>
                    <a:pt x="852" y="4524"/>
                    <a:pt x="887" y="4539"/>
                    <a:pt x="923" y="4546"/>
                  </a:cubicBezTo>
                  <a:cubicBezTo>
                    <a:pt x="944" y="4553"/>
                    <a:pt x="965" y="4556"/>
                    <a:pt x="986" y="4556"/>
                  </a:cubicBezTo>
                  <a:cubicBezTo>
                    <a:pt x="1006" y="4556"/>
                    <a:pt x="1026" y="4553"/>
                    <a:pt x="1043" y="4546"/>
                  </a:cubicBezTo>
                  <a:cubicBezTo>
                    <a:pt x="1135" y="4517"/>
                    <a:pt x="1221" y="4461"/>
                    <a:pt x="1277" y="4383"/>
                  </a:cubicBezTo>
                  <a:cubicBezTo>
                    <a:pt x="1341" y="4305"/>
                    <a:pt x="1384" y="4212"/>
                    <a:pt x="1398" y="4120"/>
                  </a:cubicBezTo>
                  <a:cubicBezTo>
                    <a:pt x="1455" y="3624"/>
                    <a:pt x="1497" y="3135"/>
                    <a:pt x="1533" y="2638"/>
                  </a:cubicBezTo>
                  <a:cubicBezTo>
                    <a:pt x="1568" y="2149"/>
                    <a:pt x="1596" y="1653"/>
                    <a:pt x="1618" y="1163"/>
                  </a:cubicBezTo>
                  <a:cubicBezTo>
                    <a:pt x="1625" y="887"/>
                    <a:pt x="1632" y="610"/>
                    <a:pt x="1639" y="334"/>
                  </a:cubicBezTo>
                  <a:cubicBezTo>
                    <a:pt x="1639" y="305"/>
                    <a:pt x="1632" y="270"/>
                    <a:pt x="1625" y="242"/>
                  </a:cubicBezTo>
                  <a:cubicBezTo>
                    <a:pt x="1611" y="199"/>
                    <a:pt x="1589" y="164"/>
                    <a:pt x="1561" y="135"/>
                  </a:cubicBezTo>
                  <a:cubicBezTo>
                    <a:pt x="1540" y="107"/>
                    <a:pt x="1518" y="86"/>
                    <a:pt x="1497" y="71"/>
                  </a:cubicBezTo>
                  <a:cubicBezTo>
                    <a:pt x="1462" y="43"/>
                    <a:pt x="1419" y="22"/>
                    <a:pt x="1369" y="15"/>
                  </a:cubicBezTo>
                  <a:lnTo>
                    <a:pt x="1277"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7" name="Google Shape;2357;p33"/>
            <p:cNvSpPr/>
            <p:nvPr/>
          </p:nvSpPr>
          <p:spPr>
            <a:xfrm>
              <a:off x="411488" y="2411942"/>
              <a:ext cx="100163" cy="159416"/>
            </a:xfrm>
            <a:custGeom>
              <a:rect b="b" l="l" r="r" t="t"/>
              <a:pathLst>
                <a:path extrusionOk="0" h="3662" w="2301">
                  <a:moveTo>
                    <a:pt x="2286" y="0"/>
                  </a:moveTo>
                  <a:lnTo>
                    <a:pt x="2279" y="7"/>
                  </a:lnTo>
                  <a:cubicBezTo>
                    <a:pt x="2282" y="5"/>
                    <a:pt x="2284" y="4"/>
                    <a:pt x="2286" y="3"/>
                  </a:cubicBezTo>
                  <a:lnTo>
                    <a:pt x="2286" y="3"/>
                  </a:lnTo>
                  <a:cubicBezTo>
                    <a:pt x="2286" y="2"/>
                    <a:pt x="2286" y="1"/>
                    <a:pt x="2286" y="0"/>
                  </a:cubicBezTo>
                  <a:close/>
                  <a:moveTo>
                    <a:pt x="2290" y="2"/>
                  </a:moveTo>
                  <a:cubicBezTo>
                    <a:pt x="2289" y="2"/>
                    <a:pt x="2287" y="2"/>
                    <a:pt x="2286" y="3"/>
                  </a:cubicBezTo>
                  <a:lnTo>
                    <a:pt x="2286" y="3"/>
                  </a:lnTo>
                  <a:cubicBezTo>
                    <a:pt x="2250" y="143"/>
                    <a:pt x="2201" y="270"/>
                    <a:pt x="2159" y="411"/>
                  </a:cubicBezTo>
                  <a:cubicBezTo>
                    <a:pt x="2116" y="546"/>
                    <a:pt x="2074" y="674"/>
                    <a:pt x="2024" y="808"/>
                  </a:cubicBezTo>
                  <a:cubicBezTo>
                    <a:pt x="1932" y="1071"/>
                    <a:pt x="1818" y="1326"/>
                    <a:pt x="1684" y="1574"/>
                  </a:cubicBezTo>
                  <a:cubicBezTo>
                    <a:pt x="1556" y="1822"/>
                    <a:pt x="1407" y="2063"/>
                    <a:pt x="1244" y="2297"/>
                  </a:cubicBezTo>
                  <a:cubicBezTo>
                    <a:pt x="1081" y="2524"/>
                    <a:pt x="904" y="2737"/>
                    <a:pt x="712" y="2943"/>
                  </a:cubicBezTo>
                  <a:cubicBezTo>
                    <a:pt x="613" y="3049"/>
                    <a:pt x="514" y="3148"/>
                    <a:pt x="407" y="3241"/>
                  </a:cubicBezTo>
                  <a:cubicBezTo>
                    <a:pt x="358" y="3290"/>
                    <a:pt x="308" y="3333"/>
                    <a:pt x="251" y="3382"/>
                  </a:cubicBezTo>
                  <a:cubicBezTo>
                    <a:pt x="202" y="3432"/>
                    <a:pt x="145" y="3475"/>
                    <a:pt x="95" y="3524"/>
                  </a:cubicBezTo>
                  <a:cubicBezTo>
                    <a:pt x="67" y="3545"/>
                    <a:pt x="46" y="3574"/>
                    <a:pt x="25" y="3602"/>
                  </a:cubicBezTo>
                  <a:cubicBezTo>
                    <a:pt x="0" y="3627"/>
                    <a:pt x="23" y="3662"/>
                    <a:pt x="53" y="3662"/>
                  </a:cubicBezTo>
                  <a:cubicBezTo>
                    <a:pt x="57" y="3662"/>
                    <a:pt x="62" y="3661"/>
                    <a:pt x="67" y="3659"/>
                  </a:cubicBezTo>
                  <a:cubicBezTo>
                    <a:pt x="195" y="3588"/>
                    <a:pt x="308" y="3496"/>
                    <a:pt x="414" y="3397"/>
                  </a:cubicBezTo>
                  <a:cubicBezTo>
                    <a:pt x="521" y="3304"/>
                    <a:pt x="620" y="3205"/>
                    <a:pt x="719" y="3106"/>
                  </a:cubicBezTo>
                  <a:cubicBezTo>
                    <a:pt x="918" y="2900"/>
                    <a:pt x="1102" y="2680"/>
                    <a:pt x="1272" y="2446"/>
                  </a:cubicBezTo>
                  <a:cubicBezTo>
                    <a:pt x="1436" y="2212"/>
                    <a:pt x="1592" y="1971"/>
                    <a:pt x="1726" y="1723"/>
                  </a:cubicBezTo>
                  <a:cubicBezTo>
                    <a:pt x="1861" y="1468"/>
                    <a:pt x="1974" y="1205"/>
                    <a:pt x="2074" y="936"/>
                  </a:cubicBezTo>
                  <a:cubicBezTo>
                    <a:pt x="2116" y="801"/>
                    <a:pt x="2159" y="674"/>
                    <a:pt x="2194" y="532"/>
                  </a:cubicBezTo>
                  <a:cubicBezTo>
                    <a:pt x="2216" y="461"/>
                    <a:pt x="2230" y="390"/>
                    <a:pt x="2251" y="319"/>
                  </a:cubicBezTo>
                  <a:cubicBezTo>
                    <a:pt x="2265" y="255"/>
                    <a:pt x="2272" y="184"/>
                    <a:pt x="2279" y="114"/>
                  </a:cubicBezTo>
                  <a:cubicBezTo>
                    <a:pt x="2286" y="78"/>
                    <a:pt x="2294" y="43"/>
                    <a:pt x="2301" y="7"/>
                  </a:cubicBezTo>
                  <a:cubicBezTo>
                    <a:pt x="2297" y="4"/>
                    <a:pt x="2294" y="2"/>
                    <a:pt x="2290" y="2"/>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58" name="Google Shape;2358;p33"/>
            <p:cNvSpPr/>
            <p:nvPr/>
          </p:nvSpPr>
          <p:spPr>
            <a:xfrm>
              <a:off x="98021" y="2168733"/>
              <a:ext cx="88671" cy="147575"/>
            </a:xfrm>
            <a:custGeom>
              <a:rect b="b" l="l" r="r" t="t"/>
              <a:pathLst>
                <a:path extrusionOk="0" h="3390" w="2037">
                  <a:moveTo>
                    <a:pt x="1997" y="0"/>
                  </a:moveTo>
                  <a:cubicBezTo>
                    <a:pt x="1991" y="0"/>
                    <a:pt x="1985" y="2"/>
                    <a:pt x="1978" y="7"/>
                  </a:cubicBezTo>
                  <a:lnTo>
                    <a:pt x="1971" y="7"/>
                  </a:lnTo>
                  <a:cubicBezTo>
                    <a:pt x="1943" y="28"/>
                    <a:pt x="1922" y="42"/>
                    <a:pt x="1893" y="63"/>
                  </a:cubicBezTo>
                  <a:lnTo>
                    <a:pt x="1815" y="127"/>
                  </a:lnTo>
                  <a:cubicBezTo>
                    <a:pt x="1773" y="170"/>
                    <a:pt x="1723" y="212"/>
                    <a:pt x="1673" y="255"/>
                  </a:cubicBezTo>
                  <a:cubicBezTo>
                    <a:pt x="1581" y="340"/>
                    <a:pt x="1489" y="432"/>
                    <a:pt x="1411" y="531"/>
                  </a:cubicBezTo>
                  <a:cubicBezTo>
                    <a:pt x="1234" y="723"/>
                    <a:pt x="1071" y="928"/>
                    <a:pt x="922" y="1141"/>
                  </a:cubicBezTo>
                  <a:cubicBezTo>
                    <a:pt x="631" y="1567"/>
                    <a:pt x="390" y="2028"/>
                    <a:pt x="213" y="2517"/>
                  </a:cubicBezTo>
                  <a:cubicBezTo>
                    <a:pt x="163" y="2652"/>
                    <a:pt x="128" y="2786"/>
                    <a:pt x="85" y="2928"/>
                  </a:cubicBezTo>
                  <a:cubicBezTo>
                    <a:pt x="43" y="3063"/>
                    <a:pt x="14" y="3212"/>
                    <a:pt x="0" y="3353"/>
                  </a:cubicBezTo>
                  <a:cubicBezTo>
                    <a:pt x="0" y="3377"/>
                    <a:pt x="19" y="3389"/>
                    <a:pt x="38" y="3389"/>
                  </a:cubicBezTo>
                  <a:cubicBezTo>
                    <a:pt x="55" y="3389"/>
                    <a:pt x="72" y="3380"/>
                    <a:pt x="78" y="3361"/>
                  </a:cubicBezTo>
                  <a:cubicBezTo>
                    <a:pt x="121" y="3247"/>
                    <a:pt x="149" y="3120"/>
                    <a:pt x="184" y="2992"/>
                  </a:cubicBezTo>
                  <a:cubicBezTo>
                    <a:pt x="220" y="2871"/>
                    <a:pt x="262" y="2751"/>
                    <a:pt x="305" y="2637"/>
                  </a:cubicBezTo>
                  <a:cubicBezTo>
                    <a:pt x="383" y="2396"/>
                    <a:pt x="482" y="2162"/>
                    <a:pt x="596" y="1935"/>
                  </a:cubicBezTo>
                  <a:cubicBezTo>
                    <a:pt x="823" y="1482"/>
                    <a:pt x="1099" y="1056"/>
                    <a:pt x="1425" y="666"/>
                  </a:cubicBezTo>
                  <a:cubicBezTo>
                    <a:pt x="1517" y="560"/>
                    <a:pt x="1617" y="453"/>
                    <a:pt x="1716" y="354"/>
                  </a:cubicBezTo>
                  <a:cubicBezTo>
                    <a:pt x="1766" y="304"/>
                    <a:pt x="1815" y="248"/>
                    <a:pt x="1865" y="198"/>
                  </a:cubicBezTo>
                  <a:lnTo>
                    <a:pt x="1943" y="120"/>
                  </a:lnTo>
                  <a:cubicBezTo>
                    <a:pt x="1964" y="99"/>
                    <a:pt x="1993" y="70"/>
                    <a:pt x="2014" y="42"/>
                  </a:cubicBezTo>
                  <a:cubicBezTo>
                    <a:pt x="2036" y="25"/>
                    <a:pt x="2019" y="0"/>
                    <a:pt x="1997"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359" name="Google Shape;2359;p33"/>
          <p:cNvPicPr preferRelativeResize="0"/>
          <p:nvPr/>
        </p:nvPicPr>
        <p:blipFill>
          <a:blip r:embed="rId4">
            <a:alphaModFix/>
          </a:blip>
          <a:stretch>
            <a:fillRect/>
          </a:stretch>
        </p:blipFill>
        <p:spPr>
          <a:xfrm>
            <a:off x="5627278" y="1626912"/>
            <a:ext cx="3410997" cy="1975650"/>
          </a:xfrm>
          <a:prstGeom prst="rect">
            <a:avLst/>
          </a:prstGeom>
          <a:noFill/>
          <a:ln cap="flat" cmpd="sng" w="38100">
            <a:solidFill>
              <a:schemeClr val="dk2"/>
            </a:solidFill>
            <a:prstDash val="solid"/>
            <a:round/>
            <a:headEnd len="sm" w="sm" type="none"/>
            <a:tailEnd len="sm" w="sm" type="none"/>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63" name="Shape 2363"/>
        <p:cNvGrpSpPr/>
        <p:nvPr/>
      </p:nvGrpSpPr>
      <p:grpSpPr>
        <a:xfrm>
          <a:off x="0" y="0"/>
          <a:ext cx="0" cy="0"/>
          <a:chOff x="0" y="0"/>
          <a:chExt cx="0" cy="0"/>
        </a:xfrm>
      </p:grpSpPr>
      <p:sp>
        <p:nvSpPr>
          <p:cNvPr id="2364" name="Google Shape;2364;p34"/>
          <p:cNvSpPr txBox="1"/>
          <p:nvPr>
            <p:ph type="title"/>
          </p:nvPr>
        </p:nvSpPr>
        <p:spPr>
          <a:xfrm>
            <a:off x="2846400" y="0"/>
            <a:ext cx="3451200" cy="903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SNOWBALL </a:t>
            </a:r>
            <a:r>
              <a:rPr lang="en"/>
              <a:t>TOSS </a:t>
            </a:r>
            <a:endParaRPr/>
          </a:p>
        </p:txBody>
      </p:sp>
      <p:sp>
        <p:nvSpPr>
          <p:cNvPr id="2365" name="Google Shape;2365;p34"/>
          <p:cNvSpPr txBox="1"/>
          <p:nvPr>
            <p:ph idx="4294967295" type="subTitle"/>
          </p:nvPr>
        </p:nvSpPr>
        <p:spPr>
          <a:xfrm>
            <a:off x="154850" y="564825"/>
            <a:ext cx="4417200" cy="35454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Time Needed:</a:t>
            </a:r>
            <a:r>
              <a:rPr lang="en"/>
              <a:t>  As much or little as needed!</a:t>
            </a:r>
            <a:endParaRPr/>
          </a:p>
          <a:p>
            <a:pPr indent="-317500" lvl="0" marL="457200" rtl="0" algn="l">
              <a:spcBef>
                <a:spcPts val="0"/>
              </a:spcBef>
              <a:spcAft>
                <a:spcPts val="0"/>
              </a:spcAft>
              <a:buSzPts val="1400"/>
              <a:buChar char="●"/>
            </a:pPr>
            <a:r>
              <a:rPr b="1" lang="en"/>
              <a:t>Materials Needed </a:t>
            </a:r>
            <a:r>
              <a:rPr lang="en"/>
              <a:t>: </a:t>
            </a:r>
            <a:r>
              <a:rPr lang="en" u="sng">
                <a:solidFill>
                  <a:srgbClr val="0000FF"/>
                </a:solidFill>
                <a:hlinkClick r:id="rId3">
                  <a:extLst>
                    <a:ext uri="{A12FA001-AC4F-418D-AE19-62706E023703}">
                      <ahyp:hlinkClr val="tx"/>
                    </a:ext>
                  </a:extLst>
                </a:hlinkClick>
              </a:rPr>
              <a:t>Snowball Toss Game Slides</a:t>
            </a:r>
            <a:endParaRPr>
              <a:solidFill>
                <a:srgbClr val="0000FF"/>
              </a:solidFill>
            </a:endParaRPr>
          </a:p>
          <a:p>
            <a:pPr indent="-317500" lvl="0" marL="457200" rtl="0" algn="l">
              <a:spcBef>
                <a:spcPts val="0"/>
              </a:spcBef>
              <a:spcAft>
                <a:spcPts val="0"/>
              </a:spcAft>
              <a:buSzPts val="1400"/>
              <a:buChar char="●"/>
            </a:pPr>
            <a:r>
              <a:rPr b="1" lang="en"/>
              <a:t>Format:</a:t>
            </a:r>
            <a:r>
              <a:rPr lang="en"/>
              <a:t>  Whole Group/ Teams</a:t>
            </a:r>
            <a:endParaRPr/>
          </a:p>
          <a:p>
            <a:pPr indent="-317500" lvl="0" marL="457200" rtl="0" algn="l">
              <a:spcBef>
                <a:spcPts val="0"/>
              </a:spcBef>
              <a:spcAft>
                <a:spcPts val="0"/>
              </a:spcAft>
              <a:buSzPts val="1400"/>
              <a:buChar char="●"/>
            </a:pPr>
            <a:r>
              <a:rPr b="1" lang="en"/>
              <a:t>Directions: </a:t>
            </a:r>
            <a:endParaRPr b="1"/>
          </a:p>
          <a:p>
            <a:pPr indent="-317500" lvl="1" marL="914400" rtl="0" algn="l">
              <a:lnSpc>
                <a:spcPct val="100000"/>
              </a:lnSpc>
              <a:spcBef>
                <a:spcPts val="0"/>
              </a:spcBef>
              <a:spcAft>
                <a:spcPts val="0"/>
              </a:spcAft>
              <a:buSzPts val="1400"/>
              <a:buChar char="○"/>
            </a:pPr>
            <a:r>
              <a:rPr lang="en"/>
              <a:t>Divide students into teams.</a:t>
            </a:r>
            <a:endParaRPr/>
          </a:p>
          <a:p>
            <a:pPr indent="-317500" lvl="1" marL="914400" rtl="0" algn="l">
              <a:lnSpc>
                <a:spcPct val="100000"/>
              </a:lnSpc>
              <a:spcBef>
                <a:spcPts val="0"/>
              </a:spcBef>
              <a:spcAft>
                <a:spcPts val="0"/>
              </a:spcAft>
              <a:buSzPts val="1400"/>
              <a:buChar char="○"/>
            </a:pPr>
            <a:r>
              <a:rPr lang="en"/>
              <a:t>Have each team choose a color.</a:t>
            </a:r>
            <a:endParaRPr/>
          </a:p>
          <a:p>
            <a:pPr indent="-317500" lvl="1" marL="914400" rtl="0" algn="l">
              <a:lnSpc>
                <a:spcPct val="100000"/>
              </a:lnSpc>
              <a:spcBef>
                <a:spcPts val="0"/>
              </a:spcBef>
              <a:spcAft>
                <a:spcPts val="0"/>
              </a:spcAft>
              <a:buSzPts val="1400"/>
              <a:buChar char="○"/>
            </a:pPr>
            <a:r>
              <a:rPr lang="en"/>
              <a:t>Students will need to have edit access to the Google Slides.</a:t>
            </a:r>
            <a:endParaRPr/>
          </a:p>
          <a:p>
            <a:pPr indent="-317500" lvl="1" marL="914400" rtl="0" algn="l">
              <a:lnSpc>
                <a:spcPct val="100000"/>
              </a:lnSpc>
              <a:spcBef>
                <a:spcPts val="0"/>
              </a:spcBef>
              <a:spcAft>
                <a:spcPts val="0"/>
              </a:spcAft>
              <a:buSzPts val="1400"/>
              <a:buChar char="○"/>
            </a:pPr>
            <a:r>
              <a:rPr lang="en"/>
              <a:t>Teams will have a predetermined amount of time to change the color of as many snowballs as possible.</a:t>
            </a:r>
            <a:endParaRPr/>
          </a:p>
          <a:p>
            <a:pPr indent="-317500" lvl="1" marL="914400" rtl="0" algn="l">
              <a:lnSpc>
                <a:spcPct val="100000"/>
              </a:lnSpc>
              <a:spcBef>
                <a:spcPts val="0"/>
              </a:spcBef>
              <a:spcAft>
                <a:spcPts val="0"/>
              </a:spcAft>
              <a:buSzPts val="1400"/>
              <a:buChar char="○"/>
            </a:pPr>
            <a:r>
              <a:rPr lang="en"/>
              <a:t>The team with the most snowballs wins!</a:t>
            </a:r>
            <a:endParaRPr/>
          </a:p>
          <a:p>
            <a:pPr indent="-317500" lvl="0" marL="457200" rtl="0" algn="l">
              <a:lnSpc>
                <a:spcPct val="100000"/>
              </a:lnSpc>
              <a:spcBef>
                <a:spcPts val="0"/>
              </a:spcBef>
              <a:spcAft>
                <a:spcPts val="0"/>
              </a:spcAft>
              <a:buSzPts val="1400"/>
              <a:buChar char="●"/>
            </a:pPr>
            <a:r>
              <a:rPr b="1" lang="en"/>
              <a:t>Possible Adaptations: </a:t>
            </a:r>
            <a:endParaRPr b="1"/>
          </a:p>
          <a:p>
            <a:pPr indent="-317500" lvl="1" marL="914400" rtl="0" algn="l">
              <a:spcBef>
                <a:spcPts val="0"/>
              </a:spcBef>
              <a:spcAft>
                <a:spcPts val="0"/>
              </a:spcAft>
              <a:buSzPts val="1400"/>
              <a:buChar char="○"/>
            </a:pPr>
            <a:r>
              <a:rPr lang="en"/>
              <a:t>Could be used in person with devices</a:t>
            </a:r>
            <a:endParaRPr/>
          </a:p>
          <a:p>
            <a:pPr indent="-317500" lvl="0" marL="457200" rtl="0" algn="l">
              <a:spcBef>
                <a:spcPts val="0"/>
              </a:spcBef>
              <a:spcAft>
                <a:spcPts val="0"/>
              </a:spcAft>
              <a:buSzPts val="1400"/>
              <a:buChar char="●"/>
            </a:pPr>
            <a:r>
              <a:rPr b="1" lang="en"/>
              <a:t>Created By:</a:t>
            </a:r>
            <a:endParaRPr b="1"/>
          </a:p>
        </p:txBody>
      </p:sp>
      <p:pic>
        <p:nvPicPr>
          <p:cNvPr id="2366" name="Google Shape;2366;p34">
            <a:hlinkClick r:id="rId4"/>
          </p:cNvPr>
          <p:cNvPicPr preferRelativeResize="0"/>
          <p:nvPr/>
        </p:nvPicPr>
        <p:blipFill>
          <a:blip r:embed="rId5">
            <a:alphaModFix/>
          </a:blip>
          <a:stretch>
            <a:fillRect/>
          </a:stretch>
        </p:blipFill>
        <p:spPr>
          <a:xfrm>
            <a:off x="4856950" y="1027925"/>
            <a:ext cx="3717473" cy="2105299"/>
          </a:xfrm>
          <a:prstGeom prst="rect">
            <a:avLst/>
          </a:prstGeom>
          <a:noFill/>
          <a:ln cap="flat" cmpd="sng" w="762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pic>
        <p:nvPicPr>
          <p:cNvPr id="2367" name="Google Shape;2367;p34">
            <a:hlinkClick r:id="rId6"/>
          </p:cNvPr>
          <p:cNvPicPr preferRelativeResize="0"/>
          <p:nvPr/>
        </p:nvPicPr>
        <p:blipFill>
          <a:blip r:embed="rId7">
            <a:alphaModFix/>
          </a:blip>
          <a:stretch>
            <a:fillRect/>
          </a:stretch>
        </p:blipFill>
        <p:spPr>
          <a:xfrm>
            <a:off x="1927425" y="4280550"/>
            <a:ext cx="764999" cy="709525"/>
          </a:xfrm>
          <a:prstGeom prst="rect">
            <a:avLst/>
          </a:prstGeom>
          <a:noFill/>
          <a:ln cap="flat" cmpd="sng" w="38100">
            <a:solidFill>
              <a:srgbClr val="FFFFFF"/>
            </a:solidFill>
            <a:prstDash val="solid"/>
            <a:round/>
            <a:headEnd len="sm" w="sm" type="none"/>
            <a:tailEnd len="sm" w="sm" type="none"/>
          </a:ln>
        </p:spPr>
      </p:pic>
      <p:grpSp>
        <p:nvGrpSpPr>
          <p:cNvPr id="2368" name="Google Shape;2368;p34"/>
          <p:cNvGrpSpPr/>
          <p:nvPr/>
        </p:nvGrpSpPr>
        <p:grpSpPr>
          <a:xfrm rot="5400000">
            <a:off x="5170968" y="3307297"/>
            <a:ext cx="1463127" cy="1711807"/>
            <a:chOff x="1430050" y="1008725"/>
            <a:chExt cx="1681175" cy="2058450"/>
          </a:xfrm>
        </p:grpSpPr>
        <p:sp>
          <p:nvSpPr>
            <p:cNvPr id="2369" name="Google Shape;2369;p34"/>
            <p:cNvSpPr/>
            <p:nvPr/>
          </p:nvSpPr>
          <p:spPr>
            <a:xfrm>
              <a:off x="2255500" y="1591275"/>
              <a:ext cx="32150" cy="142750"/>
            </a:xfrm>
            <a:custGeom>
              <a:rect b="b" l="l" r="r" t="t"/>
              <a:pathLst>
                <a:path extrusionOk="0" h="5710" w="1286">
                  <a:moveTo>
                    <a:pt x="659" y="1"/>
                  </a:moveTo>
                  <a:cubicBezTo>
                    <a:pt x="385" y="1"/>
                    <a:pt x="114" y="164"/>
                    <a:pt x="51" y="492"/>
                  </a:cubicBezTo>
                  <a:cubicBezTo>
                    <a:pt x="1" y="921"/>
                    <a:pt x="26" y="1349"/>
                    <a:pt x="26" y="1778"/>
                  </a:cubicBezTo>
                  <a:cubicBezTo>
                    <a:pt x="1" y="2206"/>
                    <a:pt x="51" y="2634"/>
                    <a:pt x="152" y="3038"/>
                  </a:cubicBezTo>
                  <a:cubicBezTo>
                    <a:pt x="278" y="3441"/>
                    <a:pt x="353" y="3844"/>
                    <a:pt x="379" y="4273"/>
                  </a:cubicBezTo>
                  <a:cubicBezTo>
                    <a:pt x="379" y="4701"/>
                    <a:pt x="379" y="5130"/>
                    <a:pt x="404" y="5558"/>
                  </a:cubicBezTo>
                  <a:cubicBezTo>
                    <a:pt x="404" y="5659"/>
                    <a:pt x="473" y="5709"/>
                    <a:pt x="542" y="5709"/>
                  </a:cubicBezTo>
                  <a:cubicBezTo>
                    <a:pt x="612" y="5709"/>
                    <a:pt x="681" y="5659"/>
                    <a:pt x="681" y="5558"/>
                  </a:cubicBezTo>
                  <a:cubicBezTo>
                    <a:pt x="731" y="5130"/>
                    <a:pt x="757" y="4701"/>
                    <a:pt x="782" y="4273"/>
                  </a:cubicBezTo>
                  <a:cubicBezTo>
                    <a:pt x="832" y="3844"/>
                    <a:pt x="908" y="3441"/>
                    <a:pt x="1059" y="3038"/>
                  </a:cubicBezTo>
                  <a:cubicBezTo>
                    <a:pt x="1160" y="2634"/>
                    <a:pt x="1236" y="2206"/>
                    <a:pt x="1236" y="1778"/>
                  </a:cubicBezTo>
                  <a:cubicBezTo>
                    <a:pt x="1236" y="1349"/>
                    <a:pt x="1286" y="921"/>
                    <a:pt x="1286" y="492"/>
                  </a:cubicBezTo>
                  <a:cubicBezTo>
                    <a:pt x="1210" y="164"/>
                    <a:pt x="933" y="1"/>
                    <a:pt x="65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0" name="Google Shape;2370;p34"/>
            <p:cNvSpPr/>
            <p:nvPr/>
          </p:nvSpPr>
          <p:spPr>
            <a:xfrm>
              <a:off x="2253600" y="1962425"/>
              <a:ext cx="32175" cy="144625"/>
            </a:xfrm>
            <a:custGeom>
              <a:rect b="b" l="l" r="r" t="t"/>
              <a:pathLst>
                <a:path extrusionOk="0" h="5785" w="1287">
                  <a:moveTo>
                    <a:pt x="744" y="0"/>
                  </a:moveTo>
                  <a:cubicBezTo>
                    <a:pt x="681" y="0"/>
                    <a:pt x="618" y="38"/>
                    <a:pt x="606" y="113"/>
                  </a:cubicBezTo>
                  <a:cubicBezTo>
                    <a:pt x="555" y="542"/>
                    <a:pt x="530" y="970"/>
                    <a:pt x="505" y="1399"/>
                  </a:cubicBezTo>
                  <a:cubicBezTo>
                    <a:pt x="455" y="1827"/>
                    <a:pt x="379" y="2231"/>
                    <a:pt x="228" y="2634"/>
                  </a:cubicBezTo>
                  <a:cubicBezTo>
                    <a:pt x="127" y="3037"/>
                    <a:pt x="51" y="3466"/>
                    <a:pt x="51" y="3894"/>
                  </a:cubicBezTo>
                  <a:cubicBezTo>
                    <a:pt x="51" y="4323"/>
                    <a:pt x="1" y="4751"/>
                    <a:pt x="1" y="5180"/>
                  </a:cubicBezTo>
                  <a:cubicBezTo>
                    <a:pt x="1" y="5583"/>
                    <a:pt x="310" y="5784"/>
                    <a:pt x="618" y="5784"/>
                  </a:cubicBezTo>
                  <a:cubicBezTo>
                    <a:pt x="927" y="5784"/>
                    <a:pt x="1236" y="5583"/>
                    <a:pt x="1236" y="5180"/>
                  </a:cubicBezTo>
                  <a:cubicBezTo>
                    <a:pt x="1286" y="4751"/>
                    <a:pt x="1261" y="4323"/>
                    <a:pt x="1261" y="3894"/>
                  </a:cubicBezTo>
                  <a:cubicBezTo>
                    <a:pt x="1261" y="3466"/>
                    <a:pt x="1236" y="3037"/>
                    <a:pt x="1135" y="2634"/>
                  </a:cubicBezTo>
                  <a:cubicBezTo>
                    <a:pt x="1009" y="2231"/>
                    <a:pt x="934" y="1827"/>
                    <a:pt x="908" y="1399"/>
                  </a:cubicBezTo>
                  <a:cubicBezTo>
                    <a:pt x="908" y="970"/>
                    <a:pt x="908" y="542"/>
                    <a:pt x="883" y="113"/>
                  </a:cubicBezTo>
                  <a:cubicBezTo>
                    <a:pt x="871" y="38"/>
                    <a:pt x="807" y="0"/>
                    <a:pt x="74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1" name="Google Shape;2371;p34"/>
            <p:cNvSpPr/>
            <p:nvPr/>
          </p:nvSpPr>
          <p:spPr>
            <a:xfrm>
              <a:off x="2383425" y="1832925"/>
              <a:ext cx="148100" cy="31700"/>
            </a:xfrm>
            <a:custGeom>
              <a:rect b="b" l="l" r="r" t="t"/>
              <a:pathLst>
                <a:path extrusionOk="0" h="1268" w="5924">
                  <a:moveTo>
                    <a:pt x="3957" y="1"/>
                  </a:moveTo>
                  <a:cubicBezTo>
                    <a:pt x="3529" y="1"/>
                    <a:pt x="3100" y="51"/>
                    <a:pt x="2697" y="152"/>
                  </a:cubicBezTo>
                  <a:cubicBezTo>
                    <a:pt x="2294" y="278"/>
                    <a:pt x="1890" y="328"/>
                    <a:pt x="1487" y="353"/>
                  </a:cubicBezTo>
                  <a:cubicBezTo>
                    <a:pt x="1033" y="353"/>
                    <a:pt x="605" y="379"/>
                    <a:pt x="177" y="404"/>
                  </a:cubicBezTo>
                  <a:cubicBezTo>
                    <a:pt x="0" y="404"/>
                    <a:pt x="0" y="681"/>
                    <a:pt x="177" y="681"/>
                  </a:cubicBezTo>
                  <a:cubicBezTo>
                    <a:pt x="605" y="706"/>
                    <a:pt x="1033" y="731"/>
                    <a:pt x="1487" y="757"/>
                  </a:cubicBezTo>
                  <a:cubicBezTo>
                    <a:pt x="1890" y="807"/>
                    <a:pt x="2294" y="908"/>
                    <a:pt x="2697" y="1034"/>
                  </a:cubicBezTo>
                  <a:cubicBezTo>
                    <a:pt x="3100" y="1160"/>
                    <a:pt x="3529" y="1210"/>
                    <a:pt x="3957" y="1236"/>
                  </a:cubicBezTo>
                  <a:cubicBezTo>
                    <a:pt x="4300" y="1236"/>
                    <a:pt x="4659" y="1268"/>
                    <a:pt x="5008" y="1268"/>
                  </a:cubicBezTo>
                  <a:cubicBezTo>
                    <a:pt x="5095" y="1268"/>
                    <a:pt x="5182" y="1266"/>
                    <a:pt x="5268" y="1261"/>
                  </a:cubicBezTo>
                  <a:cubicBezTo>
                    <a:pt x="5923" y="1110"/>
                    <a:pt x="5923" y="177"/>
                    <a:pt x="5268" y="26"/>
                  </a:cubicBezTo>
                  <a:cubicBezTo>
                    <a:pt x="5054" y="13"/>
                    <a:pt x="4833" y="13"/>
                    <a:pt x="4612" y="13"/>
                  </a:cubicBezTo>
                  <a:cubicBezTo>
                    <a:pt x="4392" y="13"/>
                    <a:pt x="4171" y="13"/>
                    <a:pt x="395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2" name="Google Shape;2372;p34"/>
            <p:cNvSpPr/>
            <p:nvPr/>
          </p:nvSpPr>
          <p:spPr>
            <a:xfrm>
              <a:off x="2008725" y="1830775"/>
              <a:ext cx="148500" cy="31800"/>
            </a:xfrm>
            <a:custGeom>
              <a:rect b="b" l="l" r="r" t="t"/>
              <a:pathLst>
                <a:path extrusionOk="0" h="1272" w="5940">
                  <a:moveTo>
                    <a:pt x="621" y="0"/>
                  </a:moveTo>
                  <a:cubicBezTo>
                    <a:pt x="0" y="0"/>
                    <a:pt x="0" y="1256"/>
                    <a:pt x="621" y="1256"/>
                  </a:cubicBezTo>
                  <a:cubicBezTo>
                    <a:pt x="653" y="1256"/>
                    <a:pt x="687" y="1253"/>
                    <a:pt x="722" y="1246"/>
                  </a:cubicBezTo>
                  <a:cubicBezTo>
                    <a:pt x="1126" y="1271"/>
                    <a:pt x="1579" y="1271"/>
                    <a:pt x="2008" y="1271"/>
                  </a:cubicBezTo>
                  <a:cubicBezTo>
                    <a:pt x="2436" y="1271"/>
                    <a:pt x="2840" y="1221"/>
                    <a:pt x="3268" y="1120"/>
                  </a:cubicBezTo>
                  <a:cubicBezTo>
                    <a:pt x="3671" y="994"/>
                    <a:pt x="4075" y="943"/>
                    <a:pt x="4478" y="918"/>
                  </a:cubicBezTo>
                  <a:cubicBezTo>
                    <a:pt x="4931" y="918"/>
                    <a:pt x="5360" y="918"/>
                    <a:pt x="5788" y="868"/>
                  </a:cubicBezTo>
                  <a:cubicBezTo>
                    <a:pt x="5940" y="843"/>
                    <a:pt x="5940" y="616"/>
                    <a:pt x="5788" y="591"/>
                  </a:cubicBezTo>
                  <a:cubicBezTo>
                    <a:pt x="5360" y="565"/>
                    <a:pt x="4931" y="540"/>
                    <a:pt x="4478" y="515"/>
                  </a:cubicBezTo>
                  <a:cubicBezTo>
                    <a:pt x="4075" y="465"/>
                    <a:pt x="3671" y="364"/>
                    <a:pt x="3268" y="238"/>
                  </a:cubicBezTo>
                  <a:cubicBezTo>
                    <a:pt x="2865" y="112"/>
                    <a:pt x="2436" y="61"/>
                    <a:pt x="2008" y="36"/>
                  </a:cubicBezTo>
                  <a:cubicBezTo>
                    <a:pt x="1665" y="36"/>
                    <a:pt x="1322" y="4"/>
                    <a:pt x="979" y="4"/>
                  </a:cubicBezTo>
                  <a:cubicBezTo>
                    <a:pt x="894" y="4"/>
                    <a:pt x="808" y="6"/>
                    <a:pt x="722" y="11"/>
                  </a:cubicBezTo>
                  <a:cubicBezTo>
                    <a:pt x="687" y="4"/>
                    <a:pt x="653" y="0"/>
                    <a:pt x="62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3" name="Google Shape;2373;p34"/>
            <p:cNvSpPr/>
            <p:nvPr/>
          </p:nvSpPr>
          <p:spPr>
            <a:xfrm>
              <a:off x="2348025" y="1660425"/>
              <a:ext cx="112925" cy="106475"/>
            </a:xfrm>
            <a:custGeom>
              <a:rect b="b" l="l" r="r" t="t"/>
              <a:pathLst>
                <a:path extrusionOk="0" h="4259" w="4517">
                  <a:moveTo>
                    <a:pt x="3851" y="1"/>
                  </a:moveTo>
                  <a:cubicBezTo>
                    <a:pt x="3697" y="1"/>
                    <a:pt x="3546" y="58"/>
                    <a:pt x="3432" y="171"/>
                  </a:cubicBezTo>
                  <a:cubicBezTo>
                    <a:pt x="3105" y="448"/>
                    <a:pt x="2802" y="776"/>
                    <a:pt x="2500" y="1053"/>
                  </a:cubicBezTo>
                  <a:cubicBezTo>
                    <a:pt x="2172" y="1356"/>
                    <a:pt x="1895" y="1708"/>
                    <a:pt x="1668" y="2086"/>
                  </a:cubicBezTo>
                  <a:cubicBezTo>
                    <a:pt x="1492" y="2439"/>
                    <a:pt x="1265" y="2792"/>
                    <a:pt x="988" y="3095"/>
                  </a:cubicBezTo>
                  <a:lnTo>
                    <a:pt x="534" y="3548"/>
                  </a:lnTo>
                  <a:cubicBezTo>
                    <a:pt x="357" y="3700"/>
                    <a:pt x="231" y="3876"/>
                    <a:pt x="80" y="4027"/>
                  </a:cubicBezTo>
                  <a:cubicBezTo>
                    <a:pt x="0" y="4127"/>
                    <a:pt x="95" y="4259"/>
                    <a:pt x="200" y="4259"/>
                  </a:cubicBezTo>
                  <a:cubicBezTo>
                    <a:pt x="227" y="4259"/>
                    <a:pt x="256" y="4250"/>
                    <a:pt x="282" y="4229"/>
                  </a:cubicBezTo>
                  <a:cubicBezTo>
                    <a:pt x="433" y="4103"/>
                    <a:pt x="610" y="3977"/>
                    <a:pt x="761" y="3826"/>
                  </a:cubicBezTo>
                  <a:lnTo>
                    <a:pt x="1240" y="3397"/>
                  </a:lnTo>
                  <a:cubicBezTo>
                    <a:pt x="1567" y="3120"/>
                    <a:pt x="1920" y="2893"/>
                    <a:pt x="2298" y="2717"/>
                  </a:cubicBezTo>
                  <a:cubicBezTo>
                    <a:pt x="2676" y="2515"/>
                    <a:pt x="3029" y="2263"/>
                    <a:pt x="3357" y="1960"/>
                  </a:cubicBezTo>
                  <a:cubicBezTo>
                    <a:pt x="3659" y="1658"/>
                    <a:pt x="4012" y="1381"/>
                    <a:pt x="4289" y="1053"/>
                  </a:cubicBezTo>
                  <a:cubicBezTo>
                    <a:pt x="4516" y="801"/>
                    <a:pt x="4516" y="423"/>
                    <a:pt x="4289" y="171"/>
                  </a:cubicBezTo>
                  <a:cubicBezTo>
                    <a:pt x="4163" y="58"/>
                    <a:pt x="4006" y="1"/>
                    <a:pt x="385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4" name="Google Shape;2374;p34"/>
            <p:cNvSpPr/>
            <p:nvPr/>
          </p:nvSpPr>
          <p:spPr>
            <a:xfrm>
              <a:off x="2073550" y="1928525"/>
              <a:ext cx="119650" cy="106775"/>
            </a:xfrm>
            <a:custGeom>
              <a:rect b="b" l="l" r="r" t="t"/>
              <a:pathLst>
                <a:path extrusionOk="0" h="4271" w="4786">
                  <a:moveTo>
                    <a:pt x="4595" y="0"/>
                  </a:moveTo>
                  <a:cubicBezTo>
                    <a:pt x="4565" y="0"/>
                    <a:pt x="4534" y="10"/>
                    <a:pt x="4506" y="33"/>
                  </a:cubicBezTo>
                  <a:cubicBezTo>
                    <a:pt x="4355" y="159"/>
                    <a:pt x="4204" y="285"/>
                    <a:pt x="4027" y="411"/>
                  </a:cubicBezTo>
                  <a:lnTo>
                    <a:pt x="3548" y="865"/>
                  </a:lnTo>
                  <a:cubicBezTo>
                    <a:pt x="3221" y="1142"/>
                    <a:pt x="2868" y="1369"/>
                    <a:pt x="2490" y="1545"/>
                  </a:cubicBezTo>
                  <a:cubicBezTo>
                    <a:pt x="2112" y="1747"/>
                    <a:pt x="1759" y="1999"/>
                    <a:pt x="1456" y="2301"/>
                  </a:cubicBezTo>
                  <a:cubicBezTo>
                    <a:pt x="1129" y="2604"/>
                    <a:pt x="801" y="2881"/>
                    <a:pt x="499" y="3209"/>
                  </a:cubicBezTo>
                  <a:cubicBezTo>
                    <a:pt x="1" y="3527"/>
                    <a:pt x="573" y="4270"/>
                    <a:pt x="1046" y="4270"/>
                  </a:cubicBezTo>
                  <a:cubicBezTo>
                    <a:pt x="1172" y="4270"/>
                    <a:pt x="1291" y="4218"/>
                    <a:pt x="1381" y="4091"/>
                  </a:cubicBezTo>
                  <a:cubicBezTo>
                    <a:pt x="1683" y="3813"/>
                    <a:pt x="1986" y="3486"/>
                    <a:pt x="2288" y="3209"/>
                  </a:cubicBezTo>
                  <a:cubicBezTo>
                    <a:pt x="2616" y="2881"/>
                    <a:pt x="2893" y="2553"/>
                    <a:pt x="3120" y="2175"/>
                  </a:cubicBezTo>
                  <a:cubicBezTo>
                    <a:pt x="3296" y="1797"/>
                    <a:pt x="3548" y="1469"/>
                    <a:pt x="3800" y="1167"/>
                  </a:cubicBezTo>
                  <a:lnTo>
                    <a:pt x="4279" y="713"/>
                  </a:lnTo>
                  <a:cubicBezTo>
                    <a:pt x="4430" y="562"/>
                    <a:pt x="4556" y="386"/>
                    <a:pt x="4708" y="234"/>
                  </a:cubicBezTo>
                  <a:cubicBezTo>
                    <a:pt x="4786" y="117"/>
                    <a:pt x="4698" y="0"/>
                    <a:pt x="459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5" name="Google Shape;2375;p34"/>
            <p:cNvSpPr/>
            <p:nvPr/>
          </p:nvSpPr>
          <p:spPr>
            <a:xfrm>
              <a:off x="2350450" y="1926625"/>
              <a:ext cx="115325" cy="110800"/>
            </a:xfrm>
            <a:custGeom>
              <a:rect b="b" l="l" r="r" t="t"/>
              <a:pathLst>
                <a:path extrusionOk="0" h="4432" w="4613">
                  <a:moveTo>
                    <a:pt x="174" y="1"/>
                  </a:moveTo>
                  <a:cubicBezTo>
                    <a:pt x="78" y="1"/>
                    <a:pt x="0" y="118"/>
                    <a:pt x="59" y="235"/>
                  </a:cubicBezTo>
                  <a:cubicBezTo>
                    <a:pt x="210" y="386"/>
                    <a:pt x="311" y="537"/>
                    <a:pt x="462" y="714"/>
                  </a:cubicBezTo>
                  <a:lnTo>
                    <a:pt x="891" y="1193"/>
                  </a:lnTo>
                  <a:cubicBezTo>
                    <a:pt x="1168" y="1495"/>
                    <a:pt x="1395" y="1873"/>
                    <a:pt x="1571" y="2251"/>
                  </a:cubicBezTo>
                  <a:cubicBezTo>
                    <a:pt x="1773" y="2629"/>
                    <a:pt x="2050" y="2982"/>
                    <a:pt x="2352" y="3285"/>
                  </a:cubicBezTo>
                  <a:cubicBezTo>
                    <a:pt x="2630" y="3612"/>
                    <a:pt x="2932" y="3940"/>
                    <a:pt x="3235" y="4242"/>
                  </a:cubicBezTo>
                  <a:cubicBezTo>
                    <a:pt x="3321" y="4377"/>
                    <a:pt x="3439" y="4432"/>
                    <a:pt x="3565" y="4432"/>
                  </a:cubicBezTo>
                  <a:cubicBezTo>
                    <a:pt x="4032" y="4432"/>
                    <a:pt x="4613" y="3678"/>
                    <a:pt x="4117" y="3360"/>
                  </a:cubicBezTo>
                  <a:cubicBezTo>
                    <a:pt x="3840" y="3058"/>
                    <a:pt x="3537" y="2755"/>
                    <a:pt x="3235" y="2453"/>
                  </a:cubicBezTo>
                  <a:cubicBezTo>
                    <a:pt x="2932" y="2125"/>
                    <a:pt x="2579" y="1848"/>
                    <a:pt x="2201" y="1621"/>
                  </a:cubicBezTo>
                  <a:cubicBezTo>
                    <a:pt x="1848" y="1419"/>
                    <a:pt x="1521" y="1193"/>
                    <a:pt x="1218" y="915"/>
                  </a:cubicBezTo>
                  <a:cubicBezTo>
                    <a:pt x="1067" y="764"/>
                    <a:pt x="891" y="613"/>
                    <a:pt x="739" y="462"/>
                  </a:cubicBezTo>
                  <a:cubicBezTo>
                    <a:pt x="613" y="310"/>
                    <a:pt x="437" y="184"/>
                    <a:pt x="260" y="33"/>
                  </a:cubicBezTo>
                  <a:cubicBezTo>
                    <a:pt x="232" y="10"/>
                    <a:pt x="202"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6" name="Google Shape;2376;p34"/>
            <p:cNvSpPr/>
            <p:nvPr/>
          </p:nvSpPr>
          <p:spPr>
            <a:xfrm>
              <a:off x="2080800" y="1660300"/>
              <a:ext cx="110475" cy="108825"/>
            </a:xfrm>
            <a:custGeom>
              <a:rect b="b" l="l" r="r" t="t"/>
              <a:pathLst>
                <a:path extrusionOk="0" h="4353" w="4419">
                  <a:moveTo>
                    <a:pt x="813" y="1"/>
                  </a:moveTo>
                  <a:cubicBezTo>
                    <a:pt x="369" y="1"/>
                    <a:pt x="0" y="516"/>
                    <a:pt x="284" y="982"/>
                  </a:cubicBezTo>
                  <a:cubicBezTo>
                    <a:pt x="561" y="1285"/>
                    <a:pt x="864" y="1613"/>
                    <a:pt x="1166" y="1890"/>
                  </a:cubicBezTo>
                  <a:cubicBezTo>
                    <a:pt x="1469" y="2217"/>
                    <a:pt x="1822" y="2495"/>
                    <a:pt x="2200" y="2722"/>
                  </a:cubicBezTo>
                  <a:cubicBezTo>
                    <a:pt x="2553" y="2923"/>
                    <a:pt x="2880" y="3150"/>
                    <a:pt x="3183" y="3427"/>
                  </a:cubicBezTo>
                  <a:lnTo>
                    <a:pt x="3662" y="3881"/>
                  </a:lnTo>
                  <a:cubicBezTo>
                    <a:pt x="3813" y="4032"/>
                    <a:pt x="3964" y="4158"/>
                    <a:pt x="4140" y="4309"/>
                  </a:cubicBezTo>
                  <a:cubicBezTo>
                    <a:pt x="4171" y="4340"/>
                    <a:pt x="4205" y="4353"/>
                    <a:pt x="4236" y="4353"/>
                  </a:cubicBezTo>
                  <a:cubicBezTo>
                    <a:pt x="4336" y="4353"/>
                    <a:pt x="4418" y="4228"/>
                    <a:pt x="4342" y="4133"/>
                  </a:cubicBezTo>
                  <a:cubicBezTo>
                    <a:pt x="4191" y="3957"/>
                    <a:pt x="4090" y="3805"/>
                    <a:pt x="3939" y="3629"/>
                  </a:cubicBezTo>
                  <a:lnTo>
                    <a:pt x="3485" y="3150"/>
                  </a:lnTo>
                  <a:cubicBezTo>
                    <a:pt x="3233" y="2822"/>
                    <a:pt x="3006" y="2470"/>
                    <a:pt x="2830" y="2091"/>
                  </a:cubicBezTo>
                  <a:cubicBezTo>
                    <a:pt x="2603" y="1713"/>
                    <a:pt x="2351" y="1361"/>
                    <a:pt x="2048" y="1058"/>
                  </a:cubicBezTo>
                  <a:cubicBezTo>
                    <a:pt x="1746" y="730"/>
                    <a:pt x="1469" y="403"/>
                    <a:pt x="1141" y="100"/>
                  </a:cubicBezTo>
                  <a:cubicBezTo>
                    <a:pt x="1033" y="31"/>
                    <a:pt x="920" y="1"/>
                    <a:pt x="813"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7" name="Google Shape;2377;p34"/>
            <p:cNvSpPr/>
            <p:nvPr/>
          </p:nvSpPr>
          <p:spPr>
            <a:xfrm>
              <a:off x="2256125" y="1179100"/>
              <a:ext cx="34050" cy="357850"/>
            </a:xfrm>
            <a:custGeom>
              <a:rect b="b" l="l" r="r" t="t"/>
              <a:pathLst>
                <a:path extrusionOk="0" h="14314" w="1362">
                  <a:moveTo>
                    <a:pt x="745" y="1"/>
                  </a:moveTo>
                  <a:cubicBezTo>
                    <a:pt x="440" y="1"/>
                    <a:pt x="127" y="202"/>
                    <a:pt x="102" y="596"/>
                  </a:cubicBezTo>
                  <a:cubicBezTo>
                    <a:pt x="51" y="1730"/>
                    <a:pt x="51" y="2890"/>
                    <a:pt x="51" y="4024"/>
                  </a:cubicBezTo>
                  <a:cubicBezTo>
                    <a:pt x="1" y="5158"/>
                    <a:pt x="51" y="6267"/>
                    <a:pt x="152" y="7401"/>
                  </a:cubicBezTo>
                  <a:cubicBezTo>
                    <a:pt x="379" y="9645"/>
                    <a:pt x="278" y="11938"/>
                    <a:pt x="303" y="14181"/>
                  </a:cubicBezTo>
                  <a:cubicBezTo>
                    <a:pt x="316" y="14270"/>
                    <a:pt x="379" y="14314"/>
                    <a:pt x="442" y="14314"/>
                  </a:cubicBezTo>
                  <a:cubicBezTo>
                    <a:pt x="505" y="14314"/>
                    <a:pt x="568" y="14270"/>
                    <a:pt x="580" y="14181"/>
                  </a:cubicBezTo>
                  <a:cubicBezTo>
                    <a:pt x="681" y="11913"/>
                    <a:pt x="706" y="9619"/>
                    <a:pt x="1009" y="7351"/>
                  </a:cubicBezTo>
                  <a:cubicBezTo>
                    <a:pt x="1160" y="6267"/>
                    <a:pt x="1261" y="5133"/>
                    <a:pt x="1261" y="4024"/>
                  </a:cubicBezTo>
                  <a:cubicBezTo>
                    <a:pt x="1286" y="2890"/>
                    <a:pt x="1362" y="1730"/>
                    <a:pt x="1337" y="596"/>
                  </a:cubicBezTo>
                  <a:cubicBezTo>
                    <a:pt x="1337" y="196"/>
                    <a:pt x="1045" y="1"/>
                    <a:pt x="745"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8" name="Google Shape;2378;p34"/>
            <p:cNvSpPr/>
            <p:nvPr/>
          </p:nvSpPr>
          <p:spPr>
            <a:xfrm>
              <a:off x="2251100" y="2158525"/>
              <a:ext cx="34050" cy="357850"/>
            </a:xfrm>
            <a:custGeom>
              <a:rect b="b" l="l" r="r" t="t"/>
              <a:pathLst>
                <a:path extrusionOk="0" h="14314" w="1362">
                  <a:moveTo>
                    <a:pt x="920" y="1"/>
                  </a:moveTo>
                  <a:cubicBezTo>
                    <a:pt x="857" y="1"/>
                    <a:pt x="794" y="45"/>
                    <a:pt x="781" y="133"/>
                  </a:cubicBezTo>
                  <a:cubicBezTo>
                    <a:pt x="681" y="2402"/>
                    <a:pt x="681" y="4695"/>
                    <a:pt x="353" y="6964"/>
                  </a:cubicBezTo>
                  <a:cubicBezTo>
                    <a:pt x="202" y="8047"/>
                    <a:pt x="101" y="9182"/>
                    <a:pt x="101" y="10291"/>
                  </a:cubicBezTo>
                  <a:cubicBezTo>
                    <a:pt x="76" y="11425"/>
                    <a:pt x="0" y="12584"/>
                    <a:pt x="25" y="13718"/>
                  </a:cubicBezTo>
                  <a:cubicBezTo>
                    <a:pt x="25" y="14119"/>
                    <a:pt x="317" y="14314"/>
                    <a:pt x="617" y="14314"/>
                  </a:cubicBezTo>
                  <a:cubicBezTo>
                    <a:pt x="921" y="14314"/>
                    <a:pt x="1235" y="14112"/>
                    <a:pt x="1260" y="13718"/>
                  </a:cubicBezTo>
                  <a:cubicBezTo>
                    <a:pt x="1311" y="12584"/>
                    <a:pt x="1311" y="11425"/>
                    <a:pt x="1311" y="10291"/>
                  </a:cubicBezTo>
                  <a:cubicBezTo>
                    <a:pt x="1361" y="9156"/>
                    <a:pt x="1311" y="8047"/>
                    <a:pt x="1210" y="6913"/>
                  </a:cubicBezTo>
                  <a:cubicBezTo>
                    <a:pt x="983" y="4670"/>
                    <a:pt x="1084" y="2402"/>
                    <a:pt x="1059" y="133"/>
                  </a:cubicBezTo>
                  <a:cubicBezTo>
                    <a:pt x="1046" y="45"/>
                    <a:pt x="983" y="1"/>
                    <a:pt x="92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9" name="Google Shape;2379;p34"/>
            <p:cNvSpPr/>
            <p:nvPr/>
          </p:nvSpPr>
          <p:spPr>
            <a:xfrm>
              <a:off x="2580000" y="1833950"/>
              <a:ext cx="364250" cy="33025"/>
            </a:xfrm>
            <a:custGeom>
              <a:rect b="b" l="l" r="r" t="t"/>
              <a:pathLst>
                <a:path extrusionOk="0" h="1321" w="14570">
                  <a:moveTo>
                    <a:pt x="9546" y="1"/>
                  </a:moveTo>
                  <a:cubicBezTo>
                    <a:pt x="8692" y="1"/>
                    <a:pt x="7830" y="34"/>
                    <a:pt x="6983" y="111"/>
                  </a:cubicBezTo>
                  <a:cubicBezTo>
                    <a:pt x="5637" y="247"/>
                    <a:pt x="4273" y="274"/>
                    <a:pt x="2912" y="274"/>
                  </a:cubicBezTo>
                  <a:cubicBezTo>
                    <a:pt x="2005" y="274"/>
                    <a:pt x="1100" y="262"/>
                    <a:pt x="203" y="262"/>
                  </a:cubicBezTo>
                  <a:cubicBezTo>
                    <a:pt x="1" y="262"/>
                    <a:pt x="1" y="539"/>
                    <a:pt x="203" y="539"/>
                  </a:cubicBezTo>
                  <a:cubicBezTo>
                    <a:pt x="2471" y="665"/>
                    <a:pt x="4765" y="665"/>
                    <a:pt x="7033" y="993"/>
                  </a:cubicBezTo>
                  <a:cubicBezTo>
                    <a:pt x="8117" y="1144"/>
                    <a:pt x="9226" y="1220"/>
                    <a:pt x="10335" y="1245"/>
                  </a:cubicBezTo>
                  <a:cubicBezTo>
                    <a:pt x="11494" y="1270"/>
                    <a:pt x="12628" y="1321"/>
                    <a:pt x="13788" y="1321"/>
                  </a:cubicBezTo>
                  <a:cubicBezTo>
                    <a:pt x="14569" y="1321"/>
                    <a:pt x="14569" y="136"/>
                    <a:pt x="13788" y="86"/>
                  </a:cubicBezTo>
                  <a:cubicBezTo>
                    <a:pt x="12654" y="35"/>
                    <a:pt x="11494" y="35"/>
                    <a:pt x="10335" y="10"/>
                  </a:cubicBezTo>
                  <a:cubicBezTo>
                    <a:pt x="10073" y="4"/>
                    <a:pt x="9810" y="1"/>
                    <a:pt x="954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0" name="Google Shape;2380;p34"/>
            <p:cNvSpPr/>
            <p:nvPr/>
          </p:nvSpPr>
          <p:spPr>
            <a:xfrm>
              <a:off x="1597025" y="1828525"/>
              <a:ext cx="364250" cy="33000"/>
            </a:xfrm>
            <a:custGeom>
              <a:rect b="b" l="l" r="r" t="t"/>
              <a:pathLst>
                <a:path extrusionOk="0" h="1320" w="14570">
                  <a:moveTo>
                    <a:pt x="782" y="0"/>
                  </a:moveTo>
                  <a:cubicBezTo>
                    <a:pt x="1" y="0"/>
                    <a:pt x="1" y="1210"/>
                    <a:pt x="782" y="1235"/>
                  </a:cubicBezTo>
                  <a:cubicBezTo>
                    <a:pt x="1942" y="1286"/>
                    <a:pt x="3076" y="1286"/>
                    <a:pt x="4235" y="1311"/>
                  </a:cubicBezTo>
                  <a:cubicBezTo>
                    <a:pt x="4497" y="1317"/>
                    <a:pt x="4759" y="1320"/>
                    <a:pt x="5021" y="1320"/>
                  </a:cubicBezTo>
                  <a:cubicBezTo>
                    <a:pt x="5869" y="1320"/>
                    <a:pt x="6721" y="1287"/>
                    <a:pt x="7587" y="1210"/>
                  </a:cubicBezTo>
                  <a:cubicBezTo>
                    <a:pt x="8933" y="1074"/>
                    <a:pt x="10297" y="1047"/>
                    <a:pt x="11663" y="1047"/>
                  </a:cubicBezTo>
                  <a:cubicBezTo>
                    <a:pt x="12574" y="1047"/>
                    <a:pt x="13485" y="1059"/>
                    <a:pt x="14393" y="1059"/>
                  </a:cubicBezTo>
                  <a:cubicBezTo>
                    <a:pt x="14569" y="1059"/>
                    <a:pt x="14569" y="781"/>
                    <a:pt x="14393" y="781"/>
                  </a:cubicBezTo>
                  <a:cubicBezTo>
                    <a:pt x="12099" y="655"/>
                    <a:pt x="9831" y="655"/>
                    <a:pt x="7562" y="353"/>
                  </a:cubicBezTo>
                  <a:cubicBezTo>
                    <a:pt x="6453" y="202"/>
                    <a:pt x="5344" y="101"/>
                    <a:pt x="4235" y="76"/>
                  </a:cubicBezTo>
                  <a:cubicBezTo>
                    <a:pt x="3076" y="51"/>
                    <a:pt x="1942" y="0"/>
                    <a:pt x="78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1" name="Google Shape;2381;p34"/>
            <p:cNvSpPr/>
            <p:nvPr/>
          </p:nvSpPr>
          <p:spPr>
            <a:xfrm>
              <a:off x="2484925" y="1373125"/>
              <a:ext cx="272200" cy="253525"/>
            </a:xfrm>
            <a:custGeom>
              <a:rect b="b" l="l" r="r" t="t"/>
              <a:pathLst>
                <a:path extrusionOk="0" h="10141" w="10888">
                  <a:moveTo>
                    <a:pt x="10012" y="0"/>
                  </a:moveTo>
                  <a:cubicBezTo>
                    <a:pt x="9874" y="0"/>
                    <a:pt x="9731" y="51"/>
                    <a:pt x="9601" y="170"/>
                  </a:cubicBezTo>
                  <a:cubicBezTo>
                    <a:pt x="8744" y="926"/>
                    <a:pt x="7937" y="1732"/>
                    <a:pt x="7106" y="2539"/>
                  </a:cubicBezTo>
                  <a:cubicBezTo>
                    <a:pt x="6299" y="3320"/>
                    <a:pt x="5518" y="4127"/>
                    <a:pt x="4812" y="4984"/>
                  </a:cubicBezTo>
                  <a:cubicBezTo>
                    <a:pt x="3375" y="6748"/>
                    <a:pt x="1687" y="8286"/>
                    <a:pt x="99" y="9899"/>
                  </a:cubicBezTo>
                  <a:cubicBezTo>
                    <a:pt x="1" y="9997"/>
                    <a:pt x="101" y="10140"/>
                    <a:pt x="209" y="10140"/>
                  </a:cubicBezTo>
                  <a:cubicBezTo>
                    <a:pt x="241" y="10140"/>
                    <a:pt x="272" y="10128"/>
                    <a:pt x="300" y="10100"/>
                  </a:cubicBezTo>
                  <a:cubicBezTo>
                    <a:pt x="1989" y="8563"/>
                    <a:pt x="3627" y="6950"/>
                    <a:pt x="5442" y="5589"/>
                  </a:cubicBezTo>
                  <a:cubicBezTo>
                    <a:pt x="6324" y="4908"/>
                    <a:pt x="7181" y="4177"/>
                    <a:pt x="7963" y="3396"/>
                  </a:cubicBezTo>
                  <a:cubicBezTo>
                    <a:pt x="8794" y="2615"/>
                    <a:pt x="9651" y="1858"/>
                    <a:pt x="10458" y="1027"/>
                  </a:cubicBezTo>
                  <a:cubicBezTo>
                    <a:pt x="10888" y="597"/>
                    <a:pt x="10485" y="0"/>
                    <a:pt x="1001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2" name="Google Shape;2382;p34"/>
            <p:cNvSpPr/>
            <p:nvPr/>
          </p:nvSpPr>
          <p:spPr>
            <a:xfrm>
              <a:off x="1784150" y="2069100"/>
              <a:ext cx="272250" cy="253275"/>
            </a:xfrm>
            <a:custGeom>
              <a:rect b="b" l="l" r="r" t="t"/>
              <a:pathLst>
                <a:path extrusionOk="0" h="10131" w="10890">
                  <a:moveTo>
                    <a:pt x="10694" y="1"/>
                  </a:moveTo>
                  <a:cubicBezTo>
                    <a:pt x="10667" y="1"/>
                    <a:pt x="10639" y="10"/>
                    <a:pt x="10613" y="30"/>
                  </a:cubicBezTo>
                  <a:cubicBezTo>
                    <a:pt x="8899" y="1568"/>
                    <a:pt x="7286" y="3181"/>
                    <a:pt x="5446" y="4542"/>
                  </a:cubicBezTo>
                  <a:cubicBezTo>
                    <a:pt x="4564" y="5223"/>
                    <a:pt x="3732" y="5953"/>
                    <a:pt x="2925" y="6710"/>
                  </a:cubicBezTo>
                  <a:cubicBezTo>
                    <a:pt x="2094" y="7516"/>
                    <a:pt x="1237" y="8297"/>
                    <a:pt x="430" y="9104"/>
                  </a:cubicBezTo>
                  <a:cubicBezTo>
                    <a:pt x="0" y="9534"/>
                    <a:pt x="419" y="10130"/>
                    <a:pt x="898" y="10130"/>
                  </a:cubicBezTo>
                  <a:cubicBezTo>
                    <a:pt x="1038" y="10130"/>
                    <a:pt x="1182" y="10080"/>
                    <a:pt x="1312" y="9961"/>
                  </a:cubicBezTo>
                  <a:cubicBezTo>
                    <a:pt x="2169" y="9205"/>
                    <a:pt x="2976" y="8398"/>
                    <a:pt x="3782" y="7592"/>
                  </a:cubicBezTo>
                  <a:cubicBezTo>
                    <a:pt x="4614" y="6810"/>
                    <a:pt x="5370" y="6004"/>
                    <a:pt x="6101" y="5147"/>
                  </a:cubicBezTo>
                  <a:cubicBezTo>
                    <a:pt x="7538" y="3383"/>
                    <a:pt x="9201" y="1845"/>
                    <a:pt x="10789" y="232"/>
                  </a:cubicBezTo>
                  <a:cubicBezTo>
                    <a:pt x="10889" y="132"/>
                    <a:pt x="10799" y="1"/>
                    <a:pt x="1069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3" name="Google Shape;2383;p34"/>
            <p:cNvSpPr/>
            <p:nvPr/>
          </p:nvSpPr>
          <p:spPr>
            <a:xfrm>
              <a:off x="2490650" y="2063725"/>
              <a:ext cx="260925" cy="264550"/>
            </a:xfrm>
            <a:custGeom>
              <a:rect b="b" l="l" r="r" t="t"/>
              <a:pathLst>
                <a:path extrusionOk="0" h="10582" w="10437">
                  <a:moveTo>
                    <a:pt x="179" y="1"/>
                  </a:moveTo>
                  <a:cubicBezTo>
                    <a:pt x="80" y="1"/>
                    <a:pt x="1" y="130"/>
                    <a:pt x="97" y="245"/>
                  </a:cubicBezTo>
                  <a:lnTo>
                    <a:pt x="97" y="220"/>
                  </a:lnTo>
                  <a:cubicBezTo>
                    <a:pt x="1609" y="1934"/>
                    <a:pt x="3247" y="3547"/>
                    <a:pt x="4608" y="5387"/>
                  </a:cubicBezTo>
                  <a:cubicBezTo>
                    <a:pt x="5264" y="6269"/>
                    <a:pt x="5994" y="7101"/>
                    <a:pt x="6776" y="7908"/>
                  </a:cubicBezTo>
                  <a:cubicBezTo>
                    <a:pt x="7557" y="8739"/>
                    <a:pt x="8339" y="9596"/>
                    <a:pt x="9145" y="10403"/>
                  </a:cubicBezTo>
                  <a:cubicBezTo>
                    <a:pt x="9277" y="10529"/>
                    <a:pt x="9422" y="10582"/>
                    <a:pt x="9561" y="10582"/>
                  </a:cubicBezTo>
                  <a:cubicBezTo>
                    <a:pt x="10033" y="10582"/>
                    <a:pt x="10436" y="9969"/>
                    <a:pt x="10027" y="9521"/>
                  </a:cubicBezTo>
                  <a:cubicBezTo>
                    <a:pt x="9246" y="8689"/>
                    <a:pt x="8439" y="7857"/>
                    <a:pt x="7633" y="7051"/>
                  </a:cubicBezTo>
                  <a:cubicBezTo>
                    <a:pt x="6877" y="6219"/>
                    <a:pt x="6045" y="5463"/>
                    <a:pt x="5188" y="4732"/>
                  </a:cubicBezTo>
                  <a:cubicBezTo>
                    <a:pt x="3424" y="3295"/>
                    <a:pt x="1886" y="1632"/>
                    <a:pt x="273" y="44"/>
                  </a:cubicBezTo>
                  <a:cubicBezTo>
                    <a:pt x="243" y="14"/>
                    <a:pt x="210" y="1"/>
                    <a:pt x="17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4" name="Google Shape;2384;p34"/>
            <p:cNvSpPr/>
            <p:nvPr/>
          </p:nvSpPr>
          <p:spPr>
            <a:xfrm>
              <a:off x="1789700" y="1367200"/>
              <a:ext cx="260925" cy="264550"/>
            </a:xfrm>
            <a:custGeom>
              <a:rect b="b" l="l" r="r" t="t"/>
              <a:pathLst>
                <a:path extrusionOk="0" h="10582" w="10437">
                  <a:moveTo>
                    <a:pt x="876" y="1"/>
                  </a:moveTo>
                  <a:cubicBezTo>
                    <a:pt x="404" y="1"/>
                    <a:pt x="1" y="614"/>
                    <a:pt x="410" y="1062"/>
                  </a:cubicBezTo>
                  <a:cubicBezTo>
                    <a:pt x="1191" y="1894"/>
                    <a:pt x="1998" y="2726"/>
                    <a:pt x="2804" y="3532"/>
                  </a:cubicBezTo>
                  <a:cubicBezTo>
                    <a:pt x="3560" y="4364"/>
                    <a:pt x="4392" y="5120"/>
                    <a:pt x="5249" y="5851"/>
                  </a:cubicBezTo>
                  <a:cubicBezTo>
                    <a:pt x="7013" y="7288"/>
                    <a:pt x="8551" y="8951"/>
                    <a:pt x="10164" y="10539"/>
                  </a:cubicBezTo>
                  <a:cubicBezTo>
                    <a:pt x="10194" y="10569"/>
                    <a:pt x="10227" y="10582"/>
                    <a:pt x="10258" y="10582"/>
                  </a:cubicBezTo>
                  <a:cubicBezTo>
                    <a:pt x="10357" y="10582"/>
                    <a:pt x="10436" y="10452"/>
                    <a:pt x="10340" y="10337"/>
                  </a:cubicBezTo>
                  <a:lnTo>
                    <a:pt x="10340" y="10337"/>
                  </a:lnTo>
                  <a:lnTo>
                    <a:pt x="10365" y="10362"/>
                  </a:lnTo>
                  <a:cubicBezTo>
                    <a:pt x="8828" y="8649"/>
                    <a:pt x="7215" y="7035"/>
                    <a:pt x="5829" y="5196"/>
                  </a:cubicBezTo>
                  <a:cubicBezTo>
                    <a:pt x="5148" y="4313"/>
                    <a:pt x="4442" y="3482"/>
                    <a:pt x="3661" y="2675"/>
                  </a:cubicBezTo>
                  <a:cubicBezTo>
                    <a:pt x="2880" y="1843"/>
                    <a:pt x="2098" y="986"/>
                    <a:pt x="1292" y="180"/>
                  </a:cubicBezTo>
                  <a:cubicBezTo>
                    <a:pt x="1160" y="54"/>
                    <a:pt x="1015" y="1"/>
                    <a:pt x="876"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5" name="Google Shape;2385;p34"/>
            <p:cNvSpPr/>
            <p:nvPr/>
          </p:nvSpPr>
          <p:spPr>
            <a:xfrm>
              <a:off x="2320850" y="1509075"/>
              <a:ext cx="87350" cy="185850"/>
            </a:xfrm>
            <a:custGeom>
              <a:rect b="b" l="l" r="r" t="t"/>
              <a:pathLst>
                <a:path extrusionOk="0" h="7434" w="3494">
                  <a:moveTo>
                    <a:pt x="2694" y="0"/>
                  </a:moveTo>
                  <a:cubicBezTo>
                    <a:pt x="2501" y="0"/>
                    <a:pt x="2319" y="90"/>
                    <a:pt x="2226" y="302"/>
                  </a:cubicBezTo>
                  <a:cubicBezTo>
                    <a:pt x="1974" y="882"/>
                    <a:pt x="1772" y="1486"/>
                    <a:pt x="1545" y="2066"/>
                  </a:cubicBezTo>
                  <a:cubicBezTo>
                    <a:pt x="1318" y="2621"/>
                    <a:pt x="1167" y="3175"/>
                    <a:pt x="1066" y="3780"/>
                  </a:cubicBezTo>
                  <a:cubicBezTo>
                    <a:pt x="966" y="4360"/>
                    <a:pt x="840" y="4940"/>
                    <a:pt x="638" y="5519"/>
                  </a:cubicBezTo>
                  <a:cubicBezTo>
                    <a:pt x="436" y="6099"/>
                    <a:pt x="235" y="6679"/>
                    <a:pt x="33" y="7258"/>
                  </a:cubicBezTo>
                  <a:cubicBezTo>
                    <a:pt x="0" y="7357"/>
                    <a:pt x="96" y="7434"/>
                    <a:pt x="180" y="7434"/>
                  </a:cubicBezTo>
                  <a:cubicBezTo>
                    <a:pt x="225" y="7434"/>
                    <a:pt x="268" y="7412"/>
                    <a:pt x="285" y="7359"/>
                  </a:cubicBezTo>
                  <a:cubicBezTo>
                    <a:pt x="537" y="6830"/>
                    <a:pt x="764" y="6301"/>
                    <a:pt x="991" y="5746"/>
                  </a:cubicBezTo>
                  <a:cubicBezTo>
                    <a:pt x="1243" y="5166"/>
                    <a:pt x="1520" y="4637"/>
                    <a:pt x="1873" y="4133"/>
                  </a:cubicBezTo>
                  <a:cubicBezTo>
                    <a:pt x="2201" y="3604"/>
                    <a:pt x="2453" y="3074"/>
                    <a:pt x="2680" y="2520"/>
                  </a:cubicBezTo>
                  <a:cubicBezTo>
                    <a:pt x="2906" y="1940"/>
                    <a:pt x="3158" y="1360"/>
                    <a:pt x="3360" y="781"/>
                  </a:cubicBezTo>
                  <a:cubicBezTo>
                    <a:pt x="3494" y="346"/>
                    <a:pt x="3073" y="0"/>
                    <a:pt x="2694"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6" name="Google Shape;2386;p34"/>
            <p:cNvSpPr/>
            <p:nvPr/>
          </p:nvSpPr>
          <p:spPr>
            <a:xfrm>
              <a:off x="2133075" y="2000550"/>
              <a:ext cx="87350" cy="186150"/>
            </a:xfrm>
            <a:custGeom>
              <a:rect b="b" l="l" r="r" t="t"/>
              <a:pathLst>
                <a:path extrusionOk="0" h="7446" w="3494">
                  <a:moveTo>
                    <a:pt x="3314" y="1"/>
                  </a:moveTo>
                  <a:cubicBezTo>
                    <a:pt x="3269" y="1"/>
                    <a:pt x="3226" y="23"/>
                    <a:pt x="3209" y="76"/>
                  </a:cubicBezTo>
                  <a:cubicBezTo>
                    <a:pt x="2957" y="605"/>
                    <a:pt x="2730" y="1159"/>
                    <a:pt x="2503" y="1714"/>
                  </a:cubicBezTo>
                  <a:cubicBezTo>
                    <a:pt x="2251" y="2268"/>
                    <a:pt x="1949" y="2798"/>
                    <a:pt x="1621" y="3327"/>
                  </a:cubicBezTo>
                  <a:cubicBezTo>
                    <a:pt x="1293" y="3831"/>
                    <a:pt x="1016" y="4360"/>
                    <a:pt x="814" y="4940"/>
                  </a:cubicBezTo>
                  <a:cubicBezTo>
                    <a:pt x="588" y="5520"/>
                    <a:pt x="336" y="6074"/>
                    <a:pt x="134" y="6654"/>
                  </a:cubicBezTo>
                  <a:cubicBezTo>
                    <a:pt x="0" y="7089"/>
                    <a:pt x="421" y="7446"/>
                    <a:pt x="800" y="7446"/>
                  </a:cubicBezTo>
                  <a:cubicBezTo>
                    <a:pt x="993" y="7446"/>
                    <a:pt x="1175" y="7353"/>
                    <a:pt x="1268" y="7133"/>
                  </a:cubicBezTo>
                  <a:cubicBezTo>
                    <a:pt x="1520" y="6578"/>
                    <a:pt x="1722" y="5973"/>
                    <a:pt x="1949" y="5368"/>
                  </a:cubicBezTo>
                  <a:cubicBezTo>
                    <a:pt x="2175" y="4839"/>
                    <a:pt x="2327" y="4259"/>
                    <a:pt x="2428" y="3680"/>
                  </a:cubicBezTo>
                  <a:cubicBezTo>
                    <a:pt x="2528" y="3075"/>
                    <a:pt x="2654" y="2495"/>
                    <a:pt x="2831" y="1941"/>
                  </a:cubicBezTo>
                  <a:cubicBezTo>
                    <a:pt x="3058" y="1336"/>
                    <a:pt x="3259" y="756"/>
                    <a:pt x="3461" y="176"/>
                  </a:cubicBezTo>
                  <a:cubicBezTo>
                    <a:pt x="3494" y="78"/>
                    <a:pt x="3398" y="1"/>
                    <a:pt x="331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7" name="Google Shape;2387;p34"/>
            <p:cNvSpPr/>
            <p:nvPr/>
          </p:nvSpPr>
          <p:spPr>
            <a:xfrm>
              <a:off x="2421600" y="1898900"/>
              <a:ext cx="194675" cy="83550"/>
            </a:xfrm>
            <a:custGeom>
              <a:rect b="b" l="l" r="r" t="t"/>
              <a:pathLst>
                <a:path extrusionOk="0" h="3342" w="7787">
                  <a:moveTo>
                    <a:pt x="200" y="1"/>
                  </a:moveTo>
                  <a:cubicBezTo>
                    <a:pt x="89" y="1"/>
                    <a:pt x="0" y="192"/>
                    <a:pt x="137" y="260"/>
                  </a:cubicBezTo>
                  <a:cubicBezTo>
                    <a:pt x="691" y="487"/>
                    <a:pt x="1220" y="714"/>
                    <a:pt x="1775" y="941"/>
                  </a:cubicBezTo>
                  <a:cubicBezTo>
                    <a:pt x="2329" y="1193"/>
                    <a:pt x="2859" y="1495"/>
                    <a:pt x="3388" y="1848"/>
                  </a:cubicBezTo>
                  <a:cubicBezTo>
                    <a:pt x="3892" y="2150"/>
                    <a:pt x="4421" y="2428"/>
                    <a:pt x="5001" y="2654"/>
                  </a:cubicBezTo>
                  <a:cubicBezTo>
                    <a:pt x="5581" y="2881"/>
                    <a:pt x="6135" y="3133"/>
                    <a:pt x="6740" y="3310"/>
                  </a:cubicBezTo>
                  <a:cubicBezTo>
                    <a:pt x="6800" y="3331"/>
                    <a:pt x="6859" y="3341"/>
                    <a:pt x="6916" y="3341"/>
                  </a:cubicBezTo>
                  <a:cubicBezTo>
                    <a:pt x="7451" y="3341"/>
                    <a:pt x="7787" y="2452"/>
                    <a:pt x="7194" y="2201"/>
                  </a:cubicBezTo>
                  <a:cubicBezTo>
                    <a:pt x="6639" y="1924"/>
                    <a:pt x="6034" y="1722"/>
                    <a:pt x="5455" y="1520"/>
                  </a:cubicBezTo>
                  <a:cubicBezTo>
                    <a:pt x="4900" y="1293"/>
                    <a:pt x="4321" y="1117"/>
                    <a:pt x="3741" y="1016"/>
                  </a:cubicBezTo>
                  <a:cubicBezTo>
                    <a:pt x="3136" y="941"/>
                    <a:pt x="2556" y="789"/>
                    <a:pt x="2002" y="613"/>
                  </a:cubicBezTo>
                  <a:cubicBezTo>
                    <a:pt x="1422" y="411"/>
                    <a:pt x="842" y="184"/>
                    <a:pt x="237" y="8"/>
                  </a:cubicBezTo>
                  <a:cubicBezTo>
                    <a:pt x="225" y="3"/>
                    <a:pt x="213" y="1"/>
                    <a:pt x="200"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8" name="Google Shape;2388;p34"/>
            <p:cNvSpPr/>
            <p:nvPr/>
          </p:nvSpPr>
          <p:spPr>
            <a:xfrm>
              <a:off x="1925000" y="1713050"/>
              <a:ext cx="194675" cy="83525"/>
            </a:xfrm>
            <a:custGeom>
              <a:rect b="b" l="l" r="r" t="t"/>
              <a:pathLst>
                <a:path extrusionOk="0" h="3341" w="7787">
                  <a:moveTo>
                    <a:pt x="871" y="0"/>
                  </a:moveTo>
                  <a:cubicBezTo>
                    <a:pt x="336" y="0"/>
                    <a:pt x="0" y="890"/>
                    <a:pt x="593" y="1141"/>
                  </a:cubicBezTo>
                  <a:cubicBezTo>
                    <a:pt x="1148" y="1393"/>
                    <a:pt x="1753" y="1595"/>
                    <a:pt x="2332" y="1821"/>
                  </a:cubicBezTo>
                  <a:cubicBezTo>
                    <a:pt x="2887" y="2048"/>
                    <a:pt x="3466" y="2199"/>
                    <a:pt x="4046" y="2325"/>
                  </a:cubicBezTo>
                  <a:cubicBezTo>
                    <a:pt x="4651" y="2401"/>
                    <a:pt x="5231" y="2527"/>
                    <a:pt x="5785" y="2729"/>
                  </a:cubicBezTo>
                  <a:cubicBezTo>
                    <a:pt x="6365" y="2930"/>
                    <a:pt x="6945" y="3132"/>
                    <a:pt x="7550" y="3334"/>
                  </a:cubicBezTo>
                  <a:cubicBezTo>
                    <a:pt x="7562" y="3339"/>
                    <a:pt x="7574" y="3341"/>
                    <a:pt x="7586" y="3341"/>
                  </a:cubicBezTo>
                  <a:cubicBezTo>
                    <a:pt x="7698" y="3341"/>
                    <a:pt x="7787" y="3150"/>
                    <a:pt x="7650" y="3082"/>
                  </a:cubicBezTo>
                  <a:cubicBezTo>
                    <a:pt x="7121" y="2855"/>
                    <a:pt x="6567" y="2628"/>
                    <a:pt x="6012" y="2401"/>
                  </a:cubicBezTo>
                  <a:cubicBezTo>
                    <a:pt x="5458" y="2149"/>
                    <a:pt x="4903" y="1847"/>
                    <a:pt x="4399" y="1494"/>
                  </a:cubicBezTo>
                  <a:cubicBezTo>
                    <a:pt x="3895" y="1166"/>
                    <a:pt x="3340" y="914"/>
                    <a:pt x="2786" y="687"/>
                  </a:cubicBezTo>
                  <a:cubicBezTo>
                    <a:pt x="2206" y="460"/>
                    <a:pt x="1652" y="208"/>
                    <a:pt x="1047" y="32"/>
                  </a:cubicBezTo>
                  <a:cubicBezTo>
                    <a:pt x="987" y="10"/>
                    <a:pt x="928" y="0"/>
                    <a:pt x="87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9" name="Google Shape;2389;p34"/>
            <p:cNvSpPr/>
            <p:nvPr/>
          </p:nvSpPr>
          <p:spPr>
            <a:xfrm>
              <a:off x="2415325" y="1687675"/>
              <a:ext cx="189600" cy="91725"/>
            </a:xfrm>
            <a:custGeom>
              <a:rect b="b" l="l" r="r" t="t"/>
              <a:pathLst>
                <a:path extrusionOk="0" h="3669" w="7584">
                  <a:moveTo>
                    <a:pt x="6760" y="0"/>
                  </a:moveTo>
                  <a:cubicBezTo>
                    <a:pt x="6697" y="0"/>
                    <a:pt x="6631" y="12"/>
                    <a:pt x="6563" y="39"/>
                  </a:cubicBezTo>
                  <a:cubicBezTo>
                    <a:pt x="5983" y="266"/>
                    <a:pt x="5428" y="543"/>
                    <a:pt x="4874" y="795"/>
                  </a:cubicBezTo>
                  <a:cubicBezTo>
                    <a:pt x="4319" y="1022"/>
                    <a:pt x="3790" y="1324"/>
                    <a:pt x="3286" y="1677"/>
                  </a:cubicBezTo>
                  <a:cubicBezTo>
                    <a:pt x="2807" y="2030"/>
                    <a:pt x="2278" y="2332"/>
                    <a:pt x="1749" y="2610"/>
                  </a:cubicBezTo>
                  <a:cubicBezTo>
                    <a:pt x="1194" y="2862"/>
                    <a:pt x="665" y="3139"/>
                    <a:pt x="110" y="3391"/>
                  </a:cubicBezTo>
                  <a:cubicBezTo>
                    <a:pt x="0" y="3457"/>
                    <a:pt x="44" y="3657"/>
                    <a:pt x="157" y="3657"/>
                  </a:cubicBezTo>
                  <a:cubicBezTo>
                    <a:pt x="174" y="3657"/>
                    <a:pt x="192" y="3653"/>
                    <a:pt x="211" y="3643"/>
                  </a:cubicBezTo>
                  <a:lnTo>
                    <a:pt x="211" y="3668"/>
                  </a:lnTo>
                  <a:cubicBezTo>
                    <a:pt x="740" y="3467"/>
                    <a:pt x="1295" y="3240"/>
                    <a:pt x="1824" y="3013"/>
                  </a:cubicBezTo>
                  <a:cubicBezTo>
                    <a:pt x="2404" y="2786"/>
                    <a:pt x="3009" y="2610"/>
                    <a:pt x="3639" y="2484"/>
                  </a:cubicBezTo>
                  <a:cubicBezTo>
                    <a:pt x="4219" y="2332"/>
                    <a:pt x="4798" y="2156"/>
                    <a:pt x="5378" y="1904"/>
                  </a:cubicBezTo>
                  <a:cubicBezTo>
                    <a:pt x="5933" y="1652"/>
                    <a:pt x="6487" y="1425"/>
                    <a:pt x="7042" y="1173"/>
                  </a:cubicBezTo>
                  <a:cubicBezTo>
                    <a:pt x="7583" y="880"/>
                    <a:pt x="7296" y="0"/>
                    <a:pt x="676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0" name="Google Shape;2390;p34"/>
            <p:cNvSpPr/>
            <p:nvPr/>
          </p:nvSpPr>
          <p:spPr>
            <a:xfrm>
              <a:off x="1935800" y="1915925"/>
              <a:ext cx="190275" cy="91900"/>
            </a:xfrm>
            <a:custGeom>
              <a:rect b="b" l="l" r="r" t="t"/>
              <a:pathLst>
                <a:path extrusionOk="0" h="3676" w="7611">
                  <a:moveTo>
                    <a:pt x="7428" y="1"/>
                  </a:moveTo>
                  <a:cubicBezTo>
                    <a:pt x="7417" y="1"/>
                    <a:pt x="7406" y="3"/>
                    <a:pt x="7395" y="8"/>
                  </a:cubicBezTo>
                  <a:cubicBezTo>
                    <a:pt x="6866" y="234"/>
                    <a:pt x="6311" y="436"/>
                    <a:pt x="5782" y="663"/>
                  </a:cubicBezTo>
                  <a:cubicBezTo>
                    <a:pt x="5202" y="890"/>
                    <a:pt x="4597" y="1066"/>
                    <a:pt x="3967" y="1192"/>
                  </a:cubicBezTo>
                  <a:cubicBezTo>
                    <a:pt x="3387" y="1318"/>
                    <a:pt x="2808" y="1520"/>
                    <a:pt x="2228" y="1772"/>
                  </a:cubicBezTo>
                  <a:cubicBezTo>
                    <a:pt x="1673" y="2024"/>
                    <a:pt x="1119" y="2251"/>
                    <a:pt x="564" y="2503"/>
                  </a:cubicBezTo>
                  <a:cubicBezTo>
                    <a:pt x="0" y="2796"/>
                    <a:pt x="305" y="3675"/>
                    <a:pt x="845" y="3675"/>
                  </a:cubicBezTo>
                  <a:cubicBezTo>
                    <a:pt x="908" y="3675"/>
                    <a:pt x="975" y="3663"/>
                    <a:pt x="1043" y="3637"/>
                  </a:cubicBezTo>
                  <a:cubicBezTo>
                    <a:pt x="1623" y="3410"/>
                    <a:pt x="2177" y="3133"/>
                    <a:pt x="2732" y="2881"/>
                  </a:cubicBezTo>
                  <a:cubicBezTo>
                    <a:pt x="3286" y="2654"/>
                    <a:pt x="3816" y="2352"/>
                    <a:pt x="4320" y="1999"/>
                  </a:cubicBezTo>
                  <a:cubicBezTo>
                    <a:pt x="4799" y="1646"/>
                    <a:pt x="5303" y="1343"/>
                    <a:pt x="5857" y="1066"/>
                  </a:cubicBezTo>
                  <a:cubicBezTo>
                    <a:pt x="6412" y="814"/>
                    <a:pt x="6941" y="537"/>
                    <a:pt x="7496" y="260"/>
                  </a:cubicBezTo>
                  <a:cubicBezTo>
                    <a:pt x="7610" y="214"/>
                    <a:pt x="7537" y="1"/>
                    <a:pt x="7428"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1" name="Google Shape;2391;p34"/>
            <p:cNvSpPr/>
            <p:nvPr/>
          </p:nvSpPr>
          <p:spPr>
            <a:xfrm>
              <a:off x="2338075" y="1993625"/>
              <a:ext cx="95700" cy="182250"/>
            </a:xfrm>
            <a:custGeom>
              <a:rect b="b" l="l" r="r" t="t"/>
              <a:pathLst>
                <a:path extrusionOk="0" h="7290" w="3828">
                  <a:moveTo>
                    <a:pt x="180" y="0"/>
                  </a:moveTo>
                  <a:cubicBezTo>
                    <a:pt x="90" y="0"/>
                    <a:pt x="1" y="78"/>
                    <a:pt x="50" y="176"/>
                  </a:cubicBezTo>
                  <a:lnTo>
                    <a:pt x="50" y="151"/>
                  </a:lnTo>
                  <a:cubicBezTo>
                    <a:pt x="251" y="705"/>
                    <a:pt x="478" y="1235"/>
                    <a:pt x="680" y="1764"/>
                  </a:cubicBezTo>
                  <a:cubicBezTo>
                    <a:pt x="907" y="2369"/>
                    <a:pt x="1083" y="2974"/>
                    <a:pt x="1209" y="3579"/>
                  </a:cubicBezTo>
                  <a:cubicBezTo>
                    <a:pt x="1360" y="4184"/>
                    <a:pt x="1562" y="4763"/>
                    <a:pt x="1814" y="5318"/>
                  </a:cubicBezTo>
                  <a:cubicBezTo>
                    <a:pt x="2041" y="5872"/>
                    <a:pt x="2268" y="6452"/>
                    <a:pt x="2545" y="6981"/>
                  </a:cubicBezTo>
                  <a:cubicBezTo>
                    <a:pt x="2649" y="7198"/>
                    <a:pt x="2843" y="7290"/>
                    <a:pt x="3043" y="7290"/>
                  </a:cubicBezTo>
                  <a:cubicBezTo>
                    <a:pt x="3424" y="7290"/>
                    <a:pt x="3828" y="6957"/>
                    <a:pt x="3679" y="6528"/>
                  </a:cubicBezTo>
                  <a:cubicBezTo>
                    <a:pt x="3452" y="5948"/>
                    <a:pt x="3175" y="5393"/>
                    <a:pt x="2923" y="4814"/>
                  </a:cubicBezTo>
                  <a:cubicBezTo>
                    <a:pt x="2671" y="4259"/>
                    <a:pt x="2369" y="3730"/>
                    <a:pt x="2041" y="3251"/>
                  </a:cubicBezTo>
                  <a:cubicBezTo>
                    <a:pt x="1688" y="2747"/>
                    <a:pt x="1360" y="2243"/>
                    <a:pt x="1083" y="1714"/>
                  </a:cubicBezTo>
                  <a:cubicBezTo>
                    <a:pt x="831" y="1159"/>
                    <a:pt x="579" y="605"/>
                    <a:pt x="302" y="75"/>
                  </a:cubicBezTo>
                  <a:cubicBezTo>
                    <a:pt x="275" y="23"/>
                    <a:pt x="228" y="0"/>
                    <a:pt x="18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2" name="Google Shape;2392;p34"/>
            <p:cNvSpPr/>
            <p:nvPr/>
          </p:nvSpPr>
          <p:spPr>
            <a:xfrm>
              <a:off x="2107700" y="1519625"/>
              <a:ext cx="95725" cy="182250"/>
            </a:xfrm>
            <a:custGeom>
              <a:rect b="b" l="l" r="r" t="t"/>
              <a:pathLst>
                <a:path extrusionOk="0" h="7290" w="3829">
                  <a:moveTo>
                    <a:pt x="785" y="0"/>
                  </a:moveTo>
                  <a:cubicBezTo>
                    <a:pt x="399" y="0"/>
                    <a:pt x="1" y="332"/>
                    <a:pt x="166" y="762"/>
                  </a:cubicBezTo>
                  <a:cubicBezTo>
                    <a:pt x="393" y="1342"/>
                    <a:pt x="670" y="1896"/>
                    <a:pt x="922" y="2476"/>
                  </a:cubicBezTo>
                  <a:cubicBezTo>
                    <a:pt x="1149" y="3030"/>
                    <a:pt x="1451" y="3560"/>
                    <a:pt x="1804" y="4039"/>
                  </a:cubicBezTo>
                  <a:cubicBezTo>
                    <a:pt x="2157" y="4543"/>
                    <a:pt x="2460" y="5047"/>
                    <a:pt x="2737" y="5576"/>
                  </a:cubicBezTo>
                  <a:cubicBezTo>
                    <a:pt x="2989" y="6131"/>
                    <a:pt x="3266" y="6685"/>
                    <a:pt x="3543" y="7214"/>
                  </a:cubicBezTo>
                  <a:cubicBezTo>
                    <a:pt x="3561" y="7267"/>
                    <a:pt x="3603" y="7289"/>
                    <a:pt x="3648" y="7289"/>
                  </a:cubicBezTo>
                  <a:cubicBezTo>
                    <a:pt x="3733" y="7289"/>
                    <a:pt x="3828" y="7212"/>
                    <a:pt x="3795" y="7114"/>
                  </a:cubicBezTo>
                  <a:lnTo>
                    <a:pt x="3795" y="7114"/>
                  </a:lnTo>
                  <a:lnTo>
                    <a:pt x="3770" y="7139"/>
                  </a:lnTo>
                  <a:cubicBezTo>
                    <a:pt x="3569" y="6584"/>
                    <a:pt x="3342" y="6055"/>
                    <a:pt x="3140" y="5526"/>
                  </a:cubicBezTo>
                  <a:cubicBezTo>
                    <a:pt x="2913" y="4921"/>
                    <a:pt x="2737" y="4316"/>
                    <a:pt x="2611" y="3711"/>
                  </a:cubicBezTo>
                  <a:cubicBezTo>
                    <a:pt x="2485" y="3106"/>
                    <a:pt x="2283" y="2526"/>
                    <a:pt x="2031" y="1972"/>
                  </a:cubicBezTo>
                  <a:cubicBezTo>
                    <a:pt x="1779" y="1417"/>
                    <a:pt x="1577" y="838"/>
                    <a:pt x="1300" y="308"/>
                  </a:cubicBezTo>
                  <a:cubicBezTo>
                    <a:pt x="1187" y="92"/>
                    <a:pt x="988" y="0"/>
                    <a:pt x="78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3" name="Google Shape;2393;p34"/>
            <p:cNvSpPr/>
            <p:nvPr/>
          </p:nvSpPr>
          <p:spPr>
            <a:xfrm>
              <a:off x="2405350" y="1008725"/>
              <a:ext cx="186025" cy="444250"/>
            </a:xfrm>
            <a:custGeom>
              <a:rect b="b" l="l" r="r" t="t"/>
              <a:pathLst>
                <a:path extrusionOk="0" h="17770" w="7441">
                  <a:moveTo>
                    <a:pt x="6763" y="0"/>
                  </a:moveTo>
                  <a:cubicBezTo>
                    <a:pt x="6493" y="0"/>
                    <a:pt x="6243" y="185"/>
                    <a:pt x="6180" y="455"/>
                  </a:cubicBezTo>
                  <a:cubicBezTo>
                    <a:pt x="5601" y="1841"/>
                    <a:pt x="5071" y="3278"/>
                    <a:pt x="4517" y="4714"/>
                  </a:cubicBezTo>
                  <a:cubicBezTo>
                    <a:pt x="3988" y="6126"/>
                    <a:pt x="3458" y="7537"/>
                    <a:pt x="3055" y="8999"/>
                  </a:cubicBezTo>
                  <a:cubicBezTo>
                    <a:pt x="2223" y="11923"/>
                    <a:pt x="1064" y="14746"/>
                    <a:pt x="30" y="17594"/>
                  </a:cubicBezTo>
                  <a:cubicBezTo>
                    <a:pt x="0" y="17700"/>
                    <a:pt x="80" y="17770"/>
                    <a:pt x="164" y="17770"/>
                  </a:cubicBezTo>
                  <a:cubicBezTo>
                    <a:pt x="220" y="17770"/>
                    <a:pt x="278" y="17740"/>
                    <a:pt x="308" y="17669"/>
                  </a:cubicBezTo>
                  <a:cubicBezTo>
                    <a:pt x="1467" y="14847"/>
                    <a:pt x="2551" y="11973"/>
                    <a:pt x="3912" y="9201"/>
                  </a:cubicBezTo>
                  <a:cubicBezTo>
                    <a:pt x="4567" y="7840"/>
                    <a:pt x="5172" y="6453"/>
                    <a:pt x="5701" y="5042"/>
                  </a:cubicBezTo>
                  <a:cubicBezTo>
                    <a:pt x="6231" y="3631"/>
                    <a:pt x="6836" y="2194"/>
                    <a:pt x="7365" y="782"/>
                  </a:cubicBezTo>
                  <a:cubicBezTo>
                    <a:pt x="7441" y="455"/>
                    <a:pt x="7239" y="102"/>
                    <a:pt x="6936" y="26"/>
                  </a:cubicBezTo>
                  <a:cubicBezTo>
                    <a:pt x="6879" y="9"/>
                    <a:pt x="6821" y="0"/>
                    <a:pt x="67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4" name="Google Shape;2394;p34"/>
            <p:cNvSpPr/>
            <p:nvPr/>
          </p:nvSpPr>
          <p:spPr>
            <a:xfrm>
              <a:off x="1949900" y="2242500"/>
              <a:ext cx="186025" cy="444275"/>
            </a:xfrm>
            <a:custGeom>
              <a:rect b="b" l="l" r="r" t="t"/>
              <a:pathLst>
                <a:path extrusionOk="0" h="17771" w="7441">
                  <a:moveTo>
                    <a:pt x="7277" y="1"/>
                  </a:moveTo>
                  <a:cubicBezTo>
                    <a:pt x="7221" y="1"/>
                    <a:pt x="7163" y="31"/>
                    <a:pt x="7133" y="101"/>
                  </a:cubicBezTo>
                  <a:cubicBezTo>
                    <a:pt x="5974" y="2924"/>
                    <a:pt x="4890" y="5797"/>
                    <a:pt x="3529" y="8570"/>
                  </a:cubicBezTo>
                  <a:cubicBezTo>
                    <a:pt x="2849" y="9931"/>
                    <a:pt x="2294" y="11342"/>
                    <a:pt x="1740" y="12754"/>
                  </a:cubicBezTo>
                  <a:cubicBezTo>
                    <a:pt x="1185" y="14165"/>
                    <a:pt x="605" y="15577"/>
                    <a:pt x="76" y="16988"/>
                  </a:cubicBezTo>
                  <a:cubicBezTo>
                    <a:pt x="0" y="17316"/>
                    <a:pt x="177" y="17669"/>
                    <a:pt x="504" y="17744"/>
                  </a:cubicBezTo>
                  <a:cubicBezTo>
                    <a:pt x="562" y="17762"/>
                    <a:pt x="620" y="17770"/>
                    <a:pt x="676" y="17770"/>
                  </a:cubicBezTo>
                  <a:cubicBezTo>
                    <a:pt x="940" y="17770"/>
                    <a:pt x="1178" y="17586"/>
                    <a:pt x="1261" y="17316"/>
                  </a:cubicBezTo>
                  <a:cubicBezTo>
                    <a:pt x="1840" y="15930"/>
                    <a:pt x="2370" y="14493"/>
                    <a:pt x="2899" y="13056"/>
                  </a:cubicBezTo>
                  <a:cubicBezTo>
                    <a:pt x="3453" y="11645"/>
                    <a:pt x="3957" y="10233"/>
                    <a:pt x="4386" y="8772"/>
                  </a:cubicBezTo>
                  <a:cubicBezTo>
                    <a:pt x="5243" y="5848"/>
                    <a:pt x="6377" y="3025"/>
                    <a:pt x="7411" y="177"/>
                  </a:cubicBezTo>
                  <a:cubicBezTo>
                    <a:pt x="7441" y="71"/>
                    <a:pt x="7361" y="1"/>
                    <a:pt x="727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5" name="Google Shape;2395;p34"/>
            <p:cNvSpPr/>
            <p:nvPr/>
          </p:nvSpPr>
          <p:spPr>
            <a:xfrm>
              <a:off x="2664275" y="1983200"/>
              <a:ext cx="446950" cy="183525"/>
            </a:xfrm>
            <a:custGeom>
              <a:rect b="b" l="l" r="r" t="t"/>
              <a:pathLst>
                <a:path extrusionOk="0" h="7341" w="17878">
                  <a:moveTo>
                    <a:pt x="152" y="0"/>
                  </a:moveTo>
                  <a:cubicBezTo>
                    <a:pt x="23" y="0"/>
                    <a:pt x="0" y="221"/>
                    <a:pt x="133" y="265"/>
                  </a:cubicBezTo>
                  <a:cubicBezTo>
                    <a:pt x="2981" y="1425"/>
                    <a:pt x="5855" y="2534"/>
                    <a:pt x="8602" y="3870"/>
                  </a:cubicBezTo>
                  <a:cubicBezTo>
                    <a:pt x="9963" y="4550"/>
                    <a:pt x="11374" y="5130"/>
                    <a:pt x="12786" y="5684"/>
                  </a:cubicBezTo>
                  <a:cubicBezTo>
                    <a:pt x="14197" y="6214"/>
                    <a:pt x="15634" y="6793"/>
                    <a:pt x="17045" y="7323"/>
                  </a:cubicBezTo>
                  <a:cubicBezTo>
                    <a:pt x="17096" y="7334"/>
                    <a:pt x="17147" y="7340"/>
                    <a:pt x="17197" y="7340"/>
                  </a:cubicBezTo>
                  <a:cubicBezTo>
                    <a:pt x="17469" y="7340"/>
                    <a:pt x="17716" y="7171"/>
                    <a:pt x="17802" y="6894"/>
                  </a:cubicBezTo>
                  <a:cubicBezTo>
                    <a:pt x="17877" y="6567"/>
                    <a:pt x="17701" y="6239"/>
                    <a:pt x="17373" y="6138"/>
                  </a:cubicBezTo>
                  <a:cubicBezTo>
                    <a:pt x="15962" y="5558"/>
                    <a:pt x="14525" y="5029"/>
                    <a:pt x="13114" y="4500"/>
                  </a:cubicBezTo>
                  <a:cubicBezTo>
                    <a:pt x="11677" y="3945"/>
                    <a:pt x="10265" y="3441"/>
                    <a:pt x="8804" y="3013"/>
                  </a:cubicBezTo>
                  <a:cubicBezTo>
                    <a:pt x="5880" y="2181"/>
                    <a:pt x="3057" y="1047"/>
                    <a:pt x="209" y="13"/>
                  </a:cubicBezTo>
                  <a:cubicBezTo>
                    <a:pt x="188" y="4"/>
                    <a:pt x="169" y="0"/>
                    <a:pt x="152"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6" name="Google Shape;2396;p34"/>
            <p:cNvSpPr/>
            <p:nvPr/>
          </p:nvSpPr>
          <p:spPr>
            <a:xfrm>
              <a:off x="1430050" y="1528775"/>
              <a:ext cx="446950" cy="183525"/>
            </a:xfrm>
            <a:custGeom>
              <a:rect b="b" l="l" r="r" t="t"/>
              <a:pathLst>
                <a:path extrusionOk="0" h="7341" w="17878">
                  <a:moveTo>
                    <a:pt x="681" y="1"/>
                  </a:moveTo>
                  <a:cubicBezTo>
                    <a:pt x="409" y="1"/>
                    <a:pt x="162" y="170"/>
                    <a:pt x="76" y="446"/>
                  </a:cubicBezTo>
                  <a:cubicBezTo>
                    <a:pt x="1" y="774"/>
                    <a:pt x="177" y="1102"/>
                    <a:pt x="505" y="1203"/>
                  </a:cubicBezTo>
                  <a:cubicBezTo>
                    <a:pt x="1916" y="1782"/>
                    <a:pt x="3353" y="2312"/>
                    <a:pt x="4764" y="2841"/>
                  </a:cubicBezTo>
                  <a:cubicBezTo>
                    <a:pt x="6201" y="3395"/>
                    <a:pt x="7612" y="3899"/>
                    <a:pt x="9074" y="4328"/>
                  </a:cubicBezTo>
                  <a:cubicBezTo>
                    <a:pt x="11998" y="5160"/>
                    <a:pt x="14821" y="6294"/>
                    <a:pt x="17669" y="7327"/>
                  </a:cubicBezTo>
                  <a:cubicBezTo>
                    <a:pt x="17690" y="7336"/>
                    <a:pt x="17709" y="7340"/>
                    <a:pt x="17726" y="7340"/>
                  </a:cubicBezTo>
                  <a:cubicBezTo>
                    <a:pt x="17855" y="7340"/>
                    <a:pt x="17878" y="7120"/>
                    <a:pt x="17745" y="7075"/>
                  </a:cubicBezTo>
                  <a:cubicBezTo>
                    <a:pt x="14897" y="5891"/>
                    <a:pt x="12023" y="4807"/>
                    <a:pt x="9276" y="3471"/>
                  </a:cubicBezTo>
                  <a:cubicBezTo>
                    <a:pt x="7915" y="2790"/>
                    <a:pt x="6503" y="2211"/>
                    <a:pt x="5092" y="1656"/>
                  </a:cubicBezTo>
                  <a:cubicBezTo>
                    <a:pt x="3681" y="1127"/>
                    <a:pt x="2244" y="522"/>
                    <a:pt x="832" y="18"/>
                  </a:cubicBezTo>
                  <a:cubicBezTo>
                    <a:pt x="782" y="6"/>
                    <a:pt x="731" y="1"/>
                    <a:pt x="68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7" name="Google Shape;2397;p34"/>
            <p:cNvSpPr/>
            <p:nvPr/>
          </p:nvSpPr>
          <p:spPr>
            <a:xfrm>
              <a:off x="2645400" y="1464025"/>
              <a:ext cx="444700" cy="204175"/>
            </a:xfrm>
            <a:custGeom>
              <a:rect b="b" l="l" r="r" t="t"/>
              <a:pathLst>
                <a:path extrusionOk="0" h="8167" w="17788">
                  <a:moveTo>
                    <a:pt x="16933" y="0"/>
                  </a:moveTo>
                  <a:cubicBezTo>
                    <a:pt x="16872" y="0"/>
                    <a:pt x="16808" y="12"/>
                    <a:pt x="16742" y="37"/>
                  </a:cubicBezTo>
                  <a:cubicBezTo>
                    <a:pt x="15330" y="642"/>
                    <a:pt x="13944" y="1272"/>
                    <a:pt x="12558" y="1902"/>
                  </a:cubicBezTo>
                  <a:cubicBezTo>
                    <a:pt x="11172" y="2507"/>
                    <a:pt x="9760" y="3162"/>
                    <a:pt x="8399" y="3919"/>
                  </a:cubicBezTo>
                  <a:cubicBezTo>
                    <a:pt x="5728" y="5406"/>
                    <a:pt x="2905" y="6615"/>
                    <a:pt x="132" y="7901"/>
                  </a:cubicBezTo>
                  <a:cubicBezTo>
                    <a:pt x="0" y="7967"/>
                    <a:pt x="60" y="8167"/>
                    <a:pt x="178" y="8167"/>
                  </a:cubicBezTo>
                  <a:cubicBezTo>
                    <a:pt x="195" y="8167"/>
                    <a:pt x="214" y="8163"/>
                    <a:pt x="233" y="8153"/>
                  </a:cubicBezTo>
                  <a:cubicBezTo>
                    <a:pt x="3056" y="6968"/>
                    <a:pt x="5828" y="5683"/>
                    <a:pt x="8752" y="4725"/>
                  </a:cubicBezTo>
                  <a:cubicBezTo>
                    <a:pt x="10189" y="4246"/>
                    <a:pt x="11575" y="3667"/>
                    <a:pt x="12961" y="3036"/>
                  </a:cubicBezTo>
                  <a:cubicBezTo>
                    <a:pt x="14347" y="2432"/>
                    <a:pt x="15809" y="1827"/>
                    <a:pt x="17221" y="1171"/>
                  </a:cubicBezTo>
                  <a:cubicBezTo>
                    <a:pt x="17787" y="922"/>
                    <a:pt x="17478" y="0"/>
                    <a:pt x="1693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8" name="Google Shape;2398;p34"/>
            <p:cNvSpPr/>
            <p:nvPr/>
          </p:nvSpPr>
          <p:spPr>
            <a:xfrm>
              <a:off x="1451325" y="2027625"/>
              <a:ext cx="444550" cy="204025"/>
            </a:xfrm>
            <a:custGeom>
              <a:rect b="b" l="l" r="r" t="t"/>
              <a:pathLst>
                <a:path extrusionOk="0" h="8161" w="17782">
                  <a:moveTo>
                    <a:pt x="17549" y="1"/>
                  </a:moveTo>
                  <a:cubicBezTo>
                    <a:pt x="14701" y="1185"/>
                    <a:pt x="11954" y="2471"/>
                    <a:pt x="9030" y="3429"/>
                  </a:cubicBezTo>
                  <a:cubicBezTo>
                    <a:pt x="7593" y="3907"/>
                    <a:pt x="6207" y="4512"/>
                    <a:pt x="4821" y="5117"/>
                  </a:cubicBezTo>
                  <a:cubicBezTo>
                    <a:pt x="3434" y="5722"/>
                    <a:pt x="1973" y="6327"/>
                    <a:pt x="561" y="7008"/>
                  </a:cubicBezTo>
                  <a:cubicBezTo>
                    <a:pt x="0" y="7254"/>
                    <a:pt x="298" y="8161"/>
                    <a:pt x="833" y="8161"/>
                  </a:cubicBezTo>
                  <a:cubicBezTo>
                    <a:pt x="899" y="8161"/>
                    <a:pt x="968" y="8147"/>
                    <a:pt x="1040" y="8117"/>
                  </a:cubicBezTo>
                  <a:cubicBezTo>
                    <a:pt x="2451" y="7537"/>
                    <a:pt x="3838" y="6907"/>
                    <a:pt x="5224" y="6277"/>
                  </a:cubicBezTo>
                  <a:cubicBezTo>
                    <a:pt x="6610" y="5647"/>
                    <a:pt x="8022" y="5016"/>
                    <a:pt x="9383" y="4260"/>
                  </a:cubicBezTo>
                  <a:cubicBezTo>
                    <a:pt x="12054" y="2748"/>
                    <a:pt x="14877" y="1563"/>
                    <a:pt x="17650" y="278"/>
                  </a:cubicBezTo>
                  <a:cubicBezTo>
                    <a:pt x="17782" y="212"/>
                    <a:pt x="17722" y="12"/>
                    <a:pt x="17604" y="12"/>
                  </a:cubicBezTo>
                  <a:cubicBezTo>
                    <a:pt x="17587" y="12"/>
                    <a:pt x="17568" y="16"/>
                    <a:pt x="17549" y="26"/>
                  </a:cubicBezTo>
                  <a:lnTo>
                    <a:pt x="17549" y="1"/>
                  </a:ln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99" name="Google Shape;2399;p34"/>
            <p:cNvSpPr/>
            <p:nvPr/>
          </p:nvSpPr>
          <p:spPr>
            <a:xfrm>
              <a:off x="2449550" y="2224125"/>
              <a:ext cx="404325" cy="843050"/>
            </a:xfrm>
            <a:custGeom>
              <a:rect b="b" l="l" r="r" t="t"/>
              <a:pathLst>
                <a:path extrusionOk="0" h="33722" w="16173">
                  <a:moveTo>
                    <a:pt x="174" y="1"/>
                  </a:moveTo>
                  <a:cubicBezTo>
                    <a:pt x="89" y="1"/>
                    <a:pt x="1" y="103"/>
                    <a:pt x="52" y="206"/>
                  </a:cubicBezTo>
                  <a:cubicBezTo>
                    <a:pt x="1413" y="3382"/>
                    <a:pt x="2900" y="6558"/>
                    <a:pt x="4286" y="9733"/>
                  </a:cubicBezTo>
                  <a:cubicBezTo>
                    <a:pt x="5673" y="12909"/>
                    <a:pt x="7034" y="16060"/>
                    <a:pt x="8369" y="19236"/>
                  </a:cubicBezTo>
                  <a:cubicBezTo>
                    <a:pt x="10310" y="23772"/>
                    <a:pt x="12503" y="28158"/>
                    <a:pt x="14570" y="32619"/>
                  </a:cubicBezTo>
                  <a:cubicBezTo>
                    <a:pt x="14671" y="32846"/>
                    <a:pt x="14771" y="33073"/>
                    <a:pt x="14897" y="33300"/>
                  </a:cubicBezTo>
                  <a:cubicBezTo>
                    <a:pt x="14898" y="33300"/>
                    <a:pt x="14898" y="33300"/>
                    <a:pt x="14898" y="33301"/>
                  </a:cubicBezTo>
                  <a:lnTo>
                    <a:pt x="14898" y="33301"/>
                  </a:lnTo>
                  <a:cubicBezTo>
                    <a:pt x="14898" y="33292"/>
                    <a:pt x="14897" y="33284"/>
                    <a:pt x="14897" y="33274"/>
                  </a:cubicBezTo>
                  <a:lnTo>
                    <a:pt x="14897" y="33274"/>
                  </a:lnTo>
                  <a:cubicBezTo>
                    <a:pt x="14901" y="33295"/>
                    <a:pt x="14905" y="33316"/>
                    <a:pt x="14910" y="33335"/>
                  </a:cubicBezTo>
                  <a:lnTo>
                    <a:pt x="14910" y="33335"/>
                  </a:lnTo>
                  <a:cubicBezTo>
                    <a:pt x="14912" y="33342"/>
                    <a:pt x="14914" y="33348"/>
                    <a:pt x="14915" y="33354"/>
                  </a:cubicBezTo>
                  <a:lnTo>
                    <a:pt x="14915" y="33354"/>
                  </a:lnTo>
                  <a:cubicBezTo>
                    <a:pt x="14913" y="33348"/>
                    <a:pt x="14911" y="33341"/>
                    <a:pt x="14910" y="33335"/>
                  </a:cubicBezTo>
                  <a:lnTo>
                    <a:pt x="14910" y="33335"/>
                  </a:lnTo>
                  <a:cubicBezTo>
                    <a:pt x="14907" y="33325"/>
                    <a:pt x="14903" y="33313"/>
                    <a:pt x="14898" y="33301"/>
                  </a:cubicBezTo>
                  <a:lnTo>
                    <a:pt x="14898" y="33301"/>
                  </a:lnTo>
                  <a:cubicBezTo>
                    <a:pt x="14900" y="33370"/>
                    <a:pt x="14911" y="33400"/>
                    <a:pt x="14916" y="33400"/>
                  </a:cubicBezTo>
                  <a:cubicBezTo>
                    <a:pt x="14920" y="33400"/>
                    <a:pt x="14922" y="33384"/>
                    <a:pt x="14915" y="33354"/>
                  </a:cubicBezTo>
                  <a:lnTo>
                    <a:pt x="14915" y="33354"/>
                  </a:lnTo>
                  <a:cubicBezTo>
                    <a:pt x="14988" y="33610"/>
                    <a:pt x="15192" y="33722"/>
                    <a:pt x="15411" y="33722"/>
                  </a:cubicBezTo>
                  <a:cubicBezTo>
                    <a:pt x="15773" y="33722"/>
                    <a:pt x="16173" y="33416"/>
                    <a:pt x="16082" y="32947"/>
                  </a:cubicBezTo>
                  <a:cubicBezTo>
                    <a:pt x="16082" y="32938"/>
                    <a:pt x="16059" y="32886"/>
                    <a:pt x="16035" y="32835"/>
                  </a:cubicBezTo>
                  <a:lnTo>
                    <a:pt x="16035" y="32835"/>
                  </a:lnTo>
                  <a:cubicBezTo>
                    <a:pt x="16051" y="32873"/>
                    <a:pt x="16057" y="32889"/>
                    <a:pt x="16056" y="32889"/>
                  </a:cubicBezTo>
                  <a:cubicBezTo>
                    <a:pt x="16054" y="32889"/>
                    <a:pt x="16031" y="32844"/>
                    <a:pt x="16006" y="32795"/>
                  </a:cubicBezTo>
                  <a:lnTo>
                    <a:pt x="16006" y="32795"/>
                  </a:lnTo>
                  <a:lnTo>
                    <a:pt x="16006" y="32777"/>
                  </a:lnTo>
                  <a:lnTo>
                    <a:pt x="16006" y="32777"/>
                  </a:lnTo>
                  <a:cubicBezTo>
                    <a:pt x="16015" y="32794"/>
                    <a:pt x="16025" y="32815"/>
                    <a:pt x="16035" y="32835"/>
                  </a:cubicBezTo>
                  <a:lnTo>
                    <a:pt x="16035" y="32835"/>
                  </a:lnTo>
                  <a:cubicBezTo>
                    <a:pt x="16027" y="32818"/>
                    <a:pt x="16018" y="32797"/>
                    <a:pt x="16006" y="32770"/>
                  </a:cubicBezTo>
                  <a:lnTo>
                    <a:pt x="16006" y="32777"/>
                  </a:lnTo>
                  <a:lnTo>
                    <a:pt x="16006" y="32777"/>
                  </a:lnTo>
                  <a:cubicBezTo>
                    <a:pt x="15990" y="32744"/>
                    <a:pt x="15977" y="32720"/>
                    <a:pt x="15975" y="32720"/>
                  </a:cubicBezTo>
                  <a:lnTo>
                    <a:pt x="15975" y="32720"/>
                  </a:lnTo>
                  <a:cubicBezTo>
                    <a:pt x="15974" y="32720"/>
                    <a:pt x="15982" y="32741"/>
                    <a:pt x="16006" y="32795"/>
                  </a:cubicBezTo>
                  <a:lnTo>
                    <a:pt x="16006" y="32795"/>
                  </a:lnTo>
                  <a:cubicBezTo>
                    <a:pt x="15998" y="32778"/>
                    <a:pt x="15989" y="32761"/>
                    <a:pt x="15981" y="32745"/>
                  </a:cubicBezTo>
                  <a:cubicBezTo>
                    <a:pt x="15931" y="32619"/>
                    <a:pt x="15855" y="32417"/>
                    <a:pt x="15780" y="32266"/>
                  </a:cubicBezTo>
                  <a:cubicBezTo>
                    <a:pt x="15225" y="31056"/>
                    <a:pt x="14645" y="29847"/>
                    <a:pt x="14091" y="28662"/>
                  </a:cubicBezTo>
                  <a:cubicBezTo>
                    <a:pt x="12705" y="25763"/>
                    <a:pt x="11394" y="22815"/>
                    <a:pt x="9932" y="19966"/>
                  </a:cubicBezTo>
                  <a:cubicBezTo>
                    <a:pt x="8344" y="16892"/>
                    <a:pt x="6756" y="13817"/>
                    <a:pt x="5194" y="10716"/>
                  </a:cubicBezTo>
                  <a:cubicBezTo>
                    <a:pt x="3480" y="7213"/>
                    <a:pt x="1892" y="3634"/>
                    <a:pt x="279" y="80"/>
                  </a:cubicBezTo>
                  <a:cubicBezTo>
                    <a:pt x="255" y="24"/>
                    <a:pt x="215" y="1"/>
                    <a:pt x="17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0" name="Google Shape;2400;p34"/>
            <p:cNvSpPr/>
            <p:nvPr/>
          </p:nvSpPr>
          <p:spPr>
            <a:xfrm>
              <a:off x="1883550" y="1034600"/>
              <a:ext cx="208350" cy="436650"/>
            </a:xfrm>
            <a:custGeom>
              <a:rect b="b" l="l" r="r" t="t"/>
              <a:pathLst>
                <a:path extrusionOk="0" h="17466" w="8334">
                  <a:moveTo>
                    <a:pt x="815" y="0"/>
                  </a:moveTo>
                  <a:cubicBezTo>
                    <a:pt x="426" y="0"/>
                    <a:pt x="1" y="346"/>
                    <a:pt x="184" y="781"/>
                  </a:cubicBezTo>
                  <a:cubicBezTo>
                    <a:pt x="764" y="2192"/>
                    <a:pt x="1419" y="3578"/>
                    <a:pt x="2024" y="4965"/>
                  </a:cubicBezTo>
                  <a:cubicBezTo>
                    <a:pt x="2654" y="6351"/>
                    <a:pt x="3285" y="7788"/>
                    <a:pt x="4066" y="9123"/>
                  </a:cubicBezTo>
                  <a:cubicBezTo>
                    <a:pt x="5553" y="11795"/>
                    <a:pt x="6738" y="14618"/>
                    <a:pt x="8048" y="17391"/>
                  </a:cubicBezTo>
                  <a:cubicBezTo>
                    <a:pt x="8066" y="17443"/>
                    <a:pt x="8108" y="17465"/>
                    <a:pt x="8153" y="17465"/>
                  </a:cubicBezTo>
                  <a:cubicBezTo>
                    <a:pt x="8238" y="17465"/>
                    <a:pt x="8333" y="17388"/>
                    <a:pt x="8300" y="17290"/>
                  </a:cubicBezTo>
                  <a:cubicBezTo>
                    <a:pt x="7116" y="14467"/>
                    <a:pt x="5830" y="11694"/>
                    <a:pt x="4847" y="8796"/>
                  </a:cubicBezTo>
                  <a:cubicBezTo>
                    <a:pt x="4368" y="7334"/>
                    <a:pt x="3789" y="5948"/>
                    <a:pt x="3184" y="4561"/>
                  </a:cubicBezTo>
                  <a:cubicBezTo>
                    <a:pt x="2579" y="3175"/>
                    <a:pt x="1949" y="1713"/>
                    <a:pt x="1293" y="302"/>
                  </a:cubicBezTo>
                  <a:cubicBezTo>
                    <a:pt x="1200" y="90"/>
                    <a:pt x="1012" y="0"/>
                    <a:pt x="815"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04" name="Shape 2404"/>
        <p:cNvGrpSpPr/>
        <p:nvPr/>
      </p:nvGrpSpPr>
      <p:grpSpPr>
        <a:xfrm>
          <a:off x="0" y="0"/>
          <a:ext cx="0" cy="0"/>
          <a:chOff x="0" y="0"/>
          <a:chExt cx="0" cy="0"/>
        </a:xfrm>
      </p:grpSpPr>
      <p:sp>
        <p:nvSpPr>
          <p:cNvPr id="2405" name="Google Shape;2405;p35"/>
          <p:cNvSpPr txBox="1"/>
          <p:nvPr>
            <p:ph type="title"/>
          </p:nvPr>
        </p:nvSpPr>
        <p:spPr>
          <a:xfrm>
            <a:off x="713225" y="3109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THIS OR THAT</a:t>
            </a:r>
            <a:endParaRPr/>
          </a:p>
        </p:txBody>
      </p:sp>
      <p:sp>
        <p:nvSpPr>
          <p:cNvPr id="2406" name="Google Shape;2406;p35"/>
          <p:cNvSpPr txBox="1"/>
          <p:nvPr>
            <p:ph idx="4294967295" type="subTitle"/>
          </p:nvPr>
        </p:nvSpPr>
        <p:spPr>
          <a:xfrm>
            <a:off x="138700" y="729838"/>
            <a:ext cx="4530600" cy="34179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b="1" lang="en" sz="1500"/>
              <a:t>Time Needed:</a:t>
            </a:r>
            <a:r>
              <a:rPr lang="en" sz="1500"/>
              <a:t>  As much or little as needed!</a:t>
            </a:r>
            <a:endParaRPr sz="1500"/>
          </a:p>
          <a:p>
            <a:pPr indent="-323850" lvl="0" marL="457200" rtl="0" algn="l">
              <a:spcBef>
                <a:spcPts val="0"/>
              </a:spcBef>
              <a:spcAft>
                <a:spcPts val="0"/>
              </a:spcAft>
              <a:buSzPts val="1500"/>
              <a:buChar char="●"/>
            </a:pPr>
            <a:r>
              <a:rPr b="1" lang="en" sz="1500"/>
              <a:t>Materials Needed </a:t>
            </a:r>
            <a:r>
              <a:rPr lang="en" sz="1500"/>
              <a:t>: </a:t>
            </a:r>
            <a:r>
              <a:rPr lang="en" sz="1500" u="sng">
                <a:solidFill>
                  <a:srgbClr val="0000FF"/>
                </a:solidFill>
                <a:hlinkClick r:id="rId3">
                  <a:extLst>
                    <a:ext uri="{A12FA001-AC4F-418D-AE19-62706E023703}">
                      <ahyp:hlinkClr val="tx"/>
                    </a:ext>
                  </a:extLst>
                </a:hlinkClick>
              </a:rPr>
              <a:t>This or That Slides</a:t>
            </a:r>
            <a:endParaRPr sz="1500">
              <a:solidFill>
                <a:srgbClr val="0000FF"/>
              </a:solidFill>
            </a:endParaRPr>
          </a:p>
          <a:p>
            <a:pPr indent="-323850" lvl="0" marL="457200" rtl="0" algn="l">
              <a:spcBef>
                <a:spcPts val="0"/>
              </a:spcBef>
              <a:spcAft>
                <a:spcPts val="0"/>
              </a:spcAft>
              <a:buSzPts val="1500"/>
              <a:buChar char="●"/>
            </a:pPr>
            <a:r>
              <a:rPr b="1" lang="en" sz="1500"/>
              <a:t>Format:</a:t>
            </a:r>
            <a:r>
              <a:rPr lang="en" sz="1500"/>
              <a:t>  Whole Group</a:t>
            </a:r>
            <a:endParaRPr sz="1500"/>
          </a:p>
          <a:p>
            <a:pPr indent="-323850" lvl="0" marL="457200" rtl="0" algn="l">
              <a:spcBef>
                <a:spcPts val="0"/>
              </a:spcBef>
              <a:spcAft>
                <a:spcPts val="0"/>
              </a:spcAft>
              <a:buSzPts val="1500"/>
              <a:buChar char="●"/>
            </a:pPr>
            <a:r>
              <a:rPr b="1" lang="en" sz="1500"/>
              <a:t>Directions: </a:t>
            </a:r>
            <a:endParaRPr b="1" sz="1500"/>
          </a:p>
          <a:p>
            <a:pPr indent="-323850" lvl="1" marL="914400" rtl="0" algn="l">
              <a:lnSpc>
                <a:spcPct val="100000"/>
              </a:lnSpc>
              <a:spcBef>
                <a:spcPts val="0"/>
              </a:spcBef>
              <a:spcAft>
                <a:spcPts val="0"/>
              </a:spcAft>
              <a:buSzPts val="1500"/>
              <a:buChar char="○"/>
            </a:pPr>
            <a:r>
              <a:rPr lang="en" sz="1500"/>
              <a:t>Students decide between 2 choices.</a:t>
            </a:r>
            <a:endParaRPr sz="1500"/>
          </a:p>
          <a:p>
            <a:pPr indent="-323850" lvl="1" marL="914400" rtl="0" algn="l">
              <a:lnSpc>
                <a:spcPct val="100000"/>
              </a:lnSpc>
              <a:spcBef>
                <a:spcPts val="0"/>
              </a:spcBef>
              <a:spcAft>
                <a:spcPts val="0"/>
              </a:spcAft>
              <a:buSzPts val="1500"/>
              <a:buChar char="○"/>
            </a:pPr>
            <a:r>
              <a:rPr lang="en" sz="1500"/>
              <a:t>Optional slide with writing prompt for students.</a:t>
            </a:r>
            <a:endParaRPr sz="1500"/>
          </a:p>
          <a:p>
            <a:pPr indent="-323850" lvl="0" marL="457200" rtl="0" algn="l">
              <a:lnSpc>
                <a:spcPct val="100000"/>
              </a:lnSpc>
              <a:spcBef>
                <a:spcPts val="0"/>
              </a:spcBef>
              <a:spcAft>
                <a:spcPts val="0"/>
              </a:spcAft>
              <a:buSzPts val="1500"/>
              <a:buChar char="●"/>
            </a:pPr>
            <a:r>
              <a:rPr b="1" lang="en" sz="1500"/>
              <a:t>Possible Adaptations: </a:t>
            </a:r>
            <a:endParaRPr b="1" sz="1500"/>
          </a:p>
          <a:p>
            <a:pPr indent="-323850" lvl="1" marL="914400" rtl="0" algn="l">
              <a:spcBef>
                <a:spcPts val="0"/>
              </a:spcBef>
              <a:spcAft>
                <a:spcPts val="0"/>
              </a:spcAft>
              <a:buSzPts val="1500"/>
              <a:buChar char="○"/>
            </a:pPr>
            <a:r>
              <a:rPr lang="en" sz="1500"/>
              <a:t>Could be used in person by displaying on large screen.</a:t>
            </a:r>
            <a:endParaRPr sz="1500"/>
          </a:p>
          <a:p>
            <a:pPr indent="-323850" lvl="1" marL="914400" rtl="0" algn="l">
              <a:spcBef>
                <a:spcPts val="0"/>
              </a:spcBef>
              <a:spcAft>
                <a:spcPts val="0"/>
              </a:spcAft>
              <a:buSzPts val="1500"/>
              <a:buChar char="○"/>
            </a:pPr>
            <a:r>
              <a:rPr lang="en" sz="1500"/>
              <a:t>Students could stand up or sit down to show choices.</a:t>
            </a:r>
            <a:endParaRPr sz="1500"/>
          </a:p>
          <a:p>
            <a:pPr indent="-323850" lvl="1" marL="914400" rtl="0" algn="l">
              <a:spcBef>
                <a:spcPts val="0"/>
              </a:spcBef>
              <a:spcAft>
                <a:spcPts val="0"/>
              </a:spcAft>
              <a:buSzPts val="1500"/>
              <a:buChar char="○"/>
            </a:pPr>
            <a:r>
              <a:rPr lang="en" sz="1500"/>
              <a:t>Students could turn cameras on and off to show choices.</a:t>
            </a:r>
            <a:endParaRPr sz="1500"/>
          </a:p>
          <a:p>
            <a:pPr indent="-323850" lvl="0" marL="457200" rtl="0" algn="l">
              <a:spcBef>
                <a:spcPts val="0"/>
              </a:spcBef>
              <a:spcAft>
                <a:spcPts val="0"/>
              </a:spcAft>
              <a:buSzPts val="1500"/>
              <a:buChar char="●"/>
            </a:pPr>
            <a:r>
              <a:rPr b="1" lang="en" sz="1500"/>
              <a:t>Created By:</a:t>
            </a:r>
            <a:endParaRPr b="1" sz="1500"/>
          </a:p>
        </p:txBody>
      </p:sp>
      <p:pic>
        <p:nvPicPr>
          <p:cNvPr id="2407" name="Google Shape;2407;p35">
            <a:hlinkClick r:id="rId4"/>
          </p:cNvPr>
          <p:cNvPicPr preferRelativeResize="0"/>
          <p:nvPr/>
        </p:nvPicPr>
        <p:blipFill>
          <a:blip r:embed="rId5">
            <a:alphaModFix/>
          </a:blip>
          <a:stretch>
            <a:fillRect/>
          </a:stretch>
        </p:blipFill>
        <p:spPr>
          <a:xfrm>
            <a:off x="2021500" y="4324600"/>
            <a:ext cx="764999" cy="709525"/>
          </a:xfrm>
          <a:prstGeom prst="rect">
            <a:avLst/>
          </a:prstGeom>
          <a:noFill/>
          <a:ln cap="flat" cmpd="sng" w="38100">
            <a:solidFill>
              <a:srgbClr val="FFFFFF"/>
            </a:solidFill>
            <a:prstDash val="solid"/>
            <a:round/>
            <a:headEnd len="sm" w="sm" type="none"/>
            <a:tailEnd len="sm" w="sm" type="none"/>
          </a:ln>
        </p:spPr>
      </p:pic>
      <p:pic>
        <p:nvPicPr>
          <p:cNvPr id="2408" name="Google Shape;2408;p35">
            <a:hlinkClick r:id="rId6"/>
          </p:cNvPr>
          <p:cNvPicPr preferRelativeResize="0"/>
          <p:nvPr/>
        </p:nvPicPr>
        <p:blipFill>
          <a:blip r:embed="rId7">
            <a:alphaModFix/>
          </a:blip>
          <a:stretch>
            <a:fillRect/>
          </a:stretch>
        </p:blipFill>
        <p:spPr>
          <a:xfrm>
            <a:off x="4954775" y="1430450"/>
            <a:ext cx="3685226" cy="2075000"/>
          </a:xfrm>
          <a:prstGeom prst="rect">
            <a:avLst/>
          </a:prstGeom>
          <a:noFill/>
          <a:ln cap="flat" cmpd="sng" w="762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2" name="Shape 2412"/>
        <p:cNvGrpSpPr/>
        <p:nvPr/>
      </p:nvGrpSpPr>
      <p:grpSpPr>
        <a:xfrm>
          <a:off x="0" y="0"/>
          <a:ext cx="0" cy="0"/>
          <a:chOff x="0" y="0"/>
          <a:chExt cx="0" cy="0"/>
        </a:xfrm>
      </p:grpSpPr>
      <p:sp>
        <p:nvSpPr>
          <p:cNvPr id="2413" name="Google Shape;2413;p36"/>
          <p:cNvSpPr txBox="1"/>
          <p:nvPr>
            <p:ph type="title"/>
          </p:nvPr>
        </p:nvSpPr>
        <p:spPr>
          <a:xfrm>
            <a:off x="713225" y="3109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GUESS WHO? Version One</a:t>
            </a:r>
            <a:endParaRPr/>
          </a:p>
        </p:txBody>
      </p:sp>
      <p:sp>
        <p:nvSpPr>
          <p:cNvPr id="2414" name="Google Shape;2414;p36"/>
          <p:cNvSpPr txBox="1"/>
          <p:nvPr>
            <p:ph idx="4294967295" type="subTitle"/>
          </p:nvPr>
        </p:nvSpPr>
        <p:spPr>
          <a:xfrm>
            <a:off x="138700" y="1026550"/>
            <a:ext cx="4906800" cy="34179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b="1" lang="en"/>
              <a:t>Time Needed:</a:t>
            </a:r>
            <a:r>
              <a:rPr lang="en"/>
              <a:t>  As much or little as needed!</a:t>
            </a:r>
            <a:endParaRPr/>
          </a:p>
          <a:p>
            <a:pPr indent="-317500" lvl="0" marL="457200" rtl="0" algn="l">
              <a:spcBef>
                <a:spcPts val="0"/>
              </a:spcBef>
              <a:spcAft>
                <a:spcPts val="0"/>
              </a:spcAft>
              <a:buSzPts val="1400"/>
              <a:buChar char="●"/>
            </a:pPr>
            <a:r>
              <a:rPr b="1" lang="en"/>
              <a:t>Materials Needed </a:t>
            </a:r>
            <a:r>
              <a:rPr lang="en"/>
              <a:t>: </a:t>
            </a:r>
            <a:r>
              <a:rPr lang="en" u="sng">
                <a:solidFill>
                  <a:srgbClr val="0000FF"/>
                </a:solidFill>
                <a:hlinkClick r:id="rId3">
                  <a:extLst>
                    <a:ext uri="{A12FA001-AC4F-418D-AE19-62706E023703}">
                      <ahyp:hlinkClr val="tx"/>
                    </a:ext>
                  </a:extLst>
                </a:hlinkClick>
              </a:rPr>
              <a:t>Guess Who This Is? Slides</a:t>
            </a:r>
            <a:endParaRPr>
              <a:solidFill>
                <a:srgbClr val="0000FF"/>
              </a:solidFill>
            </a:endParaRPr>
          </a:p>
          <a:p>
            <a:pPr indent="-317500" lvl="0" marL="457200" rtl="0" algn="l">
              <a:spcBef>
                <a:spcPts val="0"/>
              </a:spcBef>
              <a:spcAft>
                <a:spcPts val="0"/>
              </a:spcAft>
              <a:buSzPts val="1400"/>
              <a:buChar char="●"/>
            </a:pPr>
            <a:r>
              <a:rPr b="1" lang="en"/>
              <a:t>Format:</a:t>
            </a:r>
            <a:r>
              <a:rPr lang="en"/>
              <a:t>  Whole Group</a:t>
            </a:r>
            <a:endParaRPr/>
          </a:p>
          <a:p>
            <a:pPr indent="-317500" lvl="0" marL="457200" rtl="0" algn="l">
              <a:spcBef>
                <a:spcPts val="0"/>
              </a:spcBef>
              <a:spcAft>
                <a:spcPts val="0"/>
              </a:spcAft>
              <a:buSzPts val="1400"/>
              <a:buChar char="●"/>
            </a:pPr>
            <a:r>
              <a:rPr b="1" lang="en"/>
              <a:t>Directions: </a:t>
            </a:r>
            <a:endParaRPr b="1"/>
          </a:p>
          <a:p>
            <a:pPr indent="-317500" lvl="1" marL="914400" rtl="0" algn="l">
              <a:spcBef>
                <a:spcPts val="0"/>
              </a:spcBef>
              <a:spcAft>
                <a:spcPts val="0"/>
              </a:spcAft>
              <a:buSzPts val="1400"/>
              <a:buChar char="○"/>
            </a:pPr>
            <a:r>
              <a:rPr lang="en"/>
              <a:t>There is one large image hidden behind the boxes.</a:t>
            </a:r>
            <a:endParaRPr/>
          </a:p>
          <a:p>
            <a:pPr indent="-317500" lvl="1" marL="914400" rtl="0" algn="l">
              <a:lnSpc>
                <a:spcPct val="100000"/>
              </a:lnSpc>
              <a:spcBef>
                <a:spcPts val="0"/>
              </a:spcBef>
              <a:spcAft>
                <a:spcPts val="0"/>
              </a:spcAft>
              <a:buSzPts val="1400"/>
              <a:buChar char="○"/>
            </a:pPr>
            <a:r>
              <a:rPr lang="en"/>
              <a:t>Delete a few boxes  at a time (or more).</a:t>
            </a:r>
            <a:endParaRPr/>
          </a:p>
          <a:p>
            <a:pPr indent="-317500" lvl="1" marL="914400" rtl="0" algn="l">
              <a:lnSpc>
                <a:spcPct val="100000"/>
              </a:lnSpc>
              <a:spcBef>
                <a:spcPts val="0"/>
              </a:spcBef>
              <a:spcAft>
                <a:spcPts val="0"/>
              </a:spcAft>
              <a:buSzPts val="1400"/>
              <a:buChar char="○"/>
            </a:pPr>
            <a:r>
              <a:rPr lang="en"/>
              <a:t>Have students guess who is hidden behind the boxes each time a group of boxes is removed.</a:t>
            </a:r>
            <a:endParaRPr/>
          </a:p>
          <a:p>
            <a:pPr indent="-317500" lvl="1" marL="914400" rtl="0" algn="l">
              <a:lnSpc>
                <a:spcPct val="100000"/>
              </a:lnSpc>
              <a:spcBef>
                <a:spcPts val="0"/>
              </a:spcBef>
              <a:spcAft>
                <a:spcPts val="0"/>
              </a:spcAft>
              <a:buSzPts val="1400"/>
              <a:buChar char="○"/>
            </a:pPr>
            <a:r>
              <a:rPr lang="en"/>
              <a:t>See how quickly you can guess who it is!</a:t>
            </a:r>
            <a:endParaRPr/>
          </a:p>
          <a:p>
            <a:pPr indent="-317500" lvl="0" marL="457200" rtl="0" algn="l">
              <a:lnSpc>
                <a:spcPct val="100000"/>
              </a:lnSpc>
              <a:spcBef>
                <a:spcPts val="0"/>
              </a:spcBef>
              <a:spcAft>
                <a:spcPts val="0"/>
              </a:spcAft>
              <a:buSzPts val="1400"/>
              <a:buChar char="●"/>
            </a:pPr>
            <a:r>
              <a:rPr b="1" lang="en"/>
              <a:t>Possible Adaptations: </a:t>
            </a:r>
            <a:endParaRPr b="1"/>
          </a:p>
          <a:p>
            <a:pPr indent="-317500" lvl="1" marL="914400" rtl="0" algn="l">
              <a:spcBef>
                <a:spcPts val="0"/>
              </a:spcBef>
              <a:spcAft>
                <a:spcPts val="0"/>
              </a:spcAft>
              <a:buSzPts val="1400"/>
              <a:buChar char="○"/>
            </a:pPr>
            <a:r>
              <a:rPr lang="en"/>
              <a:t>Could be used in person presenting on a large screen</a:t>
            </a:r>
            <a:endParaRPr/>
          </a:p>
          <a:p>
            <a:pPr indent="-317500" lvl="1" marL="914400" rtl="0" algn="l">
              <a:spcBef>
                <a:spcPts val="0"/>
              </a:spcBef>
              <a:spcAft>
                <a:spcPts val="0"/>
              </a:spcAft>
              <a:buSzPts val="1400"/>
              <a:buChar char="○"/>
            </a:pPr>
            <a:r>
              <a:rPr lang="en"/>
              <a:t>Students could type guesses in the chat or say aloud</a:t>
            </a:r>
            <a:endParaRPr/>
          </a:p>
          <a:p>
            <a:pPr indent="0" lvl="0" marL="457200" rtl="0" algn="l">
              <a:spcBef>
                <a:spcPts val="1600"/>
              </a:spcBef>
              <a:spcAft>
                <a:spcPts val="1600"/>
              </a:spcAft>
              <a:buNone/>
            </a:pPr>
            <a:r>
              <a:t/>
            </a:r>
            <a:endParaRPr b="1" sz="1200"/>
          </a:p>
        </p:txBody>
      </p:sp>
      <p:pic>
        <p:nvPicPr>
          <p:cNvPr id="2415" name="Google Shape;2415;p36">
            <a:hlinkClick r:id="rId4"/>
          </p:cNvPr>
          <p:cNvPicPr preferRelativeResize="0"/>
          <p:nvPr/>
        </p:nvPicPr>
        <p:blipFill>
          <a:blip r:embed="rId5">
            <a:alphaModFix/>
          </a:blip>
          <a:stretch>
            <a:fillRect/>
          </a:stretch>
        </p:blipFill>
        <p:spPr>
          <a:xfrm>
            <a:off x="4988975" y="1186950"/>
            <a:ext cx="3959798" cy="2220525"/>
          </a:xfrm>
          <a:prstGeom prst="rect">
            <a:avLst/>
          </a:prstGeom>
          <a:noFill/>
          <a:ln cap="flat" cmpd="sng" w="76200">
            <a:solidFill>
              <a:schemeClr val="lt2"/>
            </a:solidFill>
            <a:prstDash val="solid"/>
            <a:round/>
            <a:headEnd len="sm" w="sm" type="none"/>
            <a:tailEnd len="sm" w="sm" type="none"/>
          </a:ln>
          <a:effectLst>
            <a:outerShdw blurRad="57150" rotWithShape="0" algn="bl" dir="5400000" dist="19050">
              <a:srgbClr val="000000">
                <a:alpha val="50000"/>
              </a:srgbClr>
            </a:outerShdw>
          </a:effectLst>
        </p:spPr>
      </p:pic>
      <p:grpSp>
        <p:nvGrpSpPr>
          <p:cNvPr id="2416" name="Google Shape;2416;p36"/>
          <p:cNvGrpSpPr/>
          <p:nvPr/>
        </p:nvGrpSpPr>
        <p:grpSpPr>
          <a:xfrm rot="-1096549">
            <a:off x="5691283" y="3867154"/>
            <a:ext cx="1335341" cy="1025152"/>
            <a:chOff x="7821367" y="3529330"/>
            <a:chExt cx="566570" cy="433101"/>
          </a:xfrm>
        </p:grpSpPr>
        <p:sp>
          <p:nvSpPr>
            <p:cNvPr id="2417" name="Google Shape;2417;p36"/>
            <p:cNvSpPr/>
            <p:nvPr/>
          </p:nvSpPr>
          <p:spPr>
            <a:xfrm>
              <a:off x="7945565" y="3529330"/>
              <a:ext cx="327412" cy="382302"/>
            </a:xfrm>
            <a:custGeom>
              <a:rect b="b" l="l" r="r" t="t"/>
              <a:pathLst>
                <a:path extrusionOk="0" h="19216" w="16457">
                  <a:moveTo>
                    <a:pt x="8704" y="1"/>
                  </a:moveTo>
                  <a:cubicBezTo>
                    <a:pt x="4676" y="1"/>
                    <a:pt x="519" y="462"/>
                    <a:pt x="0" y="1192"/>
                  </a:cubicBezTo>
                  <a:lnTo>
                    <a:pt x="54" y="17809"/>
                  </a:lnTo>
                  <a:cubicBezTo>
                    <a:pt x="723" y="18676"/>
                    <a:pt x="4672" y="19215"/>
                    <a:pt x="8558" y="19215"/>
                  </a:cubicBezTo>
                  <a:cubicBezTo>
                    <a:pt x="12050" y="19215"/>
                    <a:pt x="15491" y="18780"/>
                    <a:pt x="16456" y="17756"/>
                  </a:cubicBezTo>
                  <a:lnTo>
                    <a:pt x="16421" y="1156"/>
                  </a:lnTo>
                  <a:cubicBezTo>
                    <a:pt x="15559" y="344"/>
                    <a:pt x="12180" y="1"/>
                    <a:pt x="8704"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8" name="Google Shape;2418;p36"/>
            <p:cNvSpPr/>
            <p:nvPr/>
          </p:nvSpPr>
          <p:spPr>
            <a:xfrm>
              <a:off x="7944849" y="3529330"/>
              <a:ext cx="326696" cy="44187"/>
            </a:xfrm>
            <a:custGeom>
              <a:rect b="b" l="l" r="r" t="t"/>
              <a:pathLst>
                <a:path extrusionOk="0" h="2221" w="16421">
                  <a:moveTo>
                    <a:pt x="8704" y="1"/>
                  </a:moveTo>
                  <a:cubicBezTo>
                    <a:pt x="4676" y="1"/>
                    <a:pt x="519" y="462"/>
                    <a:pt x="0" y="1192"/>
                  </a:cubicBezTo>
                  <a:cubicBezTo>
                    <a:pt x="381" y="1862"/>
                    <a:pt x="4252" y="2221"/>
                    <a:pt x="8151" y="2221"/>
                  </a:cubicBezTo>
                  <a:cubicBezTo>
                    <a:pt x="11951" y="2221"/>
                    <a:pt x="15776" y="1880"/>
                    <a:pt x="16421" y="1156"/>
                  </a:cubicBezTo>
                  <a:cubicBezTo>
                    <a:pt x="15559" y="344"/>
                    <a:pt x="12180" y="1"/>
                    <a:pt x="870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9" name="Google Shape;2419;p36"/>
            <p:cNvSpPr/>
            <p:nvPr/>
          </p:nvSpPr>
          <p:spPr>
            <a:xfrm>
              <a:off x="7821367" y="3820698"/>
              <a:ext cx="566570" cy="141732"/>
            </a:xfrm>
            <a:custGeom>
              <a:rect b="b" l="l" r="r" t="t"/>
              <a:pathLst>
                <a:path extrusionOk="0" h="7124" w="28478">
                  <a:moveTo>
                    <a:pt x="14999" y="0"/>
                  </a:moveTo>
                  <a:cubicBezTo>
                    <a:pt x="9266" y="0"/>
                    <a:pt x="3367" y="679"/>
                    <a:pt x="931" y="1929"/>
                  </a:cubicBezTo>
                  <a:cubicBezTo>
                    <a:pt x="179" y="2287"/>
                    <a:pt x="0" y="3253"/>
                    <a:pt x="555" y="3879"/>
                  </a:cubicBezTo>
                  <a:cubicBezTo>
                    <a:pt x="2470" y="6015"/>
                    <a:pt x="8491" y="7123"/>
                    <a:pt x="14456" y="7123"/>
                  </a:cubicBezTo>
                  <a:cubicBezTo>
                    <a:pt x="20528" y="7123"/>
                    <a:pt x="26540" y="5975"/>
                    <a:pt x="28101" y="3593"/>
                  </a:cubicBezTo>
                  <a:cubicBezTo>
                    <a:pt x="28477" y="3038"/>
                    <a:pt x="28316" y="2269"/>
                    <a:pt x="27744" y="1911"/>
                  </a:cubicBezTo>
                  <a:cubicBezTo>
                    <a:pt x="25692" y="607"/>
                    <a:pt x="20420" y="0"/>
                    <a:pt x="14999"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0" name="Google Shape;2420;p36"/>
            <p:cNvSpPr/>
            <p:nvPr/>
          </p:nvSpPr>
          <p:spPr>
            <a:xfrm>
              <a:off x="7945565" y="3786838"/>
              <a:ext cx="327412" cy="124563"/>
            </a:xfrm>
            <a:custGeom>
              <a:rect b="b" l="l" r="r" t="t"/>
              <a:pathLst>
                <a:path extrusionOk="0" h="6261" w="16457">
                  <a:moveTo>
                    <a:pt x="16456" y="0"/>
                  </a:moveTo>
                  <a:cubicBezTo>
                    <a:pt x="15070" y="861"/>
                    <a:pt x="11507" y="1295"/>
                    <a:pt x="8004" y="1295"/>
                  </a:cubicBezTo>
                  <a:cubicBezTo>
                    <a:pt x="4592" y="1295"/>
                    <a:pt x="1236" y="883"/>
                    <a:pt x="0" y="54"/>
                  </a:cubicBezTo>
                  <a:lnTo>
                    <a:pt x="0" y="54"/>
                  </a:lnTo>
                  <a:lnTo>
                    <a:pt x="18" y="4865"/>
                  </a:lnTo>
                  <a:cubicBezTo>
                    <a:pt x="807" y="5772"/>
                    <a:pt x="4641" y="6261"/>
                    <a:pt x="8422" y="6261"/>
                  </a:cubicBezTo>
                  <a:cubicBezTo>
                    <a:pt x="12098" y="6261"/>
                    <a:pt x="15725" y="5799"/>
                    <a:pt x="16456" y="4812"/>
                  </a:cubicBezTo>
                  <a:lnTo>
                    <a:pt x="16456" y="0"/>
                  </a:ln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4" name="Shape 2424"/>
        <p:cNvGrpSpPr/>
        <p:nvPr/>
      </p:nvGrpSpPr>
      <p:grpSpPr>
        <a:xfrm>
          <a:off x="0" y="0"/>
          <a:ext cx="0" cy="0"/>
          <a:chOff x="0" y="0"/>
          <a:chExt cx="0" cy="0"/>
        </a:xfrm>
      </p:grpSpPr>
      <p:sp>
        <p:nvSpPr>
          <p:cNvPr id="2425" name="Google Shape;2425;p37"/>
          <p:cNvSpPr txBox="1"/>
          <p:nvPr>
            <p:ph type="title"/>
          </p:nvPr>
        </p:nvSpPr>
        <p:spPr>
          <a:xfrm>
            <a:off x="93350" y="286425"/>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GUESS WHO? Version 2</a:t>
            </a:r>
            <a:endParaRPr/>
          </a:p>
        </p:txBody>
      </p:sp>
      <p:sp>
        <p:nvSpPr>
          <p:cNvPr id="2426" name="Google Shape;2426;p37"/>
          <p:cNvSpPr txBox="1"/>
          <p:nvPr/>
        </p:nvSpPr>
        <p:spPr>
          <a:xfrm>
            <a:off x="253475" y="809350"/>
            <a:ext cx="5894400" cy="34179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Time Needed:</a:t>
            </a:r>
            <a:r>
              <a:rPr lang="en" sz="1200">
                <a:solidFill>
                  <a:srgbClr val="1E4F70"/>
                </a:solidFill>
                <a:latin typeface="Montserrat"/>
                <a:ea typeface="Montserrat"/>
                <a:cs typeface="Montserrat"/>
                <a:sym typeface="Montserrat"/>
              </a:rPr>
              <a:t>  1</a:t>
            </a:r>
            <a:r>
              <a:rPr lang="en" sz="1200">
                <a:solidFill>
                  <a:schemeClr val="accent4"/>
                </a:solidFill>
                <a:latin typeface="Montserrat"/>
                <a:ea typeface="Montserrat"/>
                <a:cs typeface="Montserrat"/>
                <a:sym typeface="Montserrat"/>
              </a:rPr>
              <a:t>0 min. (or whichever time amount </a:t>
            </a:r>
            <a:r>
              <a:rPr i="1" lang="en" sz="1200">
                <a:solidFill>
                  <a:schemeClr val="accent4"/>
                </a:solidFill>
                <a:latin typeface="Montserrat"/>
                <a:ea typeface="Montserrat"/>
                <a:cs typeface="Montserrat"/>
                <a:sym typeface="Montserrat"/>
              </a:rPr>
              <a:t>you</a:t>
            </a:r>
            <a:r>
              <a:rPr lang="en" sz="1200">
                <a:solidFill>
                  <a:schemeClr val="accent4"/>
                </a:solidFill>
                <a:latin typeface="Montserrat"/>
                <a:ea typeface="Montserrat"/>
                <a:cs typeface="Montserrat"/>
                <a:sym typeface="Montserrat"/>
              </a:rPr>
              <a:t> choose)</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Materials Needed </a:t>
            </a:r>
            <a:r>
              <a:rPr lang="en" sz="1200">
                <a:solidFill>
                  <a:srgbClr val="1E4F70"/>
                </a:solidFill>
                <a:latin typeface="Montserrat"/>
                <a:ea typeface="Montserrat"/>
                <a:cs typeface="Montserrat"/>
                <a:sym typeface="Montserrat"/>
              </a:rPr>
              <a:t>Possible Accessories for students</a:t>
            </a:r>
            <a:endParaRPr sz="1200">
              <a:solidFill>
                <a:schemeClr val="lt2"/>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Format:</a:t>
            </a:r>
            <a:r>
              <a:rPr lang="en" sz="1200">
                <a:solidFill>
                  <a:srgbClr val="1E4F70"/>
                </a:solidFill>
                <a:latin typeface="Montserrat"/>
                <a:ea typeface="Montserrat"/>
                <a:cs typeface="Montserrat"/>
                <a:sym typeface="Montserrat"/>
              </a:rPr>
              <a:t>  Whole Group</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Directions: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should close their eyes and teachers chooses 1 person to be the “guesser” and 1 person to be the “Who”</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can add accessories to themselves, i.e. scarf, winter hat, pony tail, etc.</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stand or have cameras on to start</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The “guesser” asks yes/no questions to determine who the “Who” person is, i.e. Is the person wearing a hat? Does the person have black hair? Does the person wear glasses?</a:t>
            </a:r>
            <a:endParaRPr sz="1200">
              <a:solidFill>
                <a:srgbClr val="1E4F70"/>
              </a:solidFill>
              <a:latin typeface="Montserrat"/>
              <a:ea typeface="Montserrat"/>
              <a:cs typeface="Montserrat"/>
              <a:sym typeface="Montserrat"/>
            </a:endParaRPr>
          </a:p>
          <a:p>
            <a:pPr indent="-304800" lvl="2" marL="13716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Students will sit if the question doesn’t apply to them</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The teacher should keep track off how many questions it takes to guess the “Guess Who” person</a:t>
            </a:r>
            <a:endParaRPr sz="1200">
              <a:solidFill>
                <a:srgbClr val="1E4F70"/>
              </a:solidFill>
              <a:latin typeface="Montserrat"/>
              <a:ea typeface="Montserrat"/>
              <a:cs typeface="Montserrat"/>
              <a:sym typeface="Montserrat"/>
            </a:endParaRPr>
          </a:p>
          <a:p>
            <a:pPr indent="-304800" lvl="2" marL="13716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You can compete by seeing who asks the least amount of questions in each round!</a:t>
            </a:r>
            <a:endParaRPr sz="1200">
              <a:solidFill>
                <a:srgbClr val="1E4F70"/>
              </a:solidFill>
              <a:latin typeface="Montserrat"/>
              <a:ea typeface="Montserrat"/>
              <a:cs typeface="Montserrat"/>
              <a:sym typeface="Montserrat"/>
            </a:endParaRPr>
          </a:p>
          <a:p>
            <a:pPr indent="-304800" lvl="0" marL="457200" rtl="0" algn="l">
              <a:spcBef>
                <a:spcPts val="0"/>
              </a:spcBef>
              <a:spcAft>
                <a:spcPts val="0"/>
              </a:spcAft>
              <a:buClr>
                <a:srgbClr val="1E4F70"/>
              </a:buClr>
              <a:buSzPts val="1200"/>
              <a:buFont typeface="Montserrat"/>
              <a:buChar char="●"/>
            </a:pPr>
            <a:r>
              <a:rPr b="1" lang="en" sz="1200">
                <a:solidFill>
                  <a:srgbClr val="1E4F70"/>
                </a:solidFill>
                <a:latin typeface="Montserrat"/>
                <a:ea typeface="Montserrat"/>
                <a:cs typeface="Montserrat"/>
                <a:sym typeface="Montserrat"/>
              </a:rPr>
              <a:t>Possible Adaptations: </a:t>
            </a:r>
            <a:endParaRPr b="1"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If using Google Meet, students would turn off cameras if the question doesn’t apply to them </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Comparing/Contrasting, Similarities/DIfferences</a:t>
            </a:r>
            <a:endParaRPr sz="1200">
              <a:solidFill>
                <a:srgbClr val="1E4F70"/>
              </a:solidFill>
              <a:latin typeface="Montserrat"/>
              <a:ea typeface="Montserrat"/>
              <a:cs typeface="Montserrat"/>
              <a:sym typeface="Montserrat"/>
            </a:endParaRPr>
          </a:p>
          <a:p>
            <a:pPr indent="-304800" lvl="1" marL="914400" rtl="0" algn="l">
              <a:spcBef>
                <a:spcPts val="0"/>
              </a:spcBef>
              <a:spcAft>
                <a:spcPts val="0"/>
              </a:spcAft>
              <a:buClr>
                <a:srgbClr val="1E4F70"/>
              </a:buClr>
              <a:buSzPts val="1200"/>
              <a:buFont typeface="Montserrat"/>
              <a:buChar char="○"/>
            </a:pPr>
            <a:r>
              <a:rPr lang="en" sz="1200">
                <a:solidFill>
                  <a:srgbClr val="1E4F70"/>
                </a:solidFill>
                <a:latin typeface="Montserrat"/>
                <a:ea typeface="Montserrat"/>
                <a:cs typeface="Montserrat"/>
                <a:sym typeface="Montserrat"/>
              </a:rPr>
              <a:t>Asking questions</a:t>
            </a:r>
            <a:endParaRPr sz="1200">
              <a:solidFill>
                <a:srgbClr val="1E4F70"/>
              </a:solidFill>
              <a:latin typeface="Montserrat"/>
              <a:ea typeface="Montserrat"/>
              <a:cs typeface="Montserrat"/>
              <a:sym typeface="Montserrat"/>
            </a:endParaRPr>
          </a:p>
        </p:txBody>
      </p:sp>
      <p:grpSp>
        <p:nvGrpSpPr>
          <p:cNvPr id="2427" name="Google Shape;2427;p37"/>
          <p:cNvGrpSpPr/>
          <p:nvPr/>
        </p:nvGrpSpPr>
        <p:grpSpPr>
          <a:xfrm rot="5400000">
            <a:off x="141974" y="4256279"/>
            <a:ext cx="786424" cy="883683"/>
            <a:chOff x="7184725" y="2749550"/>
            <a:chExt cx="500875" cy="657600"/>
          </a:xfrm>
        </p:grpSpPr>
        <p:sp>
          <p:nvSpPr>
            <p:cNvPr id="2428" name="Google Shape;2428;p37"/>
            <p:cNvSpPr/>
            <p:nvPr/>
          </p:nvSpPr>
          <p:spPr>
            <a:xfrm>
              <a:off x="7402500" y="3071525"/>
              <a:ext cx="259400" cy="335625"/>
            </a:xfrm>
            <a:custGeom>
              <a:rect b="b" l="l" r="r" t="t"/>
              <a:pathLst>
                <a:path extrusionOk="0" h="13425" w="10376">
                  <a:moveTo>
                    <a:pt x="8569" y="0"/>
                  </a:moveTo>
                  <a:lnTo>
                    <a:pt x="1" y="3453"/>
                  </a:lnTo>
                  <a:cubicBezTo>
                    <a:pt x="1" y="3453"/>
                    <a:pt x="1521" y="5116"/>
                    <a:pt x="3381" y="7066"/>
                  </a:cubicBezTo>
                  <a:cubicBezTo>
                    <a:pt x="3882" y="7567"/>
                    <a:pt x="4401" y="8121"/>
                    <a:pt x="4902" y="8622"/>
                  </a:cubicBezTo>
                  <a:cubicBezTo>
                    <a:pt x="5385" y="9141"/>
                    <a:pt x="5886" y="9642"/>
                    <a:pt x="6351" y="10125"/>
                  </a:cubicBezTo>
                  <a:cubicBezTo>
                    <a:pt x="6762" y="10536"/>
                    <a:pt x="7173" y="10930"/>
                    <a:pt x="7531" y="11287"/>
                  </a:cubicBezTo>
                  <a:cubicBezTo>
                    <a:pt x="8802" y="12524"/>
                    <a:pt x="9784" y="13424"/>
                    <a:pt x="10082" y="13424"/>
                  </a:cubicBezTo>
                  <a:cubicBezTo>
                    <a:pt x="10098" y="13424"/>
                    <a:pt x="10113" y="13422"/>
                    <a:pt x="10125" y="13416"/>
                  </a:cubicBezTo>
                  <a:cubicBezTo>
                    <a:pt x="10375" y="13309"/>
                    <a:pt x="10250" y="11574"/>
                    <a:pt x="9982" y="9373"/>
                  </a:cubicBezTo>
                  <a:cubicBezTo>
                    <a:pt x="9910" y="8819"/>
                    <a:pt x="9839" y="8211"/>
                    <a:pt x="9749" y="7620"/>
                  </a:cubicBezTo>
                  <a:cubicBezTo>
                    <a:pt x="9660" y="6887"/>
                    <a:pt x="9535" y="6154"/>
                    <a:pt x="9427" y="5438"/>
                  </a:cubicBezTo>
                  <a:cubicBezTo>
                    <a:pt x="9302" y="4615"/>
                    <a:pt x="9195" y="3846"/>
                    <a:pt x="9087" y="3131"/>
                  </a:cubicBezTo>
                  <a:cubicBezTo>
                    <a:pt x="8801" y="1324"/>
                    <a:pt x="8569" y="0"/>
                    <a:pt x="8569" y="0"/>
                  </a:cubicBezTo>
                  <a:close/>
                </a:path>
              </a:pathLst>
            </a:custGeom>
            <a:solidFill>
              <a:schemeClr val="dk2"/>
            </a:solidFill>
            <a:ln cap="flat" cmpd="sng" w="4025">
              <a:solidFill>
                <a:schemeClr val="dk2"/>
              </a:solidFill>
              <a:prstDash val="solid"/>
              <a:miter lim="1788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9" name="Google Shape;2429;p37"/>
            <p:cNvSpPr/>
            <p:nvPr/>
          </p:nvSpPr>
          <p:spPr>
            <a:xfrm>
              <a:off x="7487475" y="3149775"/>
              <a:ext cx="150725" cy="137325"/>
            </a:xfrm>
            <a:custGeom>
              <a:rect b="b" l="l" r="r" t="t"/>
              <a:pathLst>
                <a:path extrusionOk="0" h="5493" w="6029">
                  <a:moveTo>
                    <a:pt x="5688" y="1"/>
                  </a:moveTo>
                  <a:cubicBezTo>
                    <a:pt x="3667" y="3059"/>
                    <a:pt x="1109" y="3775"/>
                    <a:pt x="0" y="3936"/>
                  </a:cubicBezTo>
                  <a:cubicBezTo>
                    <a:pt x="483" y="4437"/>
                    <a:pt x="984" y="4973"/>
                    <a:pt x="1503" y="5492"/>
                  </a:cubicBezTo>
                  <a:cubicBezTo>
                    <a:pt x="3399" y="4955"/>
                    <a:pt x="5116" y="3328"/>
                    <a:pt x="6028" y="2290"/>
                  </a:cubicBezTo>
                  <a:cubicBezTo>
                    <a:pt x="5903" y="1485"/>
                    <a:pt x="5796" y="698"/>
                    <a:pt x="5688"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0" name="Google Shape;2430;p37"/>
            <p:cNvSpPr/>
            <p:nvPr/>
          </p:nvSpPr>
          <p:spPr>
            <a:xfrm>
              <a:off x="7561250" y="3261575"/>
              <a:ext cx="90800" cy="92150"/>
            </a:xfrm>
            <a:custGeom>
              <a:rect b="b" l="l" r="r" t="t"/>
              <a:pathLst>
                <a:path extrusionOk="0" h="3686" w="3632">
                  <a:moveTo>
                    <a:pt x="3399" y="1"/>
                  </a:moveTo>
                  <a:cubicBezTo>
                    <a:pt x="2380" y="1306"/>
                    <a:pt x="841" y="2129"/>
                    <a:pt x="1" y="2523"/>
                  </a:cubicBezTo>
                  <a:cubicBezTo>
                    <a:pt x="412" y="2934"/>
                    <a:pt x="806" y="3328"/>
                    <a:pt x="1181" y="3685"/>
                  </a:cubicBezTo>
                  <a:cubicBezTo>
                    <a:pt x="2093" y="3274"/>
                    <a:pt x="3042" y="2397"/>
                    <a:pt x="3632" y="1771"/>
                  </a:cubicBezTo>
                  <a:cubicBezTo>
                    <a:pt x="3560" y="1199"/>
                    <a:pt x="3489" y="609"/>
                    <a:pt x="3399"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1" name="Google Shape;2431;p37"/>
            <p:cNvSpPr/>
            <p:nvPr/>
          </p:nvSpPr>
          <p:spPr>
            <a:xfrm>
              <a:off x="7386850" y="3041425"/>
              <a:ext cx="239725" cy="131025"/>
            </a:xfrm>
            <a:custGeom>
              <a:rect b="b" l="l" r="r" t="t"/>
              <a:pathLst>
                <a:path extrusionOk="0" h="5241" w="9589">
                  <a:moveTo>
                    <a:pt x="7215" y="1"/>
                  </a:moveTo>
                  <a:cubicBezTo>
                    <a:pt x="6299" y="1"/>
                    <a:pt x="5164" y="238"/>
                    <a:pt x="4007" y="721"/>
                  </a:cubicBezTo>
                  <a:cubicBezTo>
                    <a:pt x="1610" y="1723"/>
                    <a:pt x="1" y="3387"/>
                    <a:pt x="448" y="4424"/>
                  </a:cubicBezTo>
                  <a:cubicBezTo>
                    <a:pt x="669" y="4968"/>
                    <a:pt x="1389" y="5241"/>
                    <a:pt x="2362" y="5241"/>
                  </a:cubicBezTo>
                  <a:cubicBezTo>
                    <a:pt x="3279" y="5241"/>
                    <a:pt x="4419" y="4999"/>
                    <a:pt x="5581" y="4514"/>
                  </a:cubicBezTo>
                  <a:cubicBezTo>
                    <a:pt x="7996" y="3512"/>
                    <a:pt x="9588" y="1866"/>
                    <a:pt x="9159" y="811"/>
                  </a:cubicBezTo>
                  <a:cubicBezTo>
                    <a:pt x="8927" y="274"/>
                    <a:pt x="8198" y="1"/>
                    <a:pt x="7215"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2" name="Google Shape;2432;p37"/>
            <p:cNvSpPr/>
            <p:nvPr/>
          </p:nvSpPr>
          <p:spPr>
            <a:xfrm>
              <a:off x="7184725" y="2975050"/>
              <a:ext cx="266550" cy="163025"/>
            </a:xfrm>
            <a:custGeom>
              <a:rect b="b" l="l" r="r" t="t"/>
              <a:pathLst>
                <a:path extrusionOk="0" h="6521" w="10662">
                  <a:moveTo>
                    <a:pt x="4203" y="1988"/>
                  </a:moveTo>
                  <a:lnTo>
                    <a:pt x="4203" y="1988"/>
                  </a:lnTo>
                  <a:cubicBezTo>
                    <a:pt x="4204" y="1998"/>
                    <a:pt x="4204" y="2007"/>
                    <a:pt x="4204" y="2017"/>
                  </a:cubicBezTo>
                  <a:cubicBezTo>
                    <a:pt x="4204" y="2124"/>
                    <a:pt x="4204" y="2214"/>
                    <a:pt x="4204" y="2321"/>
                  </a:cubicBezTo>
                  <a:cubicBezTo>
                    <a:pt x="4204" y="2500"/>
                    <a:pt x="4186" y="2679"/>
                    <a:pt x="4133" y="2840"/>
                  </a:cubicBezTo>
                  <a:cubicBezTo>
                    <a:pt x="4115" y="2929"/>
                    <a:pt x="4097" y="3001"/>
                    <a:pt x="4061" y="3090"/>
                  </a:cubicBezTo>
                  <a:cubicBezTo>
                    <a:pt x="4061" y="3090"/>
                    <a:pt x="4061" y="3108"/>
                    <a:pt x="4061" y="3108"/>
                  </a:cubicBezTo>
                  <a:cubicBezTo>
                    <a:pt x="4061" y="3126"/>
                    <a:pt x="4043" y="3144"/>
                    <a:pt x="4043" y="3162"/>
                  </a:cubicBezTo>
                  <a:cubicBezTo>
                    <a:pt x="4025" y="3198"/>
                    <a:pt x="3989" y="3233"/>
                    <a:pt x="3972" y="3269"/>
                  </a:cubicBezTo>
                  <a:cubicBezTo>
                    <a:pt x="3972" y="3282"/>
                    <a:pt x="3934" y="3332"/>
                    <a:pt x="3927" y="3339"/>
                  </a:cubicBezTo>
                  <a:lnTo>
                    <a:pt x="3927" y="3339"/>
                  </a:lnTo>
                  <a:cubicBezTo>
                    <a:pt x="3930" y="3334"/>
                    <a:pt x="3933" y="3329"/>
                    <a:pt x="3936" y="3323"/>
                  </a:cubicBezTo>
                  <a:lnTo>
                    <a:pt x="3936" y="3323"/>
                  </a:lnTo>
                  <a:cubicBezTo>
                    <a:pt x="3928" y="3335"/>
                    <a:pt x="3925" y="3340"/>
                    <a:pt x="3926" y="3340"/>
                  </a:cubicBezTo>
                  <a:cubicBezTo>
                    <a:pt x="3926" y="3340"/>
                    <a:pt x="3926" y="3339"/>
                    <a:pt x="3927" y="3339"/>
                  </a:cubicBezTo>
                  <a:lnTo>
                    <a:pt x="3927" y="3339"/>
                  </a:lnTo>
                  <a:cubicBezTo>
                    <a:pt x="3912" y="3365"/>
                    <a:pt x="3894" y="3382"/>
                    <a:pt x="3864" y="3412"/>
                  </a:cubicBezTo>
                  <a:lnTo>
                    <a:pt x="3828" y="3448"/>
                  </a:lnTo>
                  <a:cubicBezTo>
                    <a:pt x="3828" y="3448"/>
                    <a:pt x="3757" y="3484"/>
                    <a:pt x="3739" y="3502"/>
                  </a:cubicBezTo>
                  <a:lnTo>
                    <a:pt x="3685" y="3520"/>
                  </a:lnTo>
                  <a:lnTo>
                    <a:pt x="3542" y="3520"/>
                  </a:lnTo>
                  <a:cubicBezTo>
                    <a:pt x="3524" y="3502"/>
                    <a:pt x="3506" y="3502"/>
                    <a:pt x="3489" y="3502"/>
                  </a:cubicBezTo>
                  <a:lnTo>
                    <a:pt x="3453" y="3484"/>
                  </a:lnTo>
                  <a:cubicBezTo>
                    <a:pt x="3433" y="3464"/>
                    <a:pt x="3424" y="3450"/>
                    <a:pt x="3426" y="3450"/>
                  </a:cubicBezTo>
                  <a:lnTo>
                    <a:pt x="3426" y="3450"/>
                  </a:lnTo>
                  <a:cubicBezTo>
                    <a:pt x="3428" y="3450"/>
                    <a:pt x="3437" y="3460"/>
                    <a:pt x="3453" y="3484"/>
                  </a:cubicBezTo>
                  <a:cubicBezTo>
                    <a:pt x="3453" y="3472"/>
                    <a:pt x="3430" y="3437"/>
                    <a:pt x="3419" y="3425"/>
                  </a:cubicBezTo>
                  <a:lnTo>
                    <a:pt x="3419" y="3425"/>
                  </a:lnTo>
                  <a:cubicBezTo>
                    <a:pt x="3418" y="3420"/>
                    <a:pt x="3417" y="3416"/>
                    <a:pt x="3417" y="3412"/>
                  </a:cubicBezTo>
                  <a:cubicBezTo>
                    <a:pt x="3417" y="3394"/>
                    <a:pt x="3417" y="3376"/>
                    <a:pt x="3399" y="3376"/>
                  </a:cubicBezTo>
                  <a:cubicBezTo>
                    <a:pt x="3417" y="3359"/>
                    <a:pt x="3417" y="3341"/>
                    <a:pt x="3399" y="3323"/>
                  </a:cubicBezTo>
                  <a:lnTo>
                    <a:pt x="3399" y="3215"/>
                  </a:lnTo>
                  <a:lnTo>
                    <a:pt x="3399" y="3180"/>
                  </a:lnTo>
                  <a:lnTo>
                    <a:pt x="3399" y="3144"/>
                  </a:lnTo>
                  <a:cubicBezTo>
                    <a:pt x="3399" y="3090"/>
                    <a:pt x="3435" y="3054"/>
                    <a:pt x="3435" y="3019"/>
                  </a:cubicBezTo>
                  <a:cubicBezTo>
                    <a:pt x="3453" y="2965"/>
                    <a:pt x="3471" y="2929"/>
                    <a:pt x="3489" y="2893"/>
                  </a:cubicBezTo>
                  <a:cubicBezTo>
                    <a:pt x="3489" y="2868"/>
                    <a:pt x="3498" y="2843"/>
                    <a:pt x="3496" y="2843"/>
                  </a:cubicBezTo>
                  <a:lnTo>
                    <a:pt x="3496" y="2843"/>
                  </a:lnTo>
                  <a:cubicBezTo>
                    <a:pt x="3496" y="2843"/>
                    <a:pt x="3494" y="2847"/>
                    <a:pt x="3489" y="2858"/>
                  </a:cubicBezTo>
                  <a:cubicBezTo>
                    <a:pt x="3489" y="2840"/>
                    <a:pt x="3506" y="2822"/>
                    <a:pt x="3506" y="2804"/>
                  </a:cubicBezTo>
                  <a:cubicBezTo>
                    <a:pt x="3560" y="2715"/>
                    <a:pt x="3596" y="2625"/>
                    <a:pt x="3650" y="2536"/>
                  </a:cubicBezTo>
                  <a:cubicBezTo>
                    <a:pt x="3703" y="2464"/>
                    <a:pt x="3757" y="2393"/>
                    <a:pt x="3828" y="2321"/>
                  </a:cubicBezTo>
                  <a:cubicBezTo>
                    <a:pt x="3900" y="2232"/>
                    <a:pt x="3972" y="2160"/>
                    <a:pt x="4061" y="2089"/>
                  </a:cubicBezTo>
                  <a:cubicBezTo>
                    <a:pt x="4107" y="2053"/>
                    <a:pt x="4154" y="2019"/>
                    <a:pt x="4203" y="1988"/>
                  </a:cubicBezTo>
                  <a:close/>
                  <a:moveTo>
                    <a:pt x="7409" y="3375"/>
                  </a:moveTo>
                  <a:cubicBezTo>
                    <a:pt x="7490" y="3559"/>
                    <a:pt x="7550" y="3753"/>
                    <a:pt x="7585" y="3949"/>
                  </a:cubicBezTo>
                  <a:cubicBezTo>
                    <a:pt x="7585" y="3967"/>
                    <a:pt x="7585" y="4020"/>
                    <a:pt x="7585" y="4074"/>
                  </a:cubicBezTo>
                  <a:cubicBezTo>
                    <a:pt x="7603" y="4128"/>
                    <a:pt x="7585" y="4181"/>
                    <a:pt x="7585" y="4235"/>
                  </a:cubicBezTo>
                  <a:lnTo>
                    <a:pt x="7585" y="4378"/>
                  </a:lnTo>
                  <a:cubicBezTo>
                    <a:pt x="7585" y="4396"/>
                    <a:pt x="7585" y="4414"/>
                    <a:pt x="7585" y="4432"/>
                  </a:cubicBezTo>
                  <a:cubicBezTo>
                    <a:pt x="7585" y="4468"/>
                    <a:pt x="7585" y="4485"/>
                    <a:pt x="7567" y="4503"/>
                  </a:cubicBezTo>
                  <a:cubicBezTo>
                    <a:pt x="7567" y="4539"/>
                    <a:pt x="7549" y="4593"/>
                    <a:pt x="7549" y="4629"/>
                  </a:cubicBezTo>
                  <a:cubicBezTo>
                    <a:pt x="7531" y="4646"/>
                    <a:pt x="7531" y="4664"/>
                    <a:pt x="7531" y="4700"/>
                  </a:cubicBezTo>
                  <a:cubicBezTo>
                    <a:pt x="7513" y="4700"/>
                    <a:pt x="7513" y="4718"/>
                    <a:pt x="7513" y="4736"/>
                  </a:cubicBezTo>
                  <a:cubicBezTo>
                    <a:pt x="7495" y="4772"/>
                    <a:pt x="7477" y="4790"/>
                    <a:pt x="7460" y="4825"/>
                  </a:cubicBezTo>
                  <a:lnTo>
                    <a:pt x="7406" y="4879"/>
                  </a:lnTo>
                  <a:lnTo>
                    <a:pt x="7406" y="4879"/>
                  </a:lnTo>
                  <a:cubicBezTo>
                    <a:pt x="7417" y="4868"/>
                    <a:pt x="7421" y="4864"/>
                    <a:pt x="7422" y="4864"/>
                  </a:cubicBezTo>
                  <a:lnTo>
                    <a:pt x="7422" y="4864"/>
                  </a:lnTo>
                  <a:cubicBezTo>
                    <a:pt x="7423" y="4864"/>
                    <a:pt x="7406" y="4885"/>
                    <a:pt x="7406" y="4897"/>
                  </a:cubicBezTo>
                  <a:cubicBezTo>
                    <a:pt x="7406" y="4915"/>
                    <a:pt x="7370" y="4951"/>
                    <a:pt x="7334" y="4968"/>
                  </a:cubicBezTo>
                  <a:cubicBezTo>
                    <a:pt x="7352" y="4957"/>
                    <a:pt x="7358" y="4953"/>
                    <a:pt x="7358" y="4953"/>
                  </a:cubicBezTo>
                  <a:lnTo>
                    <a:pt x="7358" y="4953"/>
                  </a:lnTo>
                  <a:cubicBezTo>
                    <a:pt x="7356" y="4953"/>
                    <a:pt x="7328" y="4968"/>
                    <a:pt x="7316" y="4968"/>
                  </a:cubicBezTo>
                  <a:lnTo>
                    <a:pt x="7263" y="5004"/>
                  </a:lnTo>
                  <a:lnTo>
                    <a:pt x="7209" y="5022"/>
                  </a:lnTo>
                  <a:lnTo>
                    <a:pt x="7155" y="5040"/>
                  </a:lnTo>
                  <a:lnTo>
                    <a:pt x="6977" y="5040"/>
                  </a:lnTo>
                  <a:lnTo>
                    <a:pt x="6923" y="5004"/>
                  </a:lnTo>
                  <a:lnTo>
                    <a:pt x="6886" y="4992"/>
                  </a:lnTo>
                  <a:lnTo>
                    <a:pt x="6886" y="4992"/>
                  </a:lnTo>
                  <a:cubicBezTo>
                    <a:pt x="6880" y="4982"/>
                    <a:pt x="6848" y="4951"/>
                    <a:pt x="6837" y="4948"/>
                  </a:cubicBezTo>
                  <a:lnTo>
                    <a:pt x="6837" y="4948"/>
                  </a:lnTo>
                  <a:cubicBezTo>
                    <a:pt x="6835" y="4944"/>
                    <a:pt x="6834" y="4938"/>
                    <a:pt x="6834" y="4933"/>
                  </a:cubicBezTo>
                  <a:lnTo>
                    <a:pt x="6816" y="4897"/>
                  </a:lnTo>
                  <a:cubicBezTo>
                    <a:pt x="6815" y="4896"/>
                    <a:pt x="6815" y="4896"/>
                    <a:pt x="6815" y="4895"/>
                  </a:cubicBezTo>
                  <a:lnTo>
                    <a:pt x="6815" y="4895"/>
                  </a:lnTo>
                  <a:cubicBezTo>
                    <a:pt x="6815" y="4892"/>
                    <a:pt x="6816" y="4887"/>
                    <a:pt x="6816" y="4879"/>
                  </a:cubicBezTo>
                  <a:cubicBezTo>
                    <a:pt x="6816" y="4825"/>
                    <a:pt x="6816" y="4843"/>
                    <a:pt x="6798" y="4825"/>
                  </a:cubicBezTo>
                  <a:cubicBezTo>
                    <a:pt x="6780" y="4807"/>
                    <a:pt x="6798" y="4790"/>
                    <a:pt x="6780" y="4772"/>
                  </a:cubicBezTo>
                  <a:lnTo>
                    <a:pt x="6780" y="4629"/>
                  </a:lnTo>
                  <a:lnTo>
                    <a:pt x="6780" y="4557"/>
                  </a:lnTo>
                  <a:cubicBezTo>
                    <a:pt x="6780" y="4557"/>
                    <a:pt x="6780" y="4539"/>
                    <a:pt x="6780" y="4521"/>
                  </a:cubicBezTo>
                  <a:cubicBezTo>
                    <a:pt x="6780" y="4485"/>
                    <a:pt x="6798" y="4432"/>
                    <a:pt x="6816" y="4378"/>
                  </a:cubicBezTo>
                  <a:cubicBezTo>
                    <a:pt x="6834" y="4271"/>
                    <a:pt x="6869" y="4181"/>
                    <a:pt x="6905" y="4092"/>
                  </a:cubicBezTo>
                  <a:cubicBezTo>
                    <a:pt x="6905" y="4094"/>
                    <a:pt x="6905" y="4096"/>
                    <a:pt x="6906" y="4096"/>
                  </a:cubicBezTo>
                  <a:cubicBezTo>
                    <a:pt x="6910" y="4096"/>
                    <a:pt x="6923" y="4054"/>
                    <a:pt x="6923" y="4038"/>
                  </a:cubicBezTo>
                  <a:cubicBezTo>
                    <a:pt x="6941" y="4038"/>
                    <a:pt x="6959" y="4003"/>
                    <a:pt x="6977" y="3967"/>
                  </a:cubicBezTo>
                  <a:cubicBezTo>
                    <a:pt x="6977" y="3949"/>
                    <a:pt x="7012" y="3877"/>
                    <a:pt x="7048" y="3824"/>
                  </a:cubicBezTo>
                  <a:cubicBezTo>
                    <a:pt x="7102" y="3734"/>
                    <a:pt x="7155" y="3645"/>
                    <a:pt x="7227" y="3573"/>
                  </a:cubicBezTo>
                  <a:cubicBezTo>
                    <a:pt x="7281" y="3503"/>
                    <a:pt x="7342" y="3437"/>
                    <a:pt x="7409" y="3375"/>
                  </a:cubicBezTo>
                  <a:close/>
                  <a:moveTo>
                    <a:pt x="2824" y="0"/>
                  </a:moveTo>
                  <a:cubicBezTo>
                    <a:pt x="2140" y="0"/>
                    <a:pt x="1412" y="313"/>
                    <a:pt x="913" y="729"/>
                  </a:cubicBezTo>
                  <a:cubicBezTo>
                    <a:pt x="215" y="1319"/>
                    <a:pt x="1" y="2285"/>
                    <a:pt x="144" y="3162"/>
                  </a:cubicBezTo>
                  <a:cubicBezTo>
                    <a:pt x="162" y="3215"/>
                    <a:pt x="162" y="3269"/>
                    <a:pt x="179" y="3323"/>
                  </a:cubicBezTo>
                  <a:cubicBezTo>
                    <a:pt x="215" y="3445"/>
                    <a:pt x="309" y="3498"/>
                    <a:pt x="402" y="3498"/>
                  </a:cubicBezTo>
                  <a:cubicBezTo>
                    <a:pt x="541" y="3498"/>
                    <a:pt x="680" y="3380"/>
                    <a:pt x="627" y="3198"/>
                  </a:cubicBezTo>
                  <a:cubicBezTo>
                    <a:pt x="609" y="3144"/>
                    <a:pt x="591" y="3090"/>
                    <a:pt x="591" y="3054"/>
                  </a:cubicBezTo>
                  <a:cubicBezTo>
                    <a:pt x="591" y="3037"/>
                    <a:pt x="591" y="3001"/>
                    <a:pt x="573" y="2983"/>
                  </a:cubicBezTo>
                  <a:lnTo>
                    <a:pt x="573" y="2947"/>
                  </a:lnTo>
                  <a:cubicBezTo>
                    <a:pt x="573" y="2893"/>
                    <a:pt x="555" y="2804"/>
                    <a:pt x="555" y="2733"/>
                  </a:cubicBezTo>
                  <a:cubicBezTo>
                    <a:pt x="555" y="2643"/>
                    <a:pt x="555" y="2572"/>
                    <a:pt x="555" y="2500"/>
                  </a:cubicBezTo>
                  <a:lnTo>
                    <a:pt x="555" y="2375"/>
                  </a:lnTo>
                  <a:lnTo>
                    <a:pt x="555" y="2303"/>
                  </a:lnTo>
                  <a:cubicBezTo>
                    <a:pt x="555" y="2285"/>
                    <a:pt x="555" y="2285"/>
                    <a:pt x="555" y="2267"/>
                  </a:cubicBezTo>
                  <a:cubicBezTo>
                    <a:pt x="573" y="2160"/>
                    <a:pt x="591" y="2071"/>
                    <a:pt x="627" y="1981"/>
                  </a:cubicBezTo>
                  <a:cubicBezTo>
                    <a:pt x="627" y="1928"/>
                    <a:pt x="645" y="1874"/>
                    <a:pt x="662" y="1838"/>
                  </a:cubicBezTo>
                  <a:cubicBezTo>
                    <a:pt x="680" y="1784"/>
                    <a:pt x="698" y="1749"/>
                    <a:pt x="716" y="1713"/>
                  </a:cubicBezTo>
                  <a:cubicBezTo>
                    <a:pt x="931" y="1266"/>
                    <a:pt x="1306" y="908"/>
                    <a:pt x="1771" y="711"/>
                  </a:cubicBezTo>
                  <a:cubicBezTo>
                    <a:pt x="2040" y="568"/>
                    <a:pt x="2326" y="497"/>
                    <a:pt x="2630" y="461"/>
                  </a:cubicBezTo>
                  <a:cubicBezTo>
                    <a:pt x="2702" y="449"/>
                    <a:pt x="2773" y="443"/>
                    <a:pt x="2844" y="443"/>
                  </a:cubicBezTo>
                  <a:cubicBezTo>
                    <a:pt x="2986" y="443"/>
                    <a:pt x="3125" y="467"/>
                    <a:pt x="3256" y="514"/>
                  </a:cubicBezTo>
                  <a:cubicBezTo>
                    <a:pt x="3417" y="568"/>
                    <a:pt x="3560" y="658"/>
                    <a:pt x="3685" y="783"/>
                  </a:cubicBezTo>
                  <a:cubicBezTo>
                    <a:pt x="3811" y="908"/>
                    <a:pt x="3918" y="1051"/>
                    <a:pt x="4007" y="1230"/>
                  </a:cubicBezTo>
                  <a:lnTo>
                    <a:pt x="4025" y="1284"/>
                  </a:lnTo>
                  <a:cubicBezTo>
                    <a:pt x="4031" y="1294"/>
                    <a:pt x="4033" y="1297"/>
                    <a:pt x="4034" y="1297"/>
                  </a:cubicBezTo>
                  <a:cubicBezTo>
                    <a:pt x="4034" y="1297"/>
                    <a:pt x="4034" y="1294"/>
                    <a:pt x="4034" y="1294"/>
                  </a:cubicBezTo>
                  <a:lnTo>
                    <a:pt x="4034" y="1294"/>
                  </a:lnTo>
                  <a:cubicBezTo>
                    <a:pt x="4035" y="1294"/>
                    <a:pt x="4036" y="1299"/>
                    <a:pt x="4043" y="1319"/>
                  </a:cubicBezTo>
                  <a:cubicBezTo>
                    <a:pt x="4061" y="1373"/>
                    <a:pt x="4079" y="1409"/>
                    <a:pt x="4097" y="1463"/>
                  </a:cubicBezTo>
                  <a:cubicBezTo>
                    <a:pt x="4106" y="1486"/>
                    <a:pt x="4115" y="1512"/>
                    <a:pt x="4122" y="1537"/>
                  </a:cubicBezTo>
                  <a:lnTo>
                    <a:pt x="4122" y="1537"/>
                  </a:lnTo>
                  <a:cubicBezTo>
                    <a:pt x="3799" y="1709"/>
                    <a:pt x="3520" y="1958"/>
                    <a:pt x="3310" y="2267"/>
                  </a:cubicBezTo>
                  <a:cubicBezTo>
                    <a:pt x="3041" y="2607"/>
                    <a:pt x="2916" y="3037"/>
                    <a:pt x="2952" y="3466"/>
                  </a:cubicBezTo>
                  <a:cubicBezTo>
                    <a:pt x="3025" y="3787"/>
                    <a:pt x="3300" y="4001"/>
                    <a:pt x="3603" y="4001"/>
                  </a:cubicBezTo>
                  <a:cubicBezTo>
                    <a:pt x="3671" y="4001"/>
                    <a:pt x="3741" y="3990"/>
                    <a:pt x="3811" y="3967"/>
                  </a:cubicBezTo>
                  <a:cubicBezTo>
                    <a:pt x="4186" y="3877"/>
                    <a:pt x="4437" y="3520"/>
                    <a:pt x="4562" y="3180"/>
                  </a:cubicBezTo>
                  <a:cubicBezTo>
                    <a:pt x="4717" y="2724"/>
                    <a:pt x="4751" y="2246"/>
                    <a:pt x="4672" y="1789"/>
                  </a:cubicBezTo>
                  <a:lnTo>
                    <a:pt x="4672" y="1789"/>
                  </a:lnTo>
                  <a:cubicBezTo>
                    <a:pt x="4807" y="1754"/>
                    <a:pt x="4949" y="1737"/>
                    <a:pt x="5091" y="1737"/>
                  </a:cubicBezTo>
                  <a:cubicBezTo>
                    <a:pt x="5159" y="1737"/>
                    <a:pt x="5227" y="1741"/>
                    <a:pt x="5295" y="1749"/>
                  </a:cubicBezTo>
                  <a:cubicBezTo>
                    <a:pt x="5903" y="1856"/>
                    <a:pt x="6458" y="2160"/>
                    <a:pt x="6887" y="2607"/>
                  </a:cubicBezTo>
                  <a:cubicBezTo>
                    <a:pt x="6994" y="2714"/>
                    <a:pt x="7092" y="2833"/>
                    <a:pt x="7178" y="2959"/>
                  </a:cubicBezTo>
                  <a:lnTo>
                    <a:pt x="7178" y="2959"/>
                  </a:lnTo>
                  <a:cubicBezTo>
                    <a:pt x="7032" y="3075"/>
                    <a:pt x="6903" y="3215"/>
                    <a:pt x="6798" y="3376"/>
                  </a:cubicBezTo>
                  <a:cubicBezTo>
                    <a:pt x="6494" y="3752"/>
                    <a:pt x="6333" y="4217"/>
                    <a:pt x="6333" y="4718"/>
                  </a:cubicBezTo>
                  <a:cubicBezTo>
                    <a:pt x="6316" y="5145"/>
                    <a:pt x="6658" y="5507"/>
                    <a:pt x="7079" y="5507"/>
                  </a:cubicBezTo>
                  <a:cubicBezTo>
                    <a:pt x="7098" y="5507"/>
                    <a:pt x="7118" y="5507"/>
                    <a:pt x="7138" y="5505"/>
                  </a:cubicBezTo>
                  <a:cubicBezTo>
                    <a:pt x="7567" y="5469"/>
                    <a:pt x="7943" y="5147"/>
                    <a:pt x="8032" y="4718"/>
                  </a:cubicBezTo>
                  <a:cubicBezTo>
                    <a:pt x="8157" y="4199"/>
                    <a:pt x="8086" y="3663"/>
                    <a:pt x="7853" y="3180"/>
                  </a:cubicBezTo>
                  <a:cubicBezTo>
                    <a:pt x="7841" y="3154"/>
                    <a:pt x="7829" y="3128"/>
                    <a:pt x="7817" y="3103"/>
                  </a:cubicBezTo>
                  <a:lnTo>
                    <a:pt x="7817" y="3103"/>
                  </a:lnTo>
                  <a:cubicBezTo>
                    <a:pt x="7927" y="3059"/>
                    <a:pt x="8048" y="3033"/>
                    <a:pt x="8170" y="3033"/>
                  </a:cubicBezTo>
                  <a:cubicBezTo>
                    <a:pt x="8196" y="3033"/>
                    <a:pt x="8221" y="3034"/>
                    <a:pt x="8247" y="3037"/>
                  </a:cubicBezTo>
                  <a:cubicBezTo>
                    <a:pt x="8282" y="3037"/>
                    <a:pt x="8336" y="3037"/>
                    <a:pt x="8372" y="3054"/>
                  </a:cubicBezTo>
                  <a:cubicBezTo>
                    <a:pt x="8425" y="3072"/>
                    <a:pt x="8479" y="3090"/>
                    <a:pt x="8551" y="3108"/>
                  </a:cubicBezTo>
                  <a:cubicBezTo>
                    <a:pt x="8658" y="3162"/>
                    <a:pt x="8765" y="3215"/>
                    <a:pt x="8873" y="3305"/>
                  </a:cubicBezTo>
                  <a:cubicBezTo>
                    <a:pt x="9731" y="3949"/>
                    <a:pt x="10161" y="5004"/>
                    <a:pt x="10035" y="6077"/>
                  </a:cubicBezTo>
                  <a:lnTo>
                    <a:pt x="10035" y="6167"/>
                  </a:lnTo>
                  <a:lnTo>
                    <a:pt x="10035" y="6221"/>
                  </a:lnTo>
                  <a:cubicBezTo>
                    <a:pt x="10003" y="6403"/>
                    <a:pt x="10151" y="6521"/>
                    <a:pt x="10286" y="6521"/>
                  </a:cubicBezTo>
                  <a:cubicBezTo>
                    <a:pt x="10376" y="6521"/>
                    <a:pt x="10461" y="6468"/>
                    <a:pt x="10483" y="6346"/>
                  </a:cubicBezTo>
                  <a:cubicBezTo>
                    <a:pt x="10661" y="5380"/>
                    <a:pt x="10429" y="4378"/>
                    <a:pt x="9856" y="3591"/>
                  </a:cubicBezTo>
                  <a:cubicBezTo>
                    <a:pt x="9475" y="3089"/>
                    <a:pt x="8876" y="2570"/>
                    <a:pt x="8206" y="2570"/>
                  </a:cubicBezTo>
                  <a:cubicBezTo>
                    <a:pt x="8184" y="2570"/>
                    <a:pt x="8161" y="2570"/>
                    <a:pt x="8139" y="2572"/>
                  </a:cubicBezTo>
                  <a:cubicBezTo>
                    <a:pt x="7949" y="2591"/>
                    <a:pt x="7764" y="2639"/>
                    <a:pt x="7590" y="2713"/>
                  </a:cubicBezTo>
                  <a:lnTo>
                    <a:pt x="7590" y="2713"/>
                  </a:lnTo>
                  <a:cubicBezTo>
                    <a:pt x="7307" y="2295"/>
                    <a:pt x="6925" y="1946"/>
                    <a:pt x="6476" y="1695"/>
                  </a:cubicBezTo>
                  <a:cubicBezTo>
                    <a:pt x="6072" y="1434"/>
                    <a:pt x="5592" y="1297"/>
                    <a:pt x="5112" y="1297"/>
                  </a:cubicBezTo>
                  <a:cubicBezTo>
                    <a:pt x="4933" y="1297"/>
                    <a:pt x="4755" y="1316"/>
                    <a:pt x="4580" y="1355"/>
                  </a:cubicBezTo>
                  <a:cubicBezTo>
                    <a:pt x="4574" y="1357"/>
                    <a:pt x="4568" y="1359"/>
                    <a:pt x="4562" y="1360"/>
                  </a:cubicBezTo>
                  <a:lnTo>
                    <a:pt x="4562" y="1360"/>
                  </a:lnTo>
                  <a:cubicBezTo>
                    <a:pt x="4464" y="1077"/>
                    <a:pt x="4321" y="809"/>
                    <a:pt x="4133" y="568"/>
                  </a:cubicBezTo>
                  <a:cubicBezTo>
                    <a:pt x="3788" y="163"/>
                    <a:pt x="3317" y="0"/>
                    <a:pt x="2824"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3" name="Google Shape;2433;p37"/>
            <p:cNvSpPr/>
            <p:nvPr/>
          </p:nvSpPr>
          <p:spPr>
            <a:xfrm>
              <a:off x="7515200" y="2804700"/>
              <a:ext cx="138575" cy="286700"/>
            </a:xfrm>
            <a:custGeom>
              <a:rect b="b" l="l" r="r" t="t"/>
              <a:pathLst>
                <a:path extrusionOk="0" h="11468" w="5543">
                  <a:moveTo>
                    <a:pt x="4170" y="4773"/>
                  </a:moveTo>
                  <a:cubicBezTo>
                    <a:pt x="4168" y="4773"/>
                    <a:pt x="4162" y="4777"/>
                    <a:pt x="4150" y="4788"/>
                  </a:cubicBezTo>
                  <a:cubicBezTo>
                    <a:pt x="4162" y="4788"/>
                    <a:pt x="4174" y="4773"/>
                    <a:pt x="4170" y="4773"/>
                  </a:cubicBezTo>
                  <a:close/>
                  <a:moveTo>
                    <a:pt x="3757" y="4127"/>
                  </a:moveTo>
                  <a:cubicBezTo>
                    <a:pt x="3524" y="4145"/>
                    <a:pt x="3542" y="4484"/>
                    <a:pt x="3774" y="4484"/>
                  </a:cubicBezTo>
                  <a:cubicBezTo>
                    <a:pt x="3972" y="4484"/>
                    <a:pt x="4015" y="4239"/>
                    <a:pt x="3880" y="4154"/>
                  </a:cubicBezTo>
                  <a:lnTo>
                    <a:pt x="3880" y="4154"/>
                  </a:lnTo>
                  <a:cubicBezTo>
                    <a:pt x="3887" y="4157"/>
                    <a:pt x="3893" y="4159"/>
                    <a:pt x="3900" y="4162"/>
                  </a:cubicBezTo>
                  <a:cubicBezTo>
                    <a:pt x="3910" y="4162"/>
                    <a:pt x="3943" y="4174"/>
                    <a:pt x="3960" y="4181"/>
                  </a:cubicBezTo>
                  <a:lnTo>
                    <a:pt x="3960" y="4181"/>
                  </a:lnTo>
                  <a:cubicBezTo>
                    <a:pt x="3958" y="4180"/>
                    <a:pt x="3956" y="4180"/>
                    <a:pt x="3953" y="4180"/>
                  </a:cubicBezTo>
                  <a:cubicBezTo>
                    <a:pt x="3964" y="4184"/>
                    <a:pt x="3969" y="4185"/>
                    <a:pt x="3970" y="4185"/>
                  </a:cubicBezTo>
                  <a:cubicBezTo>
                    <a:pt x="3971" y="4185"/>
                    <a:pt x="3967" y="4183"/>
                    <a:pt x="3960" y="4181"/>
                  </a:cubicBezTo>
                  <a:lnTo>
                    <a:pt x="3960" y="4181"/>
                  </a:lnTo>
                  <a:cubicBezTo>
                    <a:pt x="3991" y="4182"/>
                    <a:pt x="4009" y="4199"/>
                    <a:pt x="4043" y="4216"/>
                  </a:cubicBezTo>
                  <a:lnTo>
                    <a:pt x="4096" y="4252"/>
                  </a:lnTo>
                  <a:lnTo>
                    <a:pt x="4114" y="4270"/>
                  </a:lnTo>
                  <a:cubicBezTo>
                    <a:pt x="4132" y="4288"/>
                    <a:pt x="4168" y="4306"/>
                    <a:pt x="4186" y="4341"/>
                  </a:cubicBezTo>
                  <a:cubicBezTo>
                    <a:pt x="4186" y="4359"/>
                    <a:pt x="4204" y="4377"/>
                    <a:pt x="4204" y="4395"/>
                  </a:cubicBezTo>
                  <a:cubicBezTo>
                    <a:pt x="4204" y="4395"/>
                    <a:pt x="4222" y="4413"/>
                    <a:pt x="4222" y="4431"/>
                  </a:cubicBezTo>
                  <a:cubicBezTo>
                    <a:pt x="4222" y="4432"/>
                    <a:pt x="4223" y="4433"/>
                    <a:pt x="4224" y="4434"/>
                  </a:cubicBezTo>
                  <a:lnTo>
                    <a:pt x="4224" y="4434"/>
                  </a:lnTo>
                  <a:cubicBezTo>
                    <a:pt x="4222" y="4436"/>
                    <a:pt x="4222" y="4441"/>
                    <a:pt x="4222" y="4449"/>
                  </a:cubicBezTo>
                  <a:cubicBezTo>
                    <a:pt x="4240" y="4502"/>
                    <a:pt x="4240" y="4520"/>
                    <a:pt x="4257" y="4556"/>
                  </a:cubicBezTo>
                  <a:lnTo>
                    <a:pt x="4257" y="4627"/>
                  </a:lnTo>
                  <a:cubicBezTo>
                    <a:pt x="4243" y="4670"/>
                    <a:pt x="4240" y="4679"/>
                    <a:pt x="4240" y="4690"/>
                  </a:cubicBezTo>
                  <a:lnTo>
                    <a:pt x="4240" y="4690"/>
                  </a:lnTo>
                  <a:cubicBezTo>
                    <a:pt x="4231" y="4706"/>
                    <a:pt x="4214" y="4742"/>
                    <a:pt x="4204" y="4753"/>
                  </a:cubicBezTo>
                  <a:cubicBezTo>
                    <a:pt x="4215" y="4736"/>
                    <a:pt x="4219" y="4729"/>
                    <a:pt x="4219" y="4729"/>
                  </a:cubicBezTo>
                  <a:lnTo>
                    <a:pt x="4219" y="4729"/>
                  </a:lnTo>
                  <a:cubicBezTo>
                    <a:pt x="4219" y="4729"/>
                    <a:pt x="4198" y="4758"/>
                    <a:pt x="4186" y="4771"/>
                  </a:cubicBezTo>
                  <a:cubicBezTo>
                    <a:pt x="4168" y="4771"/>
                    <a:pt x="4168" y="4788"/>
                    <a:pt x="4150" y="4788"/>
                  </a:cubicBezTo>
                  <a:lnTo>
                    <a:pt x="4079" y="4842"/>
                  </a:lnTo>
                  <a:lnTo>
                    <a:pt x="4025" y="4860"/>
                  </a:lnTo>
                  <a:lnTo>
                    <a:pt x="3935" y="4878"/>
                  </a:lnTo>
                  <a:cubicBezTo>
                    <a:pt x="3925" y="4880"/>
                    <a:pt x="3918" y="4882"/>
                    <a:pt x="3914" y="4884"/>
                  </a:cubicBezTo>
                  <a:lnTo>
                    <a:pt x="3914" y="4884"/>
                  </a:lnTo>
                  <a:cubicBezTo>
                    <a:pt x="3919" y="4881"/>
                    <a:pt x="3923" y="4878"/>
                    <a:pt x="3900" y="4878"/>
                  </a:cubicBezTo>
                  <a:lnTo>
                    <a:pt x="3792" y="4878"/>
                  </a:lnTo>
                  <a:cubicBezTo>
                    <a:pt x="3780" y="4878"/>
                    <a:pt x="3729" y="4870"/>
                    <a:pt x="3712" y="4870"/>
                  </a:cubicBezTo>
                  <a:cubicBezTo>
                    <a:pt x="3703" y="4870"/>
                    <a:pt x="3703" y="4872"/>
                    <a:pt x="3721" y="4878"/>
                  </a:cubicBezTo>
                  <a:cubicBezTo>
                    <a:pt x="3596" y="4860"/>
                    <a:pt x="3470" y="4806"/>
                    <a:pt x="3345" y="4735"/>
                  </a:cubicBezTo>
                  <a:cubicBezTo>
                    <a:pt x="3238" y="4645"/>
                    <a:pt x="3131" y="4538"/>
                    <a:pt x="3059" y="4413"/>
                  </a:cubicBezTo>
                  <a:cubicBezTo>
                    <a:pt x="3034" y="4362"/>
                    <a:pt x="3012" y="4309"/>
                    <a:pt x="2992" y="4256"/>
                  </a:cubicBezTo>
                  <a:lnTo>
                    <a:pt x="2992" y="4256"/>
                  </a:lnTo>
                  <a:cubicBezTo>
                    <a:pt x="3116" y="4208"/>
                    <a:pt x="3246" y="4170"/>
                    <a:pt x="3381" y="4145"/>
                  </a:cubicBezTo>
                  <a:lnTo>
                    <a:pt x="3453" y="4127"/>
                  </a:lnTo>
                  <a:close/>
                  <a:moveTo>
                    <a:pt x="2513" y="6435"/>
                  </a:moveTo>
                  <a:cubicBezTo>
                    <a:pt x="2612" y="6435"/>
                    <a:pt x="2711" y="6447"/>
                    <a:pt x="2809" y="6470"/>
                  </a:cubicBezTo>
                  <a:cubicBezTo>
                    <a:pt x="2987" y="6524"/>
                    <a:pt x="3148" y="6631"/>
                    <a:pt x="3256" y="6774"/>
                  </a:cubicBezTo>
                  <a:cubicBezTo>
                    <a:pt x="3309" y="6846"/>
                    <a:pt x="3363" y="6917"/>
                    <a:pt x="3399" y="6989"/>
                  </a:cubicBezTo>
                  <a:cubicBezTo>
                    <a:pt x="3399" y="7007"/>
                    <a:pt x="3417" y="7024"/>
                    <a:pt x="3417" y="7042"/>
                  </a:cubicBezTo>
                  <a:lnTo>
                    <a:pt x="3435" y="7096"/>
                  </a:lnTo>
                  <a:cubicBezTo>
                    <a:pt x="3435" y="7096"/>
                    <a:pt x="3435" y="7105"/>
                    <a:pt x="3435" y="7114"/>
                  </a:cubicBezTo>
                  <a:cubicBezTo>
                    <a:pt x="3432" y="7108"/>
                    <a:pt x="3430" y="7105"/>
                    <a:pt x="3428" y="7105"/>
                  </a:cubicBezTo>
                  <a:lnTo>
                    <a:pt x="3428" y="7105"/>
                  </a:lnTo>
                  <a:cubicBezTo>
                    <a:pt x="3422" y="7105"/>
                    <a:pt x="3435" y="7170"/>
                    <a:pt x="3435" y="7185"/>
                  </a:cubicBezTo>
                  <a:lnTo>
                    <a:pt x="3435" y="7203"/>
                  </a:lnTo>
                  <a:cubicBezTo>
                    <a:pt x="3428" y="7230"/>
                    <a:pt x="3429" y="7237"/>
                    <a:pt x="3431" y="7237"/>
                  </a:cubicBezTo>
                  <a:cubicBezTo>
                    <a:pt x="3434" y="7237"/>
                    <a:pt x="3439" y="7228"/>
                    <a:pt x="3440" y="7228"/>
                  </a:cubicBezTo>
                  <a:lnTo>
                    <a:pt x="3440" y="7228"/>
                  </a:lnTo>
                  <a:cubicBezTo>
                    <a:pt x="3440" y="7228"/>
                    <a:pt x="3439" y="7231"/>
                    <a:pt x="3435" y="7239"/>
                  </a:cubicBezTo>
                  <a:cubicBezTo>
                    <a:pt x="3420" y="7254"/>
                    <a:pt x="3417" y="7256"/>
                    <a:pt x="3417" y="7267"/>
                  </a:cubicBezTo>
                  <a:lnTo>
                    <a:pt x="3417" y="7267"/>
                  </a:lnTo>
                  <a:cubicBezTo>
                    <a:pt x="3418" y="7265"/>
                    <a:pt x="3419" y="7264"/>
                    <a:pt x="3420" y="7264"/>
                  </a:cubicBezTo>
                  <a:lnTo>
                    <a:pt x="3420" y="7264"/>
                  </a:lnTo>
                  <a:cubicBezTo>
                    <a:pt x="3421" y="7264"/>
                    <a:pt x="3421" y="7267"/>
                    <a:pt x="3417" y="7275"/>
                  </a:cubicBezTo>
                  <a:cubicBezTo>
                    <a:pt x="3417" y="7272"/>
                    <a:pt x="3417" y="7269"/>
                    <a:pt x="3417" y="7267"/>
                  </a:cubicBezTo>
                  <a:lnTo>
                    <a:pt x="3417" y="7267"/>
                  </a:lnTo>
                  <a:cubicBezTo>
                    <a:pt x="3413" y="7270"/>
                    <a:pt x="3408" y="7277"/>
                    <a:pt x="3406" y="7281"/>
                  </a:cubicBezTo>
                  <a:lnTo>
                    <a:pt x="3406" y="7281"/>
                  </a:lnTo>
                  <a:cubicBezTo>
                    <a:pt x="3409" y="7279"/>
                    <a:pt x="3413" y="7277"/>
                    <a:pt x="3417" y="7275"/>
                  </a:cubicBezTo>
                  <a:lnTo>
                    <a:pt x="3417" y="7275"/>
                  </a:lnTo>
                  <a:cubicBezTo>
                    <a:pt x="3409" y="7282"/>
                    <a:pt x="3406" y="7285"/>
                    <a:pt x="3405" y="7285"/>
                  </a:cubicBezTo>
                  <a:cubicBezTo>
                    <a:pt x="3404" y="7285"/>
                    <a:pt x="3404" y="7283"/>
                    <a:pt x="3406" y="7281"/>
                  </a:cubicBezTo>
                  <a:lnTo>
                    <a:pt x="3406" y="7281"/>
                  </a:lnTo>
                  <a:cubicBezTo>
                    <a:pt x="3381" y="7297"/>
                    <a:pt x="3379" y="7313"/>
                    <a:pt x="3363" y="7328"/>
                  </a:cubicBezTo>
                  <a:cubicBezTo>
                    <a:pt x="3369" y="7317"/>
                    <a:pt x="3371" y="7313"/>
                    <a:pt x="3370" y="7313"/>
                  </a:cubicBezTo>
                  <a:lnTo>
                    <a:pt x="3370" y="7313"/>
                  </a:lnTo>
                  <a:cubicBezTo>
                    <a:pt x="3368" y="7313"/>
                    <a:pt x="3352" y="7334"/>
                    <a:pt x="3327" y="7346"/>
                  </a:cubicBezTo>
                  <a:cubicBezTo>
                    <a:pt x="3309" y="7346"/>
                    <a:pt x="3292" y="7364"/>
                    <a:pt x="3256" y="7382"/>
                  </a:cubicBezTo>
                  <a:lnTo>
                    <a:pt x="3202" y="7400"/>
                  </a:lnTo>
                  <a:cubicBezTo>
                    <a:pt x="3166" y="7400"/>
                    <a:pt x="3148" y="7418"/>
                    <a:pt x="3113" y="7418"/>
                  </a:cubicBezTo>
                  <a:cubicBezTo>
                    <a:pt x="3095" y="7418"/>
                    <a:pt x="3023" y="7436"/>
                    <a:pt x="3077" y="7436"/>
                  </a:cubicBezTo>
                  <a:lnTo>
                    <a:pt x="2844" y="7436"/>
                  </a:lnTo>
                  <a:cubicBezTo>
                    <a:pt x="2701" y="7436"/>
                    <a:pt x="2576" y="7400"/>
                    <a:pt x="2433" y="7346"/>
                  </a:cubicBezTo>
                  <a:cubicBezTo>
                    <a:pt x="2165" y="7275"/>
                    <a:pt x="1932" y="7096"/>
                    <a:pt x="1771" y="6846"/>
                  </a:cubicBezTo>
                  <a:cubicBezTo>
                    <a:pt x="1739" y="6800"/>
                    <a:pt x="1711" y="6753"/>
                    <a:pt x="1688" y="6703"/>
                  </a:cubicBezTo>
                  <a:lnTo>
                    <a:pt x="1688" y="6703"/>
                  </a:lnTo>
                  <a:cubicBezTo>
                    <a:pt x="1698" y="6697"/>
                    <a:pt x="1708" y="6691"/>
                    <a:pt x="1717" y="6685"/>
                  </a:cubicBezTo>
                  <a:cubicBezTo>
                    <a:pt x="1956" y="6526"/>
                    <a:pt x="2233" y="6435"/>
                    <a:pt x="2513" y="6435"/>
                  </a:cubicBezTo>
                  <a:close/>
                  <a:moveTo>
                    <a:pt x="5193" y="1"/>
                  </a:moveTo>
                  <a:cubicBezTo>
                    <a:pt x="5157" y="1"/>
                    <a:pt x="5119" y="10"/>
                    <a:pt x="5080" y="30"/>
                  </a:cubicBezTo>
                  <a:cubicBezTo>
                    <a:pt x="4490" y="335"/>
                    <a:pt x="3953" y="746"/>
                    <a:pt x="3488" y="1211"/>
                  </a:cubicBezTo>
                  <a:cubicBezTo>
                    <a:pt x="2806" y="1943"/>
                    <a:pt x="2256" y="2970"/>
                    <a:pt x="2430" y="3997"/>
                  </a:cubicBezTo>
                  <a:lnTo>
                    <a:pt x="2430" y="3997"/>
                  </a:lnTo>
                  <a:cubicBezTo>
                    <a:pt x="2039" y="4235"/>
                    <a:pt x="1706" y="4576"/>
                    <a:pt x="1485" y="4949"/>
                  </a:cubicBezTo>
                  <a:cubicBezTo>
                    <a:pt x="1205" y="5422"/>
                    <a:pt x="1079" y="5962"/>
                    <a:pt x="1141" y="6504"/>
                  </a:cubicBezTo>
                  <a:lnTo>
                    <a:pt x="1141" y="6504"/>
                  </a:lnTo>
                  <a:cubicBezTo>
                    <a:pt x="624" y="6932"/>
                    <a:pt x="256" y="7562"/>
                    <a:pt x="161" y="8205"/>
                  </a:cubicBezTo>
                  <a:cubicBezTo>
                    <a:pt x="0" y="9350"/>
                    <a:pt x="519" y="10441"/>
                    <a:pt x="1306" y="11246"/>
                  </a:cubicBezTo>
                  <a:cubicBezTo>
                    <a:pt x="1342" y="11299"/>
                    <a:pt x="1395" y="11353"/>
                    <a:pt x="1449" y="11407"/>
                  </a:cubicBezTo>
                  <a:cubicBezTo>
                    <a:pt x="1500" y="11450"/>
                    <a:pt x="1555" y="11468"/>
                    <a:pt x="1608" y="11468"/>
                  </a:cubicBezTo>
                  <a:cubicBezTo>
                    <a:pt x="1797" y="11468"/>
                    <a:pt x="1957" y="11235"/>
                    <a:pt x="1789" y="11067"/>
                  </a:cubicBezTo>
                  <a:lnTo>
                    <a:pt x="1789" y="11067"/>
                  </a:lnTo>
                  <a:lnTo>
                    <a:pt x="1789" y="11103"/>
                  </a:lnTo>
                  <a:cubicBezTo>
                    <a:pt x="1270" y="10638"/>
                    <a:pt x="877" y="10029"/>
                    <a:pt x="698" y="9368"/>
                  </a:cubicBezTo>
                  <a:cubicBezTo>
                    <a:pt x="444" y="8518"/>
                    <a:pt x="688" y="7618"/>
                    <a:pt x="1304" y="7011"/>
                  </a:cubicBezTo>
                  <a:lnTo>
                    <a:pt x="1304" y="7011"/>
                  </a:lnTo>
                  <a:cubicBezTo>
                    <a:pt x="1427" y="7240"/>
                    <a:pt x="1606" y="7436"/>
                    <a:pt x="1825" y="7579"/>
                  </a:cubicBezTo>
                  <a:cubicBezTo>
                    <a:pt x="2129" y="7776"/>
                    <a:pt x="2504" y="7901"/>
                    <a:pt x="2880" y="7901"/>
                  </a:cubicBezTo>
                  <a:cubicBezTo>
                    <a:pt x="2900" y="7902"/>
                    <a:pt x="2921" y="7903"/>
                    <a:pt x="2941" y="7903"/>
                  </a:cubicBezTo>
                  <a:cubicBezTo>
                    <a:pt x="3240" y="7903"/>
                    <a:pt x="3521" y="7779"/>
                    <a:pt x="3739" y="7561"/>
                  </a:cubicBezTo>
                  <a:cubicBezTo>
                    <a:pt x="3989" y="7275"/>
                    <a:pt x="3900" y="6881"/>
                    <a:pt x="3685" y="6577"/>
                  </a:cubicBezTo>
                  <a:cubicBezTo>
                    <a:pt x="3418" y="6194"/>
                    <a:pt x="2980" y="5965"/>
                    <a:pt x="2502" y="5965"/>
                  </a:cubicBezTo>
                  <a:cubicBezTo>
                    <a:pt x="2467" y="5965"/>
                    <a:pt x="2432" y="5967"/>
                    <a:pt x="2397" y="5969"/>
                  </a:cubicBezTo>
                  <a:cubicBezTo>
                    <a:pt x="2119" y="5991"/>
                    <a:pt x="1851" y="6072"/>
                    <a:pt x="1604" y="6198"/>
                  </a:cubicBezTo>
                  <a:lnTo>
                    <a:pt x="1604" y="6198"/>
                  </a:lnTo>
                  <a:cubicBezTo>
                    <a:pt x="1608" y="6049"/>
                    <a:pt x="1628" y="5898"/>
                    <a:pt x="1664" y="5754"/>
                  </a:cubicBezTo>
                  <a:cubicBezTo>
                    <a:pt x="1802" y="5223"/>
                    <a:pt x="2128" y="4774"/>
                    <a:pt x="2567" y="4479"/>
                  </a:cubicBezTo>
                  <a:lnTo>
                    <a:pt x="2567" y="4479"/>
                  </a:lnTo>
                  <a:cubicBezTo>
                    <a:pt x="2720" y="4830"/>
                    <a:pt x="3008" y="5115"/>
                    <a:pt x="3363" y="5254"/>
                  </a:cubicBezTo>
                  <a:cubicBezTo>
                    <a:pt x="3510" y="5319"/>
                    <a:pt x="3664" y="5351"/>
                    <a:pt x="3817" y="5351"/>
                  </a:cubicBezTo>
                  <a:cubicBezTo>
                    <a:pt x="4000" y="5351"/>
                    <a:pt x="4181" y="5305"/>
                    <a:pt x="4347" y="5218"/>
                  </a:cubicBezTo>
                  <a:cubicBezTo>
                    <a:pt x="4651" y="5039"/>
                    <a:pt x="4794" y="4681"/>
                    <a:pt x="4687" y="4359"/>
                  </a:cubicBezTo>
                  <a:cubicBezTo>
                    <a:pt x="4562" y="4001"/>
                    <a:pt x="4240" y="3733"/>
                    <a:pt x="3864" y="3679"/>
                  </a:cubicBezTo>
                  <a:cubicBezTo>
                    <a:pt x="3765" y="3663"/>
                    <a:pt x="3666" y="3655"/>
                    <a:pt x="3567" y="3655"/>
                  </a:cubicBezTo>
                  <a:cubicBezTo>
                    <a:pt x="3332" y="3655"/>
                    <a:pt x="3099" y="3700"/>
                    <a:pt x="2877" y="3780"/>
                  </a:cubicBezTo>
                  <a:lnTo>
                    <a:pt x="2877" y="3780"/>
                  </a:lnTo>
                  <a:cubicBezTo>
                    <a:pt x="2853" y="3555"/>
                    <a:pt x="2870" y="3326"/>
                    <a:pt x="2934" y="3107"/>
                  </a:cubicBezTo>
                  <a:cubicBezTo>
                    <a:pt x="3041" y="2642"/>
                    <a:pt x="3256" y="2213"/>
                    <a:pt x="3560" y="1855"/>
                  </a:cubicBezTo>
                  <a:cubicBezTo>
                    <a:pt x="4007" y="1300"/>
                    <a:pt x="4579" y="835"/>
                    <a:pt x="5205" y="496"/>
                  </a:cubicBezTo>
                  <a:lnTo>
                    <a:pt x="5313" y="424"/>
                  </a:lnTo>
                  <a:cubicBezTo>
                    <a:pt x="5542" y="317"/>
                    <a:pt x="5405" y="1"/>
                    <a:pt x="5193"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4" name="Google Shape;2434;p37"/>
            <p:cNvSpPr/>
            <p:nvPr/>
          </p:nvSpPr>
          <p:spPr>
            <a:xfrm>
              <a:off x="7275950" y="2915725"/>
              <a:ext cx="202425" cy="168775"/>
            </a:xfrm>
            <a:custGeom>
              <a:rect b="b" l="l" r="r" t="t"/>
              <a:pathLst>
                <a:path extrusionOk="0" h="6751" w="8097">
                  <a:moveTo>
                    <a:pt x="269" y="1"/>
                  </a:moveTo>
                  <a:cubicBezTo>
                    <a:pt x="187" y="1"/>
                    <a:pt x="104" y="41"/>
                    <a:pt x="54" y="115"/>
                  </a:cubicBezTo>
                  <a:cubicBezTo>
                    <a:pt x="1" y="222"/>
                    <a:pt x="36" y="365"/>
                    <a:pt x="144" y="437"/>
                  </a:cubicBezTo>
                  <a:lnTo>
                    <a:pt x="162" y="437"/>
                  </a:lnTo>
                  <a:cubicBezTo>
                    <a:pt x="805" y="723"/>
                    <a:pt x="1449" y="1063"/>
                    <a:pt x="2075" y="1421"/>
                  </a:cubicBezTo>
                  <a:cubicBezTo>
                    <a:pt x="3435" y="2208"/>
                    <a:pt x="4687" y="3174"/>
                    <a:pt x="5814" y="4283"/>
                  </a:cubicBezTo>
                  <a:cubicBezTo>
                    <a:pt x="6512" y="4980"/>
                    <a:pt x="7120" y="5767"/>
                    <a:pt x="7603" y="6644"/>
                  </a:cubicBezTo>
                  <a:cubicBezTo>
                    <a:pt x="7646" y="6719"/>
                    <a:pt x="7712" y="6751"/>
                    <a:pt x="7779" y="6751"/>
                  </a:cubicBezTo>
                  <a:cubicBezTo>
                    <a:pt x="7934" y="6751"/>
                    <a:pt x="8096" y="6581"/>
                    <a:pt x="7996" y="6393"/>
                  </a:cubicBezTo>
                  <a:cubicBezTo>
                    <a:pt x="7138" y="4837"/>
                    <a:pt x="5850" y="3549"/>
                    <a:pt x="4437" y="2476"/>
                  </a:cubicBezTo>
                  <a:cubicBezTo>
                    <a:pt x="3381" y="1653"/>
                    <a:pt x="2254" y="956"/>
                    <a:pt x="1074" y="365"/>
                  </a:cubicBezTo>
                  <a:cubicBezTo>
                    <a:pt x="841" y="240"/>
                    <a:pt x="627" y="133"/>
                    <a:pt x="376" y="26"/>
                  </a:cubicBezTo>
                  <a:cubicBezTo>
                    <a:pt x="343" y="9"/>
                    <a:pt x="306" y="1"/>
                    <a:pt x="26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5" name="Google Shape;2435;p37"/>
            <p:cNvSpPr/>
            <p:nvPr/>
          </p:nvSpPr>
          <p:spPr>
            <a:xfrm>
              <a:off x="7471375" y="2853450"/>
              <a:ext cx="55100" cy="186825"/>
            </a:xfrm>
            <a:custGeom>
              <a:rect b="b" l="l" r="r" t="t"/>
              <a:pathLst>
                <a:path extrusionOk="0" h="7473" w="2204">
                  <a:moveTo>
                    <a:pt x="1887" y="1"/>
                  </a:moveTo>
                  <a:cubicBezTo>
                    <a:pt x="1816" y="1"/>
                    <a:pt x="1744" y="35"/>
                    <a:pt x="1700" y="120"/>
                  </a:cubicBezTo>
                  <a:cubicBezTo>
                    <a:pt x="555" y="2141"/>
                    <a:pt x="0" y="4574"/>
                    <a:pt x="465" y="6863"/>
                  </a:cubicBezTo>
                  <a:cubicBezTo>
                    <a:pt x="501" y="7006"/>
                    <a:pt x="537" y="7167"/>
                    <a:pt x="591" y="7310"/>
                  </a:cubicBezTo>
                  <a:cubicBezTo>
                    <a:pt x="626" y="7423"/>
                    <a:pt x="717" y="7472"/>
                    <a:pt x="809" y="7472"/>
                  </a:cubicBezTo>
                  <a:cubicBezTo>
                    <a:pt x="950" y="7472"/>
                    <a:pt x="1092" y="7358"/>
                    <a:pt x="1038" y="7185"/>
                  </a:cubicBezTo>
                  <a:cubicBezTo>
                    <a:pt x="984" y="7078"/>
                    <a:pt x="966" y="6953"/>
                    <a:pt x="948" y="6845"/>
                  </a:cubicBezTo>
                  <a:cubicBezTo>
                    <a:pt x="877" y="6541"/>
                    <a:pt x="823" y="6255"/>
                    <a:pt x="805" y="5951"/>
                  </a:cubicBezTo>
                  <a:cubicBezTo>
                    <a:pt x="716" y="4860"/>
                    <a:pt x="805" y="3769"/>
                    <a:pt x="1109" y="2731"/>
                  </a:cubicBezTo>
                  <a:cubicBezTo>
                    <a:pt x="1342" y="1890"/>
                    <a:pt x="1664" y="1103"/>
                    <a:pt x="2093" y="352"/>
                  </a:cubicBezTo>
                  <a:cubicBezTo>
                    <a:pt x="2204" y="168"/>
                    <a:pt x="2044" y="1"/>
                    <a:pt x="188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6" name="Google Shape;2436;p37"/>
            <p:cNvSpPr/>
            <p:nvPr/>
          </p:nvSpPr>
          <p:spPr>
            <a:xfrm>
              <a:off x="7284575" y="3107050"/>
              <a:ext cx="42825" cy="32025"/>
            </a:xfrm>
            <a:custGeom>
              <a:rect b="b" l="l" r="r" t="t"/>
              <a:pathLst>
                <a:path extrusionOk="0" h="1281" w="1713">
                  <a:moveTo>
                    <a:pt x="864" y="0"/>
                  </a:moveTo>
                  <a:cubicBezTo>
                    <a:pt x="689" y="0"/>
                    <a:pt x="513" y="73"/>
                    <a:pt x="389" y="207"/>
                  </a:cubicBezTo>
                  <a:cubicBezTo>
                    <a:pt x="1" y="613"/>
                    <a:pt x="309" y="1281"/>
                    <a:pt x="868" y="1281"/>
                  </a:cubicBezTo>
                  <a:cubicBezTo>
                    <a:pt x="875" y="1281"/>
                    <a:pt x="882" y="1281"/>
                    <a:pt x="890" y="1280"/>
                  </a:cubicBezTo>
                  <a:cubicBezTo>
                    <a:pt x="1462" y="1245"/>
                    <a:pt x="1713" y="547"/>
                    <a:pt x="1283" y="171"/>
                  </a:cubicBezTo>
                  <a:cubicBezTo>
                    <a:pt x="1167" y="55"/>
                    <a:pt x="1016" y="0"/>
                    <a:pt x="864"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7" name="Google Shape;2437;p37"/>
            <p:cNvSpPr/>
            <p:nvPr/>
          </p:nvSpPr>
          <p:spPr>
            <a:xfrm>
              <a:off x="7218850" y="2891250"/>
              <a:ext cx="39675" cy="30050"/>
            </a:xfrm>
            <a:custGeom>
              <a:rect b="b" l="l" r="r" t="t"/>
              <a:pathLst>
                <a:path extrusionOk="0" h="1202" w="1587">
                  <a:moveTo>
                    <a:pt x="792" y="0"/>
                  </a:moveTo>
                  <a:cubicBezTo>
                    <a:pt x="629" y="0"/>
                    <a:pt x="466" y="67"/>
                    <a:pt x="353" y="200"/>
                  </a:cubicBezTo>
                  <a:cubicBezTo>
                    <a:pt x="0" y="588"/>
                    <a:pt x="291" y="1202"/>
                    <a:pt x="796" y="1202"/>
                  </a:cubicBezTo>
                  <a:cubicBezTo>
                    <a:pt x="803" y="1202"/>
                    <a:pt x="811" y="1202"/>
                    <a:pt x="818" y="1201"/>
                  </a:cubicBezTo>
                  <a:cubicBezTo>
                    <a:pt x="1354" y="1183"/>
                    <a:pt x="1587" y="522"/>
                    <a:pt x="1193" y="164"/>
                  </a:cubicBezTo>
                  <a:cubicBezTo>
                    <a:pt x="1084" y="54"/>
                    <a:pt x="938" y="0"/>
                    <a:pt x="792"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8" name="Google Shape;2438;p37"/>
            <p:cNvSpPr/>
            <p:nvPr/>
          </p:nvSpPr>
          <p:spPr>
            <a:xfrm>
              <a:off x="7345850" y="2749550"/>
              <a:ext cx="29400" cy="22400"/>
            </a:xfrm>
            <a:custGeom>
              <a:rect b="b" l="l" r="r" t="t"/>
              <a:pathLst>
                <a:path extrusionOk="0" h="896" w="1176">
                  <a:moveTo>
                    <a:pt x="587" y="0"/>
                  </a:moveTo>
                  <a:cubicBezTo>
                    <a:pt x="467" y="0"/>
                    <a:pt x="348" y="50"/>
                    <a:pt x="263" y="144"/>
                  </a:cubicBezTo>
                  <a:cubicBezTo>
                    <a:pt x="0" y="442"/>
                    <a:pt x="202" y="895"/>
                    <a:pt x="581" y="895"/>
                  </a:cubicBezTo>
                  <a:cubicBezTo>
                    <a:pt x="588" y="895"/>
                    <a:pt x="596" y="895"/>
                    <a:pt x="603" y="895"/>
                  </a:cubicBezTo>
                  <a:cubicBezTo>
                    <a:pt x="1015" y="877"/>
                    <a:pt x="1176" y="376"/>
                    <a:pt x="889" y="126"/>
                  </a:cubicBezTo>
                  <a:cubicBezTo>
                    <a:pt x="804" y="41"/>
                    <a:pt x="695" y="0"/>
                    <a:pt x="5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9" name="Google Shape;2439;p37"/>
            <p:cNvSpPr/>
            <p:nvPr/>
          </p:nvSpPr>
          <p:spPr>
            <a:xfrm>
              <a:off x="7521125" y="2791000"/>
              <a:ext cx="44625" cy="33700"/>
            </a:xfrm>
            <a:custGeom>
              <a:rect b="b" l="l" r="r" t="t"/>
              <a:pathLst>
                <a:path extrusionOk="0" h="1348" w="1785">
                  <a:moveTo>
                    <a:pt x="903" y="1"/>
                  </a:moveTo>
                  <a:cubicBezTo>
                    <a:pt x="716" y="1"/>
                    <a:pt x="531" y="78"/>
                    <a:pt x="407" y="221"/>
                  </a:cubicBezTo>
                  <a:cubicBezTo>
                    <a:pt x="1" y="662"/>
                    <a:pt x="327" y="1348"/>
                    <a:pt x="904" y="1348"/>
                  </a:cubicBezTo>
                  <a:cubicBezTo>
                    <a:pt x="911" y="1348"/>
                    <a:pt x="919" y="1348"/>
                    <a:pt x="926" y="1348"/>
                  </a:cubicBezTo>
                  <a:cubicBezTo>
                    <a:pt x="1534" y="1312"/>
                    <a:pt x="1785" y="578"/>
                    <a:pt x="1355" y="185"/>
                  </a:cubicBezTo>
                  <a:cubicBezTo>
                    <a:pt x="1230" y="60"/>
                    <a:pt x="1066" y="1"/>
                    <a:pt x="90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0" name="Google Shape;2440;p37"/>
            <p:cNvSpPr/>
            <p:nvPr/>
          </p:nvSpPr>
          <p:spPr>
            <a:xfrm>
              <a:off x="7655750" y="2934600"/>
              <a:ext cx="29850" cy="22475"/>
            </a:xfrm>
            <a:custGeom>
              <a:rect b="b" l="l" r="r" t="t"/>
              <a:pathLst>
                <a:path extrusionOk="0" h="899" w="1194">
                  <a:moveTo>
                    <a:pt x="607" y="1"/>
                  </a:moveTo>
                  <a:cubicBezTo>
                    <a:pt x="486" y="1"/>
                    <a:pt x="368" y="51"/>
                    <a:pt x="281" y="147"/>
                  </a:cubicBezTo>
                  <a:cubicBezTo>
                    <a:pt x="0" y="428"/>
                    <a:pt x="219" y="899"/>
                    <a:pt x="600" y="899"/>
                  </a:cubicBezTo>
                  <a:cubicBezTo>
                    <a:pt x="607" y="899"/>
                    <a:pt x="614" y="899"/>
                    <a:pt x="621" y="898"/>
                  </a:cubicBezTo>
                  <a:cubicBezTo>
                    <a:pt x="1014" y="880"/>
                    <a:pt x="1193" y="380"/>
                    <a:pt x="907" y="111"/>
                  </a:cubicBezTo>
                  <a:cubicBezTo>
                    <a:pt x="817" y="37"/>
                    <a:pt x="711" y="1"/>
                    <a:pt x="60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1" name="Google Shape;2441;p37"/>
            <p:cNvSpPr/>
            <p:nvPr/>
          </p:nvSpPr>
          <p:spPr>
            <a:xfrm>
              <a:off x="7301450" y="2807100"/>
              <a:ext cx="58150" cy="57925"/>
            </a:xfrm>
            <a:custGeom>
              <a:rect b="b" l="l" r="r" t="t"/>
              <a:pathLst>
                <a:path extrusionOk="0" h="2317" w="2326">
                  <a:moveTo>
                    <a:pt x="1473" y="0"/>
                  </a:moveTo>
                  <a:cubicBezTo>
                    <a:pt x="1283" y="0"/>
                    <a:pt x="930" y="578"/>
                    <a:pt x="930" y="578"/>
                  </a:cubicBezTo>
                  <a:cubicBezTo>
                    <a:pt x="930" y="578"/>
                    <a:pt x="507" y="372"/>
                    <a:pt x="273" y="372"/>
                  </a:cubicBezTo>
                  <a:cubicBezTo>
                    <a:pt x="215" y="372"/>
                    <a:pt x="168" y="385"/>
                    <a:pt x="143" y="417"/>
                  </a:cubicBezTo>
                  <a:cubicBezTo>
                    <a:pt x="36" y="578"/>
                    <a:pt x="501" y="1133"/>
                    <a:pt x="501" y="1133"/>
                  </a:cubicBezTo>
                  <a:cubicBezTo>
                    <a:pt x="501" y="1133"/>
                    <a:pt x="0" y="1670"/>
                    <a:pt x="125" y="1848"/>
                  </a:cubicBezTo>
                  <a:cubicBezTo>
                    <a:pt x="153" y="1884"/>
                    <a:pt x="206" y="1898"/>
                    <a:pt x="273" y="1898"/>
                  </a:cubicBezTo>
                  <a:cubicBezTo>
                    <a:pt x="509" y="1898"/>
                    <a:pt x="912" y="1723"/>
                    <a:pt x="912" y="1723"/>
                  </a:cubicBezTo>
                  <a:cubicBezTo>
                    <a:pt x="912" y="1723"/>
                    <a:pt x="1242" y="2317"/>
                    <a:pt x="1443" y="2317"/>
                  </a:cubicBezTo>
                  <a:cubicBezTo>
                    <a:pt x="1451" y="2317"/>
                    <a:pt x="1459" y="2316"/>
                    <a:pt x="1467" y="2313"/>
                  </a:cubicBezTo>
                  <a:cubicBezTo>
                    <a:pt x="1664" y="2242"/>
                    <a:pt x="1592" y="1509"/>
                    <a:pt x="1592" y="1509"/>
                  </a:cubicBezTo>
                  <a:cubicBezTo>
                    <a:pt x="1592" y="1509"/>
                    <a:pt x="2325" y="1365"/>
                    <a:pt x="2325" y="1169"/>
                  </a:cubicBezTo>
                  <a:cubicBezTo>
                    <a:pt x="2325" y="972"/>
                    <a:pt x="1610" y="811"/>
                    <a:pt x="1610" y="811"/>
                  </a:cubicBezTo>
                  <a:cubicBezTo>
                    <a:pt x="1610" y="811"/>
                    <a:pt x="1699" y="78"/>
                    <a:pt x="1503" y="6"/>
                  </a:cubicBezTo>
                  <a:cubicBezTo>
                    <a:pt x="1493" y="2"/>
                    <a:pt x="1483" y="0"/>
                    <a:pt x="1473"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2" name="Google Shape;2442;p37"/>
            <p:cNvSpPr/>
            <p:nvPr/>
          </p:nvSpPr>
          <p:spPr>
            <a:xfrm>
              <a:off x="7378350" y="2877350"/>
              <a:ext cx="82300" cy="81225"/>
            </a:xfrm>
            <a:custGeom>
              <a:rect b="b" l="l" r="r" t="t"/>
              <a:pathLst>
                <a:path extrusionOk="0" h="3249" w="3292">
                  <a:moveTo>
                    <a:pt x="2009" y="0"/>
                  </a:moveTo>
                  <a:cubicBezTo>
                    <a:pt x="1735" y="0"/>
                    <a:pt x="1271" y="845"/>
                    <a:pt x="1271" y="845"/>
                  </a:cubicBezTo>
                  <a:cubicBezTo>
                    <a:pt x="1271" y="845"/>
                    <a:pt x="725" y="619"/>
                    <a:pt x="391" y="619"/>
                  </a:cubicBezTo>
                  <a:cubicBezTo>
                    <a:pt x="285" y="619"/>
                    <a:pt x="201" y="641"/>
                    <a:pt x="162" y="702"/>
                  </a:cubicBezTo>
                  <a:cubicBezTo>
                    <a:pt x="1" y="934"/>
                    <a:pt x="716" y="1668"/>
                    <a:pt x="716" y="1668"/>
                  </a:cubicBezTo>
                  <a:cubicBezTo>
                    <a:pt x="716" y="1668"/>
                    <a:pt x="37" y="2473"/>
                    <a:pt x="215" y="2687"/>
                  </a:cubicBezTo>
                  <a:cubicBezTo>
                    <a:pt x="252" y="2735"/>
                    <a:pt x="322" y="2754"/>
                    <a:pt x="409" y="2754"/>
                  </a:cubicBezTo>
                  <a:cubicBezTo>
                    <a:pt x="745" y="2754"/>
                    <a:pt x="1342" y="2473"/>
                    <a:pt x="1342" y="2473"/>
                  </a:cubicBezTo>
                  <a:cubicBezTo>
                    <a:pt x="1342" y="2473"/>
                    <a:pt x="1843" y="3248"/>
                    <a:pt x="2108" y="3248"/>
                  </a:cubicBezTo>
                  <a:cubicBezTo>
                    <a:pt x="2122" y="3248"/>
                    <a:pt x="2135" y="3246"/>
                    <a:pt x="2147" y="3242"/>
                  </a:cubicBezTo>
                  <a:cubicBezTo>
                    <a:pt x="2416" y="3152"/>
                    <a:pt x="2272" y="2133"/>
                    <a:pt x="2272" y="2133"/>
                  </a:cubicBezTo>
                  <a:cubicBezTo>
                    <a:pt x="2272" y="2133"/>
                    <a:pt x="3292" y="1865"/>
                    <a:pt x="3274" y="1596"/>
                  </a:cubicBezTo>
                  <a:cubicBezTo>
                    <a:pt x="3274" y="1310"/>
                    <a:pt x="2237" y="1131"/>
                    <a:pt x="2237" y="1131"/>
                  </a:cubicBezTo>
                  <a:cubicBezTo>
                    <a:pt x="2237" y="1131"/>
                    <a:pt x="2308" y="94"/>
                    <a:pt x="2040" y="4"/>
                  </a:cubicBezTo>
                  <a:cubicBezTo>
                    <a:pt x="2030" y="2"/>
                    <a:pt x="2019" y="0"/>
                    <a:pt x="2009"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3" name="Google Shape;2443;p37"/>
            <p:cNvSpPr/>
            <p:nvPr/>
          </p:nvSpPr>
          <p:spPr>
            <a:xfrm>
              <a:off x="7406975" y="2771325"/>
              <a:ext cx="61725" cy="61050"/>
            </a:xfrm>
            <a:custGeom>
              <a:rect b="b" l="l" r="r" t="t"/>
              <a:pathLst>
                <a:path extrusionOk="0" h="2442" w="2469">
                  <a:moveTo>
                    <a:pt x="1579" y="1"/>
                  </a:moveTo>
                  <a:cubicBezTo>
                    <a:pt x="1373" y="1"/>
                    <a:pt x="1002" y="596"/>
                    <a:pt x="1002" y="596"/>
                  </a:cubicBezTo>
                  <a:cubicBezTo>
                    <a:pt x="1002" y="596"/>
                    <a:pt x="546" y="374"/>
                    <a:pt x="305" y="374"/>
                  </a:cubicBezTo>
                  <a:cubicBezTo>
                    <a:pt x="248" y="374"/>
                    <a:pt x="203" y="387"/>
                    <a:pt x="179" y="417"/>
                  </a:cubicBezTo>
                  <a:cubicBezTo>
                    <a:pt x="54" y="596"/>
                    <a:pt x="537" y="1187"/>
                    <a:pt x="537" y="1187"/>
                  </a:cubicBezTo>
                  <a:cubicBezTo>
                    <a:pt x="537" y="1187"/>
                    <a:pt x="1" y="1741"/>
                    <a:pt x="126" y="1920"/>
                  </a:cubicBezTo>
                  <a:cubicBezTo>
                    <a:pt x="151" y="1963"/>
                    <a:pt x="212" y="1979"/>
                    <a:pt x="291" y="1979"/>
                  </a:cubicBezTo>
                  <a:cubicBezTo>
                    <a:pt x="541" y="1979"/>
                    <a:pt x="966" y="1813"/>
                    <a:pt x="966" y="1813"/>
                  </a:cubicBezTo>
                  <a:cubicBezTo>
                    <a:pt x="966" y="1813"/>
                    <a:pt x="1298" y="2442"/>
                    <a:pt x="1514" y="2442"/>
                  </a:cubicBezTo>
                  <a:cubicBezTo>
                    <a:pt x="1522" y="2442"/>
                    <a:pt x="1531" y="2441"/>
                    <a:pt x="1539" y="2439"/>
                  </a:cubicBezTo>
                  <a:cubicBezTo>
                    <a:pt x="1736" y="2367"/>
                    <a:pt x="1682" y="1598"/>
                    <a:pt x="1682" y="1598"/>
                  </a:cubicBezTo>
                  <a:cubicBezTo>
                    <a:pt x="1682" y="1598"/>
                    <a:pt x="2451" y="1455"/>
                    <a:pt x="2451" y="1240"/>
                  </a:cubicBezTo>
                  <a:cubicBezTo>
                    <a:pt x="2469" y="1026"/>
                    <a:pt x="1718" y="847"/>
                    <a:pt x="1718" y="847"/>
                  </a:cubicBezTo>
                  <a:cubicBezTo>
                    <a:pt x="1718" y="847"/>
                    <a:pt x="1807" y="78"/>
                    <a:pt x="1610" y="6"/>
                  </a:cubicBezTo>
                  <a:cubicBezTo>
                    <a:pt x="1600" y="2"/>
                    <a:pt x="1590" y="1"/>
                    <a:pt x="157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2444" name="Google Shape;2444;p37"/>
          <p:cNvPicPr preferRelativeResize="0"/>
          <p:nvPr/>
        </p:nvPicPr>
        <p:blipFill>
          <a:blip r:embed="rId3">
            <a:alphaModFix/>
          </a:blip>
          <a:stretch>
            <a:fillRect/>
          </a:stretch>
        </p:blipFill>
        <p:spPr>
          <a:xfrm>
            <a:off x="6267025" y="1679625"/>
            <a:ext cx="2691325" cy="167734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8" name="Shape 2448"/>
        <p:cNvGrpSpPr/>
        <p:nvPr/>
      </p:nvGrpSpPr>
      <p:grpSpPr>
        <a:xfrm>
          <a:off x="0" y="0"/>
          <a:ext cx="0" cy="0"/>
          <a:chOff x="0" y="0"/>
          <a:chExt cx="0" cy="0"/>
        </a:xfrm>
      </p:grpSpPr>
      <p:sp>
        <p:nvSpPr>
          <p:cNvPr id="2449" name="Google Shape;2449;p38"/>
          <p:cNvSpPr txBox="1"/>
          <p:nvPr>
            <p:ph type="title"/>
          </p:nvPr>
        </p:nvSpPr>
        <p:spPr>
          <a:xfrm>
            <a:off x="713225" y="310900"/>
            <a:ext cx="7717500" cy="394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2800"/>
              <a:t>DICEBREAKERS</a:t>
            </a:r>
            <a:endParaRPr sz="2800"/>
          </a:p>
        </p:txBody>
      </p:sp>
      <p:sp>
        <p:nvSpPr>
          <p:cNvPr id="2450" name="Google Shape;2450;p38"/>
          <p:cNvSpPr txBox="1"/>
          <p:nvPr>
            <p:ph idx="4294967295" type="subTitle"/>
          </p:nvPr>
        </p:nvSpPr>
        <p:spPr>
          <a:xfrm>
            <a:off x="138700" y="806051"/>
            <a:ext cx="4530600" cy="3775500"/>
          </a:xfrm>
          <a:prstGeom prst="rect">
            <a:avLst/>
          </a:prstGeom>
        </p:spPr>
        <p:txBody>
          <a:bodyPr anchorCtr="0" anchor="t" bIns="91425" lIns="91425" spcFirstLastPara="1" rIns="91425" wrap="square" tIns="91425">
            <a:noAutofit/>
          </a:bodyPr>
          <a:lstStyle/>
          <a:p>
            <a:pPr indent="-304800" lvl="0" marL="457200" rtl="0" algn="l">
              <a:spcBef>
                <a:spcPts val="0"/>
              </a:spcBef>
              <a:spcAft>
                <a:spcPts val="0"/>
              </a:spcAft>
              <a:buSzPts val="1200"/>
              <a:buChar char="●"/>
            </a:pPr>
            <a:r>
              <a:rPr b="1" lang="en" sz="1200"/>
              <a:t>Time Needed:</a:t>
            </a:r>
            <a:r>
              <a:rPr lang="en" sz="1200"/>
              <a:t>  2-20 minutes</a:t>
            </a:r>
            <a:endParaRPr sz="1200"/>
          </a:p>
          <a:p>
            <a:pPr indent="-304800" lvl="0" marL="457200" rtl="0" algn="l">
              <a:spcBef>
                <a:spcPts val="0"/>
              </a:spcBef>
              <a:spcAft>
                <a:spcPts val="0"/>
              </a:spcAft>
              <a:buSzPts val="1200"/>
              <a:buChar char="●"/>
            </a:pPr>
            <a:r>
              <a:rPr b="1" lang="en" sz="1200"/>
              <a:t>Materials Needed </a:t>
            </a:r>
            <a:r>
              <a:rPr lang="en" sz="1200"/>
              <a:t>: </a:t>
            </a:r>
            <a:r>
              <a:rPr lang="en" sz="1200" u="sng">
                <a:solidFill>
                  <a:srgbClr val="0000FF"/>
                </a:solidFill>
                <a:hlinkClick r:id="rId3">
                  <a:extLst>
                    <a:ext uri="{A12FA001-AC4F-418D-AE19-62706E023703}">
                      <ahyp:hlinkClr val="tx"/>
                    </a:ext>
                  </a:extLst>
                </a:hlinkClick>
              </a:rPr>
              <a:t>Dicebreakers! Slides</a:t>
            </a:r>
            <a:endParaRPr sz="1200">
              <a:solidFill>
                <a:srgbClr val="0000FF"/>
              </a:solidFill>
            </a:endParaRPr>
          </a:p>
          <a:p>
            <a:pPr indent="-304800" lvl="0" marL="457200" rtl="0" algn="l">
              <a:spcBef>
                <a:spcPts val="0"/>
              </a:spcBef>
              <a:spcAft>
                <a:spcPts val="0"/>
              </a:spcAft>
              <a:buSzPts val="1200"/>
              <a:buChar char="●"/>
            </a:pPr>
            <a:r>
              <a:rPr b="1" lang="en" sz="1200"/>
              <a:t>Format:</a:t>
            </a:r>
            <a:r>
              <a:rPr lang="en" sz="1200"/>
              <a:t>  Whole Group/ Small Group/Pairs</a:t>
            </a:r>
            <a:endParaRPr sz="1200"/>
          </a:p>
          <a:p>
            <a:pPr indent="-304800" lvl="0" marL="457200" rtl="0" algn="l">
              <a:spcBef>
                <a:spcPts val="0"/>
              </a:spcBef>
              <a:spcAft>
                <a:spcPts val="0"/>
              </a:spcAft>
              <a:buSzPts val="1200"/>
              <a:buChar char="●"/>
            </a:pPr>
            <a:r>
              <a:rPr b="1" lang="en" sz="1200"/>
              <a:t>Directions: </a:t>
            </a:r>
            <a:endParaRPr b="1" sz="1200"/>
          </a:p>
          <a:p>
            <a:pPr indent="-304800" lvl="1" marL="914400" rtl="0" algn="l">
              <a:spcBef>
                <a:spcPts val="0"/>
              </a:spcBef>
              <a:spcAft>
                <a:spcPts val="0"/>
              </a:spcAft>
              <a:buSzPts val="1200"/>
              <a:buChar char="○"/>
            </a:pPr>
            <a:r>
              <a:rPr lang="en" sz="1200"/>
              <a:t>Students roll the dice and work with their groups to answer the question that matches the number shown.</a:t>
            </a:r>
            <a:endParaRPr sz="1200"/>
          </a:p>
          <a:p>
            <a:pPr indent="-304800" lvl="0" marL="457200" rtl="0" algn="l">
              <a:lnSpc>
                <a:spcPct val="100000"/>
              </a:lnSpc>
              <a:spcBef>
                <a:spcPts val="0"/>
              </a:spcBef>
              <a:spcAft>
                <a:spcPts val="0"/>
              </a:spcAft>
              <a:buSzPts val="1200"/>
              <a:buChar char="●"/>
            </a:pPr>
            <a:r>
              <a:rPr b="1" lang="en" sz="1200"/>
              <a:t>Possible Adaptations: </a:t>
            </a:r>
            <a:endParaRPr b="1" sz="1200"/>
          </a:p>
          <a:p>
            <a:pPr indent="-304800" lvl="1" marL="914400" rtl="0" algn="l">
              <a:lnSpc>
                <a:spcPct val="100000"/>
              </a:lnSpc>
              <a:spcBef>
                <a:spcPts val="0"/>
              </a:spcBef>
              <a:spcAft>
                <a:spcPts val="0"/>
              </a:spcAft>
              <a:buSzPts val="1200"/>
              <a:buChar char="○"/>
            </a:pPr>
            <a:r>
              <a:rPr lang="en" sz="1200"/>
              <a:t>Create questions that connect to themes or content from class</a:t>
            </a:r>
            <a:endParaRPr sz="1200"/>
          </a:p>
          <a:p>
            <a:pPr indent="-304800" lvl="1" marL="914400" rtl="0" algn="l">
              <a:lnSpc>
                <a:spcPct val="100000"/>
              </a:lnSpc>
              <a:spcBef>
                <a:spcPts val="0"/>
              </a:spcBef>
              <a:spcAft>
                <a:spcPts val="0"/>
              </a:spcAft>
              <a:buSzPts val="1200"/>
              <a:buChar char="○"/>
            </a:pPr>
            <a:r>
              <a:rPr lang="en" sz="1200"/>
              <a:t>Assign roles to group members (dice roller, time keeper, recorder, etc.)</a:t>
            </a:r>
            <a:endParaRPr sz="1200"/>
          </a:p>
          <a:p>
            <a:pPr indent="-304800" lvl="1" marL="914400" rtl="0" algn="l">
              <a:lnSpc>
                <a:spcPct val="100000"/>
              </a:lnSpc>
              <a:spcBef>
                <a:spcPts val="0"/>
              </a:spcBef>
              <a:spcAft>
                <a:spcPts val="0"/>
              </a:spcAft>
              <a:buSzPts val="1200"/>
              <a:buChar char="○"/>
            </a:pPr>
            <a:r>
              <a:rPr lang="en" sz="1200"/>
              <a:t>Have students create future iterations of the game by coming up with their own questions</a:t>
            </a:r>
            <a:endParaRPr sz="1200"/>
          </a:p>
          <a:p>
            <a:pPr indent="-304800" lvl="1" marL="914400" rtl="0" algn="l">
              <a:lnSpc>
                <a:spcPct val="100000"/>
              </a:lnSpc>
              <a:spcBef>
                <a:spcPts val="0"/>
              </a:spcBef>
              <a:spcAft>
                <a:spcPts val="0"/>
              </a:spcAft>
              <a:buSzPts val="1200"/>
              <a:buChar char="○"/>
            </a:pPr>
            <a:r>
              <a:rPr lang="en" sz="1200"/>
              <a:t>Use a timer. Set it for 2 minutes and ask students to spend that whole time on just one question.</a:t>
            </a:r>
            <a:endParaRPr sz="1200"/>
          </a:p>
          <a:p>
            <a:pPr indent="-311150" lvl="1" marL="914400" rtl="0" algn="l">
              <a:spcBef>
                <a:spcPts val="0"/>
              </a:spcBef>
              <a:spcAft>
                <a:spcPts val="0"/>
              </a:spcAft>
              <a:buSzPts val="1300"/>
              <a:buChar char="○"/>
            </a:pPr>
            <a:r>
              <a:rPr lang="en" sz="1200"/>
              <a:t>This can be done in-person or online with students in breakout rooms for the small groups.</a:t>
            </a:r>
            <a:endParaRPr sz="1300"/>
          </a:p>
        </p:txBody>
      </p:sp>
      <p:pic>
        <p:nvPicPr>
          <p:cNvPr id="2451" name="Google Shape;2451;p38">
            <a:hlinkClick r:id="rId4"/>
          </p:cNvPr>
          <p:cNvPicPr preferRelativeResize="0"/>
          <p:nvPr/>
        </p:nvPicPr>
        <p:blipFill>
          <a:blip r:embed="rId5">
            <a:alphaModFix/>
          </a:blip>
          <a:stretch>
            <a:fillRect/>
          </a:stretch>
        </p:blipFill>
        <p:spPr>
          <a:xfrm>
            <a:off x="4937725" y="987548"/>
            <a:ext cx="3609025" cy="2029627"/>
          </a:xfrm>
          <a:prstGeom prst="rect">
            <a:avLst/>
          </a:prstGeom>
          <a:noFill/>
          <a:ln cap="flat" cmpd="sng" w="38100">
            <a:solidFill>
              <a:srgbClr val="FFFFFF"/>
            </a:solidFill>
            <a:prstDash val="solid"/>
            <a:round/>
            <a:headEnd len="sm" w="sm" type="none"/>
            <a:tailEnd len="sm" w="sm" type="none"/>
          </a:ln>
          <a:effectLst>
            <a:outerShdw blurRad="57150" rotWithShape="0" algn="bl" dir="5400000" dist="19050">
              <a:srgbClr val="000000">
                <a:alpha val="50000"/>
              </a:srgbClr>
            </a:outerShdw>
          </a:effectLst>
        </p:spPr>
      </p:pic>
      <p:grpSp>
        <p:nvGrpSpPr>
          <p:cNvPr id="2452" name="Google Shape;2452;p38"/>
          <p:cNvGrpSpPr/>
          <p:nvPr/>
        </p:nvGrpSpPr>
        <p:grpSpPr>
          <a:xfrm rot="-2516339">
            <a:off x="5743822" y="3433576"/>
            <a:ext cx="1197477" cy="1638057"/>
            <a:chOff x="701006" y="2488671"/>
            <a:chExt cx="898026" cy="1228430"/>
          </a:xfrm>
        </p:grpSpPr>
        <p:sp>
          <p:nvSpPr>
            <p:cNvPr id="2453" name="Google Shape;2453;p38"/>
            <p:cNvSpPr/>
            <p:nvPr/>
          </p:nvSpPr>
          <p:spPr>
            <a:xfrm>
              <a:off x="701006" y="2688944"/>
              <a:ext cx="742493" cy="1028157"/>
            </a:xfrm>
            <a:custGeom>
              <a:rect b="b" l="l" r="r" t="t"/>
              <a:pathLst>
                <a:path extrusionOk="0" h="13168" w="9510">
                  <a:moveTo>
                    <a:pt x="9063" y="1"/>
                  </a:moveTo>
                  <a:cubicBezTo>
                    <a:pt x="8487" y="1"/>
                    <a:pt x="64" y="9018"/>
                    <a:pt x="29" y="9278"/>
                  </a:cubicBezTo>
                  <a:cubicBezTo>
                    <a:pt x="0" y="9533"/>
                    <a:pt x="979" y="11001"/>
                    <a:pt x="4184" y="12284"/>
                  </a:cubicBezTo>
                  <a:cubicBezTo>
                    <a:pt x="5932" y="12979"/>
                    <a:pt x="7238" y="13167"/>
                    <a:pt x="8089" y="13167"/>
                  </a:cubicBezTo>
                  <a:cubicBezTo>
                    <a:pt x="8802" y="13167"/>
                    <a:pt x="9197" y="13035"/>
                    <a:pt x="9268" y="12958"/>
                  </a:cubicBezTo>
                  <a:cubicBezTo>
                    <a:pt x="9424" y="12788"/>
                    <a:pt x="9509" y="173"/>
                    <a:pt x="9077" y="3"/>
                  </a:cubicBezTo>
                  <a:cubicBezTo>
                    <a:pt x="9073" y="1"/>
                    <a:pt x="9068" y="1"/>
                    <a:pt x="9063"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4" name="Google Shape;2454;p38"/>
            <p:cNvSpPr/>
            <p:nvPr/>
          </p:nvSpPr>
          <p:spPr>
            <a:xfrm>
              <a:off x="995038" y="3535550"/>
              <a:ext cx="435081" cy="118527"/>
            </a:xfrm>
            <a:custGeom>
              <a:rect b="b" l="l" r="r" t="t"/>
              <a:pathLst>
                <a:path extrusionOk="0" h="2237" w="9497">
                  <a:moveTo>
                    <a:pt x="7951" y="370"/>
                  </a:moveTo>
                  <a:cubicBezTo>
                    <a:pt x="7956" y="372"/>
                    <a:pt x="7959" y="372"/>
                    <a:pt x="7960" y="372"/>
                  </a:cubicBezTo>
                  <a:cubicBezTo>
                    <a:pt x="7961" y="372"/>
                    <a:pt x="7959" y="372"/>
                    <a:pt x="7956" y="370"/>
                  </a:cubicBezTo>
                  <a:close/>
                  <a:moveTo>
                    <a:pt x="7705" y="393"/>
                  </a:moveTo>
                  <a:cubicBezTo>
                    <a:pt x="7704" y="393"/>
                    <a:pt x="7695" y="396"/>
                    <a:pt x="7688" y="401"/>
                  </a:cubicBezTo>
                  <a:lnTo>
                    <a:pt x="7688" y="401"/>
                  </a:lnTo>
                  <a:cubicBezTo>
                    <a:pt x="7702" y="395"/>
                    <a:pt x="7706" y="393"/>
                    <a:pt x="7705" y="393"/>
                  </a:cubicBezTo>
                  <a:close/>
                  <a:moveTo>
                    <a:pt x="7634" y="442"/>
                  </a:moveTo>
                  <a:cubicBezTo>
                    <a:pt x="7632" y="442"/>
                    <a:pt x="7624" y="449"/>
                    <a:pt x="7618" y="455"/>
                  </a:cubicBezTo>
                  <a:lnTo>
                    <a:pt x="7618" y="455"/>
                  </a:lnTo>
                  <a:lnTo>
                    <a:pt x="7631" y="448"/>
                  </a:lnTo>
                  <a:cubicBezTo>
                    <a:pt x="7635" y="444"/>
                    <a:pt x="7635" y="442"/>
                    <a:pt x="7634" y="442"/>
                  </a:cubicBezTo>
                  <a:close/>
                  <a:moveTo>
                    <a:pt x="5506" y="720"/>
                  </a:moveTo>
                  <a:cubicBezTo>
                    <a:pt x="5505" y="720"/>
                    <a:pt x="5499" y="722"/>
                    <a:pt x="5493" y="725"/>
                  </a:cubicBezTo>
                  <a:lnTo>
                    <a:pt x="5497" y="725"/>
                  </a:lnTo>
                  <a:cubicBezTo>
                    <a:pt x="5504" y="721"/>
                    <a:pt x="5506" y="720"/>
                    <a:pt x="5506" y="720"/>
                  </a:cubicBezTo>
                  <a:close/>
                  <a:moveTo>
                    <a:pt x="5490" y="725"/>
                  </a:moveTo>
                  <a:lnTo>
                    <a:pt x="5490" y="725"/>
                  </a:lnTo>
                  <a:cubicBezTo>
                    <a:pt x="5486" y="727"/>
                    <a:pt x="5481" y="730"/>
                    <a:pt x="5476" y="732"/>
                  </a:cubicBezTo>
                  <a:cubicBezTo>
                    <a:pt x="5476" y="732"/>
                    <a:pt x="5485" y="728"/>
                    <a:pt x="5493" y="725"/>
                  </a:cubicBezTo>
                  <a:close/>
                  <a:moveTo>
                    <a:pt x="2940" y="1106"/>
                  </a:moveTo>
                  <a:cubicBezTo>
                    <a:pt x="2944" y="1106"/>
                    <a:pt x="2952" y="1108"/>
                    <a:pt x="2958" y="1111"/>
                  </a:cubicBezTo>
                  <a:lnTo>
                    <a:pt x="2958" y="1111"/>
                  </a:lnTo>
                  <a:cubicBezTo>
                    <a:pt x="2948" y="1109"/>
                    <a:pt x="2937" y="1108"/>
                    <a:pt x="2937" y="1108"/>
                  </a:cubicBezTo>
                  <a:cubicBezTo>
                    <a:pt x="2937" y="1107"/>
                    <a:pt x="2939" y="1106"/>
                    <a:pt x="2940" y="1106"/>
                  </a:cubicBezTo>
                  <a:close/>
                  <a:moveTo>
                    <a:pt x="2803" y="1110"/>
                  </a:moveTo>
                  <a:cubicBezTo>
                    <a:pt x="2801" y="1110"/>
                    <a:pt x="2794" y="1112"/>
                    <a:pt x="2788" y="1115"/>
                  </a:cubicBezTo>
                  <a:lnTo>
                    <a:pt x="2760" y="1122"/>
                  </a:lnTo>
                  <a:cubicBezTo>
                    <a:pt x="2798" y="1114"/>
                    <a:pt x="2806" y="1110"/>
                    <a:pt x="2803" y="1110"/>
                  </a:cubicBezTo>
                  <a:close/>
                  <a:moveTo>
                    <a:pt x="6811" y="1168"/>
                  </a:moveTo>
                  <a:cubicBezTo>
                    <a:pt x="6811" y="1170"/>
                    <a:pt x="6810" y="1171"/>
                    <a:pt x="6809" y="1172"/>
                  </a:cubicBezTo>
                  <a:cubicBezTo>
                    <a:pt x="6804" y="1177"/>
                    <a:pt x="6802" y="1179"/>
                    <a:pt x="6801" y="1179"/>
                  </a:cubicBezTo>
                  <a:cubicBezTo>
                    <a:pt x="6801" y="1179"/>
                    <a:pt x="6806" y="1174"/>
                    <a:pt x="6811" y="1168"/>
                  </a:cubicBezTo>
                  <a:close/>
                  <a:moveTo>
                    <a:pt x="6565" y="1189"/>
                  </a:moveTo>
                  <a:cubicBezTo>
                    <a:pt x="6563" y="1189"/>
                    <a:pt x="6576" y="1196"/>
                    <a:pt x="6589" y="1200"/>
                  </a:cubicBezTo>
                  <a:cubicBezTo>
                    <a:pt x="6572" y="1192"/>
                    <a:pt x="6566" y="1189"/>
                    <a:pt x="6565" y="1189"/>
                  </a:cubicBezTo>
                  <a:close/>
                  <a:moveTo>
                    <a:pt x="6780" y="1192"/>
                  </a:moveTo>
                  <a:cubicBezTo>
                    <a:pt x="6772" y="1196"/>
                    <a:pt x="6760" y="1202"/>
                    <a:pt x="6754" y="1205"/>
                  </a:cubicBezTo>
                  <a:lnTo>
                    <a:pt x="6754" y="1205"/>
                  </a:lnTo>
                  <a:lnTo>
                    <a:pt x="6768" y="1202"/>
                  </a:lnTo>
                  <a:lnTo>
                    <a:pt x="6768" y="1202"/>
                  </a:lnTo>
                  <a:cubicBezTo>
                    <a:pt x="6772" y="1199"/>
                    <a:pt x="6776" y="1196"/>
                    <a:pt x="6780" y="1192"/>
                  </a:cubicBezTo>
                  <a:close/>
                  <a:moveTo>
                    <a:pt x="2540" y="1266"/>
                  </a:moveTo>
                  <a:cubicBezTo>
                    <a:pt x="2542" y="1266"/>
                    <a:pt x="2534" y="1274"/>
                    <a:pt x="2526" y="1282"/>
                  </a:cubicBezTo>
                  <a:lnTo>
                    <a:pt x="2526" y="1282"/>
                  </a:lnTo>
                  <a:lnTo>
                    <a:pt x="2533" y="1271"/>
                  </a:lnTo>
                  <a:cubicBezTo>
                    <a:pt x="2538" y="1268"/>
                    <a:pt x="2540" y="1266"/>
                    <a:pt x="2540" y="1266"/>
                  </a:cubicBezTo>
                  <a:close/>
                  <a:moveTo>
                    <a:pt x="4476" y="1265"/>
                  </a:moveTo>
                  <a:lnTo>
                    <a:pt x="4462" y="1285"/>
                  </a:lnTo>
                  <a:cubicBezTo>
                    <a:pt x="4459" y="1287"/>
                    <a:pt x="4458" y="1288"/>
                    <a:pt x="4457" y="1288"/>
                  </a:cubicBezTo>
                  <a:cubicBezTo>
                    <a:pt x="4454" y="1288"/>
                    <a:pt x="4471" y="1270"/>
                    <a:pt x="4476" y="1265"/>
                  </a:cubicBezTo>
                  <a:close/>
                  <a:moveTo>
                    <a:pt x="1753" y="1547"/>
                  </a:moveTo>
                  <a:cubicBezTo>
                    <a:pt x="1753" y="1547"/>
                    <a:pt x="1753" y="1547"/>
                    <a:pt x="1753" y="1548"/>
                  </a:cubicBezTo>
                  <a:cubicBezTo>
                    <a:pt x="1752" y="1548"/>
                    <a:pt x="1750" y="1548"/>
                    <a:pt x="1749" y="1548"/>
                  </a:cubicBezTo>
                  <a:lnTo>
                    <a:pt x="1749" y="1548"/>
                  </a:lnTo>
                  <a:cubicBezTo>
                    <a:pt x="1751" y="1547"/>
                    <a:pt x="1752" y="1547"/>
                    <a:pt x="1753" y="1547"/>
                  </a:cubicBezTo>
                  <a:close/>
                  <a:moveTo>
                    <a:pt x="1739" y="1559"/>
                  </a:moveTo>
                  <a:cubicBezTo>
                    <a:pt x="1739" y="1560"/>
                    <a:pt x="1739" y="1561"/>
                    <a:pt x="1739" y="1562"/>
                  </a:cubicBezTo>
                  <a:lnTo>
                    <a:pt x="1732" y="1569"/>
                  </a:lnTo>
                  <a:lnTo>
                    <a:pt x="1739" y="1559"/>
                  </a:lnTo>
                  <a:close/>
                  <a:moveTo>
                    <a:pt x="28" y="1565"/>
                  </a:moveTo>
                  <a:lnTo>
                    <a:pt x="28" y="1565"/>
                  </a:lnTo>
                  <a:cubicBezTo>
                    <a:pt x="29" y="1566"/>
                    <a:pt x="30" y="1567"/>
                    <a:pt x="30" y="1569"/>
                  </a:cubicBezTo>
                  <a:lnTo>
                    <a:pt x="30" y="1576"/>
                  </a:lnTo>
                  <a:lnTo>
                    <a:pt x="28" y="1565"/>
                  </a:lnTo>
                  <a:close/>
                  <a:moveTo>
                    <a:pt x="667" y="1684"/>
                  </a:moveTo>
                  <a:cubicBezTo>
                    <a:pt x="666" y="1684"/>
                    <a:pt x="669" y="1685"/>
                    <a:pt x="675" y="1689"/>
                  </a:cubicBezTo>
                  <a:cubicBezTo>
                    <a:pt x="676" y="1690"/>
                    <a:pt x="677" y="1690"/>
                    <a:pt x="678" y="1690"/>
                  </a:cubicBezTo>
                  <a:lnTo>
                    <a:pt x="678" y="1690"/>
                  </a:lnTo>
                  <a:cubicBezTo>
                    <a:pt x="672" y="1687"/>
                    <a:pt x="667" y="1684"/>
                    <a:pt x="667" y="1684"/>
                  </a:cubicBezTo>
                  <a:close/>
                  <a:moveTo>
                    <a:pt x="1572" y="1694"/>
                  </a:moveTo>
                  <a:cubicBezTo>
                    <a:pt x="1564" y="1698"/>
                    <a:pt x="1555" y="1704"/>
                    <a:pt x="1555" y="1704"/>
                  </a:cubicBezTo>
                  <a:lnTo>
                    <a:pt x="1569" y="1696"/>
                  </a:lnTo>
                  <a:lnTo>
                    <a:pt x="1572" y="1694"/>
                  </a:lnTo>
                  <a:close/>
                  <a:moveTo>
                    <a:pt x="892" y="1773"/>
                  </a:moveTo>
                  <a:cubicBezTo>
                    <a:pt x="891" y="1773"/>
                    <a:pt x="892" y="1773"/>
                    <a:pt x="895" y="1774"/>
                  </a:cubicBezTo>
                  <a:cubicBezTo>
                    <a:pt x="902" y="1776"/>
                    <a:pt x="910" y="1778"/>
                    <a:pt x="917" y="1779"/>
                  </a:cubicBezTo>
                  <a:lnTo>
                    <a:pt x="917" y="1779"/>
                  </a:lnTo>
                  <a:cubicBezTo>
                    <a:pt x="906" y="1776"/>
                    <a:pt x="893" y="1773"/>
                    <a:pt x="892" y="1773"/>
                  </a:cubicBezTo>
                  <a:close/>
                  <a:moveTo>
                    <a:pt x="7819" y="1"/>
                  </a:moveTo>
                  <a:cubicBezTo>
                    <a:pt x="7785" y="1"/>
                    <a:pt x="7751" y="3"/>
                    <a:pt x="7717" y="9"/>
                  </a:cubicBezTo>
                  <a:cubicBezTo>
                    <a:pt x="7504" y="51"/>
                    <a:pt x="7319" y="179"/>
                    <a:pt x="7213" y="370"/>
                  </a:cubicBezTo>
                  <a:cubicBezTo>
                    <a:pt x="7121" y="541"/>
                    <a:pt x="7043" y="711"/>
                    <a:pt x="6972" y="895"/>
                  </a:cubicBezTo>
                  <a:cubicBezTo>
                    <a:pt x="6958" y="931"/>
                    <a:pt x="6937" y="973"/>
                    <a:pt x="6915" y="1009"/>
                  </a:cubicBezTo>
                  <a:lnTo>
                    <a:pt x="6901" y="1037"/>
                  </a:lnTo>
                  <a:lnTo>
                    <a:pt x="6894" y="1051"/>
                  </a:lnTo>
                  <a:cubicBezTo>
                    <a:pt x="6889" y="1060"/>
                    <a:pt x="6883" y="1069"/>
                    <a:pt x="6880" y="1080"/>
                  </a:cubicBezTo>
                  <a:cubicBezTo>
                    <a:pt x="6863" y="1107"/>
                    <a:pt x="6842" y="1131"/>
                    <a:pt x="6823" y="1153"/>
                  </a:cubicBezTo>
                  <a:lnTo>
                    <a:pt x="6823" y="1153"/>
                  </a:lnTo>
                  <a:cubicBezTo>
                    <a:pt x="6823" y="1153"/>
                    <a:pt x="6823" y="1153"/>
                    <a:pt x="6823" y="1153"/>
                  </a:cubicBezTo>
                  <a:cubicBezTo>
                    <a:pt x="6822" y="1153"/>
                    <a:pt x="6820" y="1154"/>
                    <a:pt x="6816" y="1158"/>
                  </a:cubicBezTo>
                  <a:cubicBezTo>
                    <a:pt x="6816" y="1165"/>
                    <a:pt x="6809" y="1172"/>
                    <a:pt x="6802" y="1172"/>
                  </a:cubicBezTo>
                  <a:cubicBezTo>
                    <a:pt x="6796" y="1178"/>
                    <a:pt x="6788" y="1186"/>
                    <a:pt x="6780" y="1192"/>
                  </a:cubicBezTo>
                  <a:lnTo>
                    <a:pt x="6780" y="1192"/>
                  </a:lnTo>
                  <a:cubicBezTo>
                    <a:pt x="6784" y="1190"/>
                    <a:pt x="6787" y="1189"/>
                    <a:pt x="6788" y="1189"/>
                  </a:cubicBezTo>
                  <a:cubicBezTo>
                    <a:pt x="6788" y="1189"/>
                    <a:pt x="6786" y="1190"/>
                    <a:pt x="6781" y="1193"/>
                  </a:cubicBezTo>
                  <a:lnTo>
                    <a:pt x="6773" y="1200"/>
                  </a:lnTo>
                  <a:lnTo>
                    <a:pt x="6768" y="1202"/>
                  </a:lnTo>
                  <a:lnTo>
                    <a:pt x="6768" y="1202"/>
                  </a:lnTo>
                  <a:cubicBezTo>
                    <a:pt x="6762" y="1205"/>
                    <a:pt x="6757" y="1207"/>
                    <a:pt x="6752" y="1207"/>
                  </a:cubicBezTo>
                  <a:cubicBezTo>
                    <a:pt x="6751" y="1207"/>
                    <a:pt x="6752" y="1206"/>
                    <a:pt x="6754" y="1205"/>
                  </a:cubicBezTo>
                  <a:lnTo>
                    <a:pt x="6754" y="1205"/>
                  </a:lnTo>
                  <a:lnTo>
                    <a:pt x="6745" y="1207"/>
                  </a:lnTo>
                  <a:lnTo>
                    <a:pt x="6724" y="1214"/>
                  </a:lnTo>
                  <a:cubicBezTo>
                    <a:pt x="6723" y="1215"/>
                    <a:pt x="6723" y="1215"/>
                    <a:pt x="6722" y="1215"/>
                  </a:cubicBezTo>
                  <a:lnTo>
                    <a:pt x="6722" y="1215"/>
                  </a:lnTo>
                  <a:cubicBezTo>
                    <a:pt x="6709" y="1217"/>
                    <a:pt x="6691" y="1221"/>
                    <a:pt x="6674" y="1221"/>
                  </a:cubicBezTo>
                  <a:lnTo>
                    <a:pt x="6646" y="1221"/>
                  </a:lnTo>
                  <a:cubicBezTo>
                    <a:pt x="6625" y="1214"/>
                    <a:pt x="6603" y="1207"/>
                    <a:pt x="6589" y="1200"/>
                  </a:cubicBezTo>
                  <a:lnTo>
                    <a:pt x="6589" y="1200"/>
                  </a:lnTo>
                  <a:cubicBezTo>
                    <a:pt x="6601" y="1207"/>
                    <a:pt x="6605" y="1210"/>
                    <a:pt x="6605" y="1210"/>
                  </a:cubicBezTo>
                  <a:cubicBezTo>
                    <a:pt x="6604" y="1210"/>
                    <a:pt x="6587" y="1200"/>
                    <a:pt x="6582" y="1200"/>
                  </a:cubicBezTo>
                  <a:cubicBezTo>
                    <a:pt x="6568" y="1193"/>
                    <a:pt x="6547" y="1179"/>
                    <a:pt x="6532" y="1165"/>
                  </a:cubicBezTo>
                  <a:lnTo>
                    <a:pt x="6518" y="1150"/>
                  </a:lnTo>
                  <a:lnTo>
                    <a:pt x="6518" y="1150"/>
                  </a:lnTo>
                  <a:cubicBezTo>
                    <a:pt x="6504" y="1136"/>
                    <a:pt x="6490" y="1122"/>
                    <a:pt x="6476" y="1101"/>
                  </a:cubicBezTo>
                  <a:cubicBezTo>
                    <a:pt x="6447" y="1072"/>
                    <a:pt x="6419" y="1037"/>
                    <a:pt x="6398" y="994"/>
                  </a:cubicBezTo>
                  <a:cubicBezTo>
                    <a:pt x="6341" y="924"/>
                    <a:pt x="6291" y="838"/>
                    <a:pt x="6235" y="768"/>
                  </a:cubicBezTo>
                  <a:cubicBezTo>
                    <a:pt x="6135" y="583"/>
                    <a:pt x="5972" y="448"/>
                    <a:pt x="5788" y="363"/>
                  </a:cubicBezTo>
                  <a:cubicBezTo>
                    <a:pt x="5715" y="340"/>
                    <a:pt x="5640" y="329"/>
                    <a:pt x="5566" y="329"/>
                  </a:cubicBezTo>
                  <a:cubicBezTo>
                    <a:pt x="5388" y="329"/>
                    <a:pt x="5214" y="394"/>
                    <a:pt x="5079" y="519"/>
                  </a:cubicBezTo>
                  <a:cubicBezTo>
                    <a:pt x="4987" y="597"/>
                    <a:pt x="4902" y="682"/>
                    <a:pt x="4831" y="782"/>
                  </a:cubicBezTo>
                  <a:cubicBezTo>
                    <a:pt x="4767" y="867"/>
                    <a:pt x="4710" y="959"/>
                    <a:pt x="4646" y="1044"/>
                  </a:cubicBezTo>
                  <a:cubicBezTo>
                    <a:pt x="4618" y="1094"/>
                    <a:pt x="4582" y="1136"/>
                    <a:pt x="4547" y="1179"/>
                  </a:cubicBezTo>
                  <a:cubicBezTo>
                    <a:pt x="4533" y="1200"/>
                    <a:pt x="4519" y="1221"/>
                    <a:pt x="4497" y="1236"/>
                  </a:cubicBezTo>
                  <a:lnTo>
                    <a:pt x="4476" y="1264"/>
                  </a:lnTo>
                  <a:lnTo>
                    <a:pt x="4476" y="1264"/>
                  </a:lnTo>
                  <a:lnTo>
                    <a:pt x="4476" y="1264"/>
                  </a:lnTo>
                  <a:cubicBezTo>
                    <a:pt x="4475" y="1265"/>
                    <a:pt x="4473" y="1267"/>
                    <a:pt x="4469" y="1271"/>
                  </a:cubicBezTo>
                  <a:cubicBezTo>
                    <a:pt x="4434" y="1306"/>
                    <a:pt x="4391" y="1342"/>
                    <a:pt x="4348" y="1370"/>
                  </a:cubicBezTo>
                  <a:cubicBezTo>
                    <a:pt x="4341" y="1375"/>
                    <a:pt x="4339" y="1376"/>
                    <a:pt x="4339" y="1376"/>
                  </a:cubicBezTo>
                  <a:cubicBezTo>
                    <a:pt x="4340" y="1376"/>
                    <a:pt x="4364" y="1364"/>
                    <a:pt x="4365" y="1364"/>
                  </a:cubicBezTo>
                  <a:cubicBezTo>
                    <a:pt x="4365" y="1364"/>
                    <a:pt x="4363" y="1366"/>
                    <a:pt x="4356" y="1370"/>
                  </a:cubicBezTo>
                  <a:lnTo>
                    <a:pt x="4327" y="1384"/>
                  </a:lnTo>
                  <a:cubicBezTo>
                    <a:pt x="4314" y="1393"/>
                    <a:pt x="4297" y="1400"/>
                    <a:pt x="4282" y="1405"/>
                  </a:cubicBezTo>
                  <a:lnTo>
                    <a:pt x="4282" y="1405"/>
                  </a:lnTo>
                  <a:cubicBezTo>
                    <a:pt x="4281" y="1405"/>
                    <a:pt x="4279" y="1405"/>
                    <a:pt x="4278" y="1406"/>
                  </a:cubicBezTo>
                  <a:lnTo>
                    <a:pt x="4263" y="1406"/>
                  </a:lnTo>
                  <a:lnTo>
                    <a:pt x="4221" y="1413"/>
                  </a:lnTo>
                  <a:lnTo>
                    <a:pt x="4192" y="1413"/>
                  </a:lnTo>
                  <a:cubicBezTo>
                    <a:pt x="4173" y="1413"/>
                    <a:pt x="4148" y="1407"/>
                    <a:pt x="4127" y="1406"/>
                  </a:cubicBezTo>
                  <a:lnTo>
                    <a:pt x="4127" y="1406"/>
                  </a:lnTo>
                  <a:cubicBezTo>
                    <a:pt x="4130" y="1407"/>
                    <a:pt x="4130" y="1407"/>
                    <a:pt x="4130" y="1407"/>
                  </a:cubicBezTo>
                  <a:cubicBezTo>
                    <a:pt x="4129" y="1407"/>
                    <a:pt x="4126" y="1406"/>
                    <a:pt x="4123" y="1406"/>
                  </a:cubicBezTo>
                  <a:lnTo>
                    <a:pt x="4123" y="1406"/>
                  </a:lnTo>
                  <a:cubicBezTo>
                    <a:pt x="4122" y="1406"/>
                    <a:pt x="4122" y="1406"/>
                    <a:pt x="4122" y="1406"/>
                  </a:cubicBezTo>
                  <a:cubicBezTo>
                    <a:pt x="4113" y="1406"/>
                    <a:pt x="4108" y="1403"/>
                    <a:pt x="4103" y="1401"/>
                  </a:cubicBezTo>
                  <a:lnTo>
                    <a:pt x="4103" y="1401"/>
                  </a:lnTo>
                  <a:cubicBezTo>
                    <a:pt x="4110" y="1403"/>
                    <a:pt x="4117" y="1405"/>
                    <a:pt x="4123" y="1406"/>
                  </a:cubicBezTo>
                  <a:lnTo>
                    <a:pt x="4123" y="1406"/>
                  </a:lnTo>
                  <a:cubicBezTo>
                    <a:pt x="4124" y="1406"/>
                    <a:pt x="4126" y="1406"/>
                    <a:pt x="4127" y="1406"/>
                  </a:cubicBezTo>
                  <a:lnTo>
                    <a:pt x="4127" y="1406"/>
                  </a:lnTo>
                  <a:cubicBezTo>
                    <a:pt x="4123" y="1405"/>
                    <a:pt x="4114" y="1403"/>
                    <a:pt x="4098" y="1400"/>
                  </a:cubicBezTo>
                  <a:lnTo>
                    <a:pt x="4098" y="1400"/>
                  </a:lnTo>
                  <a:cubicBezTo>
                    <a:pt x="4100" y="1400"/>
                    <a:pt x="4101" y="1401"/>
                    <a:pt x="4103" y="1401"/>
                  </a:cubicBezTo>
                  <a:lnTo>
                    <a:pt x="4103" y="1401"/>
                  </a:lnTo>
                  <a:cubicBezTo>
                    <a:pt x="4099" y="1401"/>
                    <a:pt x="4096" y="1400"/>
                    <a:pt x="4093" y="1399"/>
                  </a:cubicBezTo>
                  <a:lnTo>
                    <a:pt x="4093" y="1399"/>
                  </a:lnTo>
                  <a:cubicBezTo>
                    <a:pt x="4095" y="1399"/>
                    <a:pt x="4097" y="1399"/>
                    <a:pt x="4098" y="1400"/>
                  </a:cubicBezTo>
                  <a:lnTo>
                    <a:pt x="4098" y="1400"/>
                  </a:lnTo>
                  <a:cubicBezTo>
                    <a:pt x="4097" y="1399"/>
                    <a:pt x="4095" y="1399"/>
                    <a:pt x="4093" y="1399"/>
                  </a:cubicBezTo>
                  <a:cubicBezTo>
                    <a:pt x="4079" y="1392"/>
                    <a:pt x="4058" y="1384"/>
                    <a:pt x="4036" y="1377"/>
                  </a:cubicBezTo>
                  <a:lnTo>
                    <a:pt x="4001" y="1363"/>
                  </a:lnTo>
                  <a:lnTo>
                    <a:pt x="3998" y="1361"/>
                  </a:lnTo>
                  <a:lnTo>
                    <a:pt x="3998" y="1361"/>
                  </a:lnTo>
                  <a:cubicBezTo>
                    <a:pt x="4002" y="1362"/>
                    <a:pt x="4005" y="1363"/>
                    <a:pt x="4008" y="1363"/>
                  </a:cubicBezTo>
                  <a:cubicBezTo>
                    <a:pt x="4008" y="1363"/>
                    <a:pt x="3982" y="1348"/>
                    <a:pt x="3981" y="1348"/>
                  </a:cubicBezTo>
                  <a:cubicBezTo>
                    <a:pt x="3981" y="1348"/>
                    <a:pt x="3984" y="1350"/>
                    <a:pt x="3994" y="1356"/>
                  </a:cubicBezTo>
                  <a:lnTo>
                    <a:pt x="3998" y="1361"/>
                  </a:lnTo>
                  <a:lnTo>
                    <a:pt x="3998" y="1361"/>
                  </a:lnTo>
                  <a:cubicBezTo>
                    <a:pt x="3982" y="1353"/>
                    <a:pt x="3957" y="1334"/>
                    <a:pt x="3951" y="1328"/>
                  </a:cubicBezTo>
                  <a:cubicBezTo>
                    <a:pt x="3937" y="1321"/>
                    <a:pt x="3909" y="1299"/>
                    <a:pt x="3888" y="1285"/>
                  </a:cubicBezTo>
                  <a:cubicBezTo>
                    <a:pt x="3724" y="1158"/>
                    <a:pt x="3583" y="1002"/>
                    <a:pt x="3412" y="874"/>
                  </a:cubicBezTo>
                  <a:cubicBezTo>
                    <a:pt x="3256" y="752"/>
                    <a:pt x="3061" y="687"/>
                    <a:pt x="2863" y="687"/>
                  </a:cubicBezTo>
                  <a:cubicBezTo>
                    <a:pt x="2819" y="687"/>
                    <a:pt x="2775" y="690"/>
                    <a:pt x="2732" y="697"/>
                  </a:cubicBezTo>
                  <a:cubicBezTo>
                    <a:pt x="2512" y="746"/>
                    <a:pt x="2313" y="874"/>
                    <a:pt x="2164" y="1051"/>
                  </a:cubicBezTo>
                  <a:cubicBezTo>
                    <a:pt x="2030" y="1200"/>
                    <a:pt x="1916" y="1363"/>
                    <a:pt x="1775" y="1512"/>
                  </a:cubicBezTo>
                  <a:lnTo>
                    <a:pt x="1746" y="1550"/>
                  </a:lnTo>
                  <a:lnTo>
                    <a:pt x="1746" y="1550"/>
                  </a:lnTo>
                  <a:cubicBezTo>
                    <a:pt x="1744" y="1551"/>
                    <a:pt x="1743" y="1553"/>
                    <a:pt x="1742" y="1554"/>
                  </a:cubicBezTo>
                  <a:lnTo>
                    <a:pt x="1742" y="1554"/>
                  </a:lnTo>
                  <a:cubicBezTo>
                    <a:pt x="1743" y="1553"/>
                    <a:pt x="1744" y="1552"/>
                    <a:pt x="1745" y="1551"/>
                  </a:cubicBezTo>
                  <a:lnTo>
                    <a:pt x="1745" y="1551"/>
                  </a:lnTo>
                  <a:lnTo>
                    <a:pt x="1739" y="1559"/>
                  </a:lnTo>
                  <a:lnTo>
                    <a:pt x="1739" y="1559"/>
                  </a:lnTo>
                  <a:cubicBezTo>
                    <a:pt x="1740" y="1557"/>
                    <a:pt x="1741" y="1556"/>
                    <a:pt x="1742" y="1554"/>
                  </a:cubicBezTo>
                  <a:lnTo>
                    <a:pt x="1742" y="1554"/>
                  </a:lnTo>
                  <a:cubicBezTo>
                    <a:pt x="1733" y="1562"/>
                    <a:pt x="1724" y="1572"/>
                    <a:pt x="1726" y="1572"/>
                  </a:cubicBezTo>
                  <a:cubicBezTo>
                    <a:pt x="1727" y="1572"/>
                    <a:pt x="1729" y="1571"/>
                    <a:pt x="1732" y="1569"/>
                  </a:cubicBezTo>
                  <a:lnTo>
                    <a:pt x="1732" y="1569"/>
                  </a:lnTo>
                  <a:lnTo>
                    <a:pt x="1711" y="1590"/>
                  </a:lnTo>
                  <a:cubicBezTo>
                    <a:pt x="1675" y="1618"/>
                    <a:pt x="1640" y="1647"/>
                    <a:pt x="1597" y="1675"/>
                  </a:cubicBezTo>
                  <a:lnTo>
                    <a:pt x="1572" y="1694"/>
                  </a:lnTo>
                  <a:lnTo>
                    <a:pt x="1572" y="1694"/>
                  </a:lnTo>
                  <a:cubicBezTo>
                    <a:pt x="1578" y="1691"/>
                    <a:pt x="1583" y="1689"/>
                    <a:pt x="1584" y="1689"/>
                  </a:cubicBezTo>
                  <a:cubicBezTo>
                    <a:pt x="1586" y="1689"/>
                    <a:pt x="1584" y="1691"/>
                    <a:pt x="1576" y="1696"/>
                  </a:cubicBezTo>
                  <a:lnTo>
                    <a:pt x="1505" y="1725"/>
                  </a:lnTo>
                  <a:cubicBezTo>
                    <a:pt x="1463" y="1746"/>
                    <a:pt x="1420" y="1760"/>
                    <a:pt x="1377" y="1774"/>
                  </a:cubicBezTo>
                  <a:cubicBezTo>
                    <a:pt x="1368" y="1778"/>
                    <a:pt x="1367" y="1779"/>
                    <a:pt x="1370" y="1779"/>
                  </a:cubicBezTo>
                  <a:cubicBezTo>
                    <a:pt x="1371" y="1779"/>
                    <a:pt x="1373" y="1779"/>
                    <a:pt x="1376" y="1779"/>
                  </a:cubicBezTo>
                  <a:lnTo>
                    <a:pt x="1376" y="1779"/>
                  </a:lnTo>
                  <a:lnTo>
                    <a:pt x="1356" y="1789"/>
                  </a:lnTo>
                  <a:lnTo>
                    <a:pt x="1285" y="1796"/>
                  </a:lnTo>
                  <a:cubicBezTo>
                    <a:pt x="1257" y="1796"/>
                    <a:pt x="1236" y="1803"/>
                    <a:pt x="1207" y="1810"/>
                  </a:cubicBezTo>
                  <a:lnTo>
                    <a:pt x="1179" y="1810"/>
                  </a:lnTo>
                  <a:cubicBezTo>
                    <a:pt x="1094" y="1810"/>
                    <a:pt x="1003" y="1798"/>
                    <a:pt x="917" y="1779"/>
                  </a:cubicBezTo>
                  <a:lnTo>
                    <a:pt x="917" y="1779"/>
                  </a:lnTo>
                  <a:cubicBezTo>
                    <a:pt x="924" y="1781"/>
                    <a:pt x="930" y="1783"/>
                    <a:pt x="930" y="1783"/>
                  </a:cubicBezTo>
                  <a:cubicBezTo>
                    <a:pt x="930" y="1783"/>
                    <a:pt x="928" y="1783"/>
                    <a:pt x="924" y="1782"/>
                  </a:cubicBezTo>
                  <a:lnTo>
                    <a:pt x="909" y="1782"/>
                  </a:lnTo>
                  <a:lnTo>
                    <a:pt x="874" y="1774"/>
                  </a:lnTo>
                  <a:lnTo>
                    <a:pt x="803" y="1746"/>
                  </a:lnTo>
                  <a:cubicBezTo>
                    <a:pt x="761" y="1732"/>
                    <a:pt x="719" y="1711"/>
                    <a:pt x="678" y="1690"/>
                  </a:cubicBezTo>
                  <a:lnTo>
                    <a:pt x="678" y="1690"/>
                  </a:lnTo>
                  <a:cubicBezTo>
                    <a:pt x="686" y="1696"/>
                    <a:pt x="696" y="1702"/>
                    <a:pt x="695" y="1702"/>
                  </a:cubicBezTo>
                  <a:cubicBezTo>
                    <a:pt x="694" y="1702"/>
                    <a:pt x="690" y="1700"/>
                    <a:pt x="683" y="1696"/>
                  </a:cubicBezTo>
                  <a:lnTo>
                    <a:pt x="654" y="1675"/>
                  </a:lnTo>
                  <a:cubicBezTo>
                    <a:pt x="633" y="1661"/>
                    <a:pt x="619" y="1647"/>
                    <a:pt x="597" y="1633"/>
                  </a:cubicBezTo>
                  <a:cubicBezTo>
                    <a:pt x="576" y="1618"/>
                    <a:pt x="555" y="1604"/>
                    <a:pt x="541" y="1590"/>
                  </a:cubicBezTo>
                  <a:lnTo>
                    <a:pt x="519" y="1569"/>
                  </a:lnTo>
                  <a:lnTo>
                    <a:pt x="505" y="1555"/>
                  </a:lnTo>
                  <a:cubicBezTo>
                    <a:pt x="501" y="1551"/>
                    <a:pt x="498" y="1550"/>
                    <a:pt x="498" y="1550"/>
                  </a:cubicBezTo>
                  <a:cubicBezTo>
                    <a:pt x="494" y="1550"/>
                    <a:pt x="522" y="1578"/>
                    <a:pt x="522" y="1578"/>
                  </a:cubicBezTo>
                  <a:cubicBezTo>
                    <a:pt x="522" y="1578"/>
                    <a:pt x="521" y="1578"/>
                    <a:pt x="519" y="1576"/>
                  </a:cubicBezTo>
                  <a:cubicBezTo>
                    <a:pt x="484" y="1540"/>
                    <a:pt x="456" y="1505"/>
                    <a:pt x="427" y="1470"/>
                  </a:cubicBezTo>
                  <a:cubicBezTo>
                    <a:pt x="394" y="1425"/>
                    <a:pt x="352" y="1389"/>
                    <a:pt x="301" y="1359"/>
                  </a:cubicBezTo>
                  <a:lnTo>
                    <a:pt x="301" y="1359"/>
                  </a:lnTo>
                  <a:cubicBezTo>
                    <a:pt x="270" y="1333"/>
                    <a:pt x="231" y="1318"/>
                    <a:pt x="190" y="1318"/>
                  </a:cubicBezTo>
                  <a:cubicBezTo>
                    <a:pt x="165" y="1318"/>
                    <a:pt x="140" y="1323"/>
                    <a:pt x="115" y="1335"/>
                  </a:cubicBezTo>
                  <a:cubicBezTo>
                    <a:pt x="42" y="1365"/>
                    <a:pt x="1" y="1447"/>
                    <a:pt x="17" y="1528"/>
                  </a:cubicBezTo>
                  <a:lnTo>
                    <a:pt x="17" y="1528"/>
                  </a:lnTo>
                  <a:cubicBezTo>
                    <a:pt x="18" y="1541"/>
                    <a:pt x="20" y="1555"/>
                    <a:pt x="23" y="1569"/>
                  </a:cubicBezTo>
                  <a:cubicBezTo>
                    <a:pt x="37" y="1626"/>
                    <a:pt x="51" y="1675"/>
                    <a:pt x="87" y="1718"/>
                  </a:cubicBezTo>
                  <a:cubicBezTo>
                    <a:pt x="108" y="1760"/>
                    <a:pt x="137" y="1803"/>
                    <a:pt x="172" y="1838"/>
                  </a:cubicBezTo>
                  <a:cubicBezTo>
                    <a:pt x="264" y="1930"/>
                    <a:pt x="371" y="2008"/>
                    <a:pt x="484" y="2065"/>
                  </a:cubicBezTo>
                  <a:cubicBezTo>
                    <a:pt x="668" y="2172"/>
                    <a:pt x="881" y="2228"/>
                    <a:pt x="1101" y="2235"/>
                  </a:cubicBezTo>
                  <a:cubicBezTo>
                    <a:pt x="1115" y="2236"/>
                    <a:pt x="1128" y="2236"/>
                    <a:pt x="1142" y="2236"/>
                  </a:cubicBezTo>
                  <a:cubicBezTo>
                    <a:pt x="1349" y="2236"/>
                    <a:pt x="1560" y="2186"/>
                    <a:pt x="1746" y="2079"/>
                  </a:cubicBezTo>
                  <a:cubicBezTo>
                    <a:pt x="1945" y="1959"/>
                    <a:pt x="2115" y="1796"/>
                    <a:pt x="2257" y="1611"/>
                  </a:cubicBezTo>
                  <a:cubicBezTo>
                    <a:pt x="2320" y="1526"/>
                    <a:pt x="2384" y="1448"/>
                    <a:pt x="2448" y="1370"/>
                  </a:cubicBezTo>
                  <a:lnTo>
                    <a:pt x="2498" y="1314"/>
                  </a:lnTo>
                  <a:lnTo>
                    <a:pt x="2519" y="1292"/>
                  </a:lnTo>
                  <a:cubicBezTo>
                    <a:pt x="2554" y="1257"/>
                    <a:pt x="2590" y="1228"/>
                    <a:pt x="2625" y="1200"/>
                  </a:cubicBezTo>
                  <a:cubicBezTo>
                    <a:pt x="2640" y="1186"/>
                    <a:pt x="2661" y="1172"/>
                    <a:pt x="2682" y="1158"/>
                  </a:cubicBezTo>
                  <a:lnTo>
                    <a:pt x="2685" y="1155"/>
                  </a:lnTo>
                  <a:lnTo>
                    <a:pt x="2685" y="1155"/>
                  </a:lnTo>
                  <a:cubicBezTo>
                    <a:pt x="2677" y="1160"/>
                    <a:pt x="2668" y="1165"/>
                    <a:pt x="2668" y="1165"/>
                  </a:cubicBezTo>
                  <a:cubicBezTo>
                    <a:pt x="2668" y="1165"/>
                    <a:pt x="2677" y="1159"/>
                    <a:pt x="2685" y="1154"/>
                  </a:cubicBezTo>
                  <a:lnTo>
                    <a:pt x="2685" y="1154"/>
                  </a:lnTo>
                  <a:lnTo>
                    <a:pt x="2685" y="1155"/>
                  </a:lnTo>
                  <a:lnTo>
                    <a:pt x="2685" y="1155"/>
                  </a:lnTo>
                  <a:cubicBezTo>
                    <a:pt x="2686" y="1154"/>
                    <a:pt x="2686" y="1154"/>
                    <a:pt x="2687" y="1154"/>
                  </a:cubicBezTo>
                  <a:lnTo>
                    <a:pt x="2687" y="1154"/>
                  </a:lnTo>
                  <a:cubicBezTo>
                    <a:pt x="2686" y="1154"/>
                    <a:pt x="2686" y="1154"/>
                    <a:pt x="2685" y="1154"/>
                  </a:cubicBezTo>
                  <a:lnTo>
                    <a:pt x="2685" y="1154"/>
                  </a:lnTo>
                  <a:lnTo>
                    <a:pt x="2689" y="1150"/>
                  </a:lnTo>
                  <a:cubicBezTo>
                    <a:pt x="2695" y="1148"/>
                    <a:pt x="2697" y="1146"/>
                    <a:pt x="2698" y="1146"/>
                  </a:cubicBezTo>
                  <a:cubicBezTo>
                    <a:pt x="2699" y="1146"/>
                    <a:pt x="2693" y="1150"/>
                    <a:pt x="2687" y="1154"/>
                  </a:cubicBezTo>
                  <a:lnTo>
                    <a:pt x="2687" y="1154"/>
                  </a:lnTo>
                  <a:cubicBezTo>
                    <a:pt x="2691" y="1152"/>
                    <a:pt x="2694" y="1150"/>
                    <a:pt x="2696" y="1150"/>
                  </a:cubicBezTo>
                  <a:cubicBezTo>
                    <a:pt x="2718" y="1143"/>
                    <a:pt x="2739" y="1129"/>
                    <a:pt x="2760" y="1122"/>
                  </a:cubicBezTo>
                  <a:lnTo>
                    <a:pt x="2781" y="1115"/>
                  </a:lnTo>
                  <a:cubicBezTo>
                    <a:pt x="2803" y="1108"/>
                    <a:pt x="2824" y="1108"/>
                    <a:pt x="2845" y="1108"/>
                  </a:cubicBezTo>
                  <a:cubicBezTo>
                    <a:pt x="2850" y="1108"/>
                    <a:pt x="2864" y="1105"/>
                    <a:pt x="2873" y="1105"/>
                  </a:cubicBezTo>
                  <a:cubicBezTo>
                    <a:pt x="2878" y="1105"/>
                    <a:pt x="2881" y="1106"/>
                    <a:pt x="2881" y="1108"/>
                  </a:cubicBezTo>
                  <a:lnTo>
                    <a:pt x="2874" y="1108"/>
                  </a:lnTo>
                  <a:cubicBezTo>
                    <a:pt x="2902" y="1108"/>
                    <a:pt x="2923" y="1108"/>
                    <a:pt x="2952" y="1115"/>
                  </a:cubicBezTo>
                  <a:lnTo>
                    <a:pt x="2966" y="1115"/>
                  </a:lnTo>
                  <a:cubicBezTo>
                    <a:pt x="2968" y="1115"/>
                    <a:pt x="2970" y="1115"/>
                    <a:pt x="2971" y="1115"/>
                  </a:cubicBezTo>
                  <a:lnTo>
                    <a:pt x="2971" y="1115"/>
                  </a:lnTo>
                  <a:cubicBezTo>
                    <a:pt x="2972" y="1115"/>
                    <a:pt x="2972" y="1115"/>
                    <a:pt x="2973" y="1115"/>
                  </a:cubicBezTo>
                  <a:cubicBezTo>
                    <a:pt x="2994" y="1122"/>
                    <a:pt x="3015" y="1129"/>
                    <a:pt x="3037" y="1143"/>
                  </a:cubicBezTo>
                  <a:lnTo>
                    <a:pt x="3072" y="1158"/>
                  </a:lnTo>
                  <a:cubicBezTo>
                    <a:pt x="3115" y="1179"/>
                    <a:pt x="3157" y="1214"/>
                    <a:pt x="3200" y="1243"/>
                  </a:cubicBezTo>
                  <a:cubicBezTo>
                    <a:pt x="3285" y="1306"/>
                    <a:pt x="3363" y="1384"/>
                    <a:pt x="3441" y="1455"/>
                  </a:cubicBezTo>
                  <a:cubicBezTo>
                    <a:pt x="3618" y="1611"/>
                    <a:pt x="3802" y="1760"/>
                    <a:pt x="4036" y="1810"/>
                  </a:cubicBezTo>
                  <a:cubicBezTo>
                    <a:pt x="4086" y="1820"/>
                    <a:pt x="4135" y="1825"/>
                    <a:pt x="4185" y="1825"/>
                  </a:cubicBezTo>
                  <a:cubicBezTo>
                    <a:pt x="4383" y="1825"/>
                    <a:pt x="4575" y="1746"/>
                    <a:pt x="4717" y="1604"/>
                  </a:cubicBezTo>
                  <a:cubicBezTo>
                    <a:pt x="4809" y="1519"/>
                    <a:pt x="4894" y="1420"/>
                    <a:pt x="4958" y="1314"/>
                  </a:cubicBezTo>
                  <a:cubicBezTo>
                    <a:pt x="5022" y="1228"/>
                    <a:pt x="5079" y="1129"/>
                    <a:pt x="5136" y="1037"/>
                  </a:cubicBezTo>
                  <a:cubicBezTo>
                    <a:pt x="5171" y="994"/>
                    <a:pt x="5206" y="952"/>
                    <a:pt x="5242" y="909"/>
                  </a:cubicBezTo>
                  <a:lnTo>
                    <a:pt x="5263" y="881"/>
                  </a:lnTo>
                  <a:lnTo>
                    <a:pt x="5266" y="878"/>
                  </a:lnTo>
                  <a:lnTo>
                    <a:pt x="5266" y="878"/>
                  </a:lnTo>
                  <a:cubicBezTo>
                    <a:pt x="5266" y="878"/>
                    <a:pt x="5286" y="858"/>
                    <a:pt x="5292" y="853"/>
                  </a:cubicBezTo>
                  <a:lnTo>
                    <a:pt x="5327" y="824"/>
                  </a:lnTo>
                  <a:cubicBezTo>
                    <a:pt x="5348" y="803"/>
                    <a:pt x="5362" y="789"/>
                    <a:pt x="5384" y="775"/>
                  </a:cubicBezTo>
                  <a:lnTo>
                    <a:pt x="5398" y="768"/>
                  </a:lnTo>
                  <a:lnTo>
                    <a:pt x="5398" y="768"/>
                  </a:lnTo>
                  <a:cubicBezTo>
                    <a:pt x="5402" y="768"/>
                    <a:pt x="5407" y="765"/>
                    <a:pt x="5411" y="761"/>
                  </a:cubicBezTo>
                  <a:lnTo>
                    <a:pt x="5411" y="761"/>
                  </a:lnTo>
                  <a:lnTo>
                    <a:pt x="5412" y="760"/>
                  </a:lnTo>
                  <a:cubicBezTo>
                    <a:pt x="5420" y="755"/>
                    <a:pt x="5422" y="753"/>
                    <a:pt x="5422" y="753"/>
                  </a:cubicBezTo>
                  <a:cubicBezTo>
                    <a:pt x="5421" y="753"/>
                    <a:pt x="5420" y="753"/>
                    <a:pt x="5418" y="755"/>
                  </a:cubicBezTo>
                  <a:lnTo>
                    <a:pt x="5418" y="755"/>
                  </a:lnTo>
                  <a:cubicBezTo>
                    <a:pt x="5418" y="754"/>
                    <a:pt x="5419" y="754"/>
                    <a:pt x="5419" y="753"/>
                  </a:cubicBezTo>
                  <a:cubicBezTo>
                    <a:pt x="5440" y="746"/>
                    <a:pt x="5462" y="739"/>
                    <a:pt x="5483" y="725"/>
                  </a:cubicBezTo>
                  <a:lnTo>
                    <a:pt x="5490" y="725"/>
                  </a:lnTo>
                  <a:cubicBezTo>
                    <a:pt x="5499" y="721"/>
                    <a:pt x="5507" y="718"/>
                    <a:pt x="5511" y="718"/>
                  </a:cubicBezTo>
                  <a:lnTo>
                    <a:pt x="5547" y="718"/>
                  </a:lnTo>
                  <a:lnTo>
                    <a:pt x="5608" y="723"/>
                  </a:lnTo>
                  <a:lnTo>
                    <a:pt x="5608" y="723"/>
                  </a:lnTo>
                  <a:cubicBezTo>
                    <a:pt x="5608" y="724"/>
                    <a:pt x="5609" y="724"/>
                    <a:pt x="5611" y="725"/>
                  </a:cubicBezTo>
                  <a:lnTo>
                    <a:pt x="5639" y="732"/>
                  </a:lnTo>
                  <a:cubicBezTo>
                    <a:pt x="5650" y="736"/>
                    <a:pt x="5661" y="741"/>
                    <a:pt x="5672" y="747"/>
                  </a:cubicBezTo>
                  <a:lnTo>
                    <a:pt x="5672" y="747"/>
                  </a:lnTo>
                  <a:cubicBezTo>
                    <a:pt x="5680" y="752"/>
                    <a:pt x="5705" y="767"/>
                    <a:pt x="5717" y="775"/>
                  </a:cubicBezTo>
                  <a:cubicBezTo>
                    <a:pt x="5731" y="789"/>
                    <a:pt x="5752" y="796"/>
                    <a:pt x="5767" y="817"/>
                  </a:cubicBezTo>
                  <a:cubicBezTo>
                    <a:pt x="5775" y="821"/>
                    <a:pt x="5789" y="836"/>
                    <a:pt x="5789" y="836"/>
                  </a:cubicBezTo>
                  <a:cubicBezTo>
                    <a:pt x="5789" y="836"/>
                    <a:pt x="5783" y="830"/>
                    <a:pt x="5767" y="810"/>
                  </a:cubicBezTo>
                  <a:lnTo>
                    <a:pt x="5767" y="810"/>
                  </a:lnTo>
                  <a:lnTo>
                    <a:pt x="5788" y="831"/>
                  </a:lnTo>
                  <a:cubicBezTo>
                    <a:pt x="5802" y="846"/>
                    <a:pt x="5816" y="867"/>
                    <a:pt x="5830" y="881"/>
                  </a:cubicBezTo>
                  <a:cubicBezTo>
                    <a:pt x="5951" y="1030"/>
                    <a:pt x="6036" y="1200"/>
                    <a:pt x="6164" y="1342"/>
                  </a:cubicBezTo>
                  <a:cubicBezTo>
                    <a:pt x="6235" y="1427"/>
                    <a:pt x="6320" y="1505"/>
                    <a:pt x="6419" y="1562"/>
                  </a:cubicBezTo>
                  <a:cubicBezTo>
                    <a:pt x="6508" y="1604"/>
                    <a:pt x="6603" y="1620"/>
                    <a:pt x="6694" y="1620"/>
                  </a:cubicBezTo>
                  <a:cubicBezTo>
                    <a:pt x="6711" y="1620"/>
                    <a:pt x="6728" y="1620"/>
                    <a:pt x="6745" y="1618"/>
                  </a:cubicBezTo>
                  <a:cubicBezTo>
                    <a:pt x="7178" y="1576"/>
                    <a:pt x="7305" y="1094"/>
                    <a:pt x="7447" y="760"/>
                  </a:cubicBezTo>
                  <a:cubicBezTo>
                    <a:pt x="7461" y="718"/>
                    <a:pt x="7483" y="675"/>
                    <a:pt x="7504" y="633"/>
                  </a:cubicBezTo>
                  <a:cubicBezTo>
                    <a:pt x="7509" y="623"/>
                    <a:pt x="7514" y="609"/>
                    <a:pt x="7519" y="597"/>
                  </a:cubicBezTo>
                  <a:lnTo>
                    <a:pt x="7519" y="597"/>
                  </a:lnTo>
                  <a:cubicBezTo>
                    <a:pt x="7519" y="597"/>
                    <a:pt x="7519" y="597"/>
                    <a:pt x="7519" y="597"/>
                  </a:cubicBezTo>
                  <a:cubicBezTo>
                    <a:pt x="7520" y="597"/>
                    <a:pt x="7522" y="595"/>
                    <a:pt x="7525" y="590"/>
                  </a:cubicBezTo>
                  <a:lnTo>
                    <a:pt x="7546" y="555"/>
                  </a:lnTo>
                  <a:cubicBezTo>
                    <a:pt x="7567" y="521"/>
                    <a:pt x="7587" y="487"/>
                    <a:pt x="7614" y="459"/>
                  </a:cubicBezTo>
                  <a:lnTo>
                    <a:pt x="7614" y="459"/>
                  </a:lnTo>
                  <a:cubicBezTo>
                    <a:pt x="7612" y="461"/>
                    <a:pt x="7610" y="463"/>
                    <a:pt x="7610" y="463"/>
                  </a:cubicBezTo>
                  <a:cubicBezTo>
                    <a:pt x="7610" y="463"/>
                    <a:pt x="7613" y="460"/>
                    <a:pt x="7617" y="456"/>
                  </a:cubicBezTo>
                  <a:lnTo>
                    <a:pt x="7617" y="456"/>
                  </a:lnTo>
                  <a:cubicBezTo>
                    <a:pt x="7616" y="457"/>
                    <a:pt x="7615" y="458"/>
                    <a:pt x="7614" y="459"/>
                  </a:cubicBezTo>
                  <a:lnTo>
                    <a:pt x="7614" y="459"/>
                  </a:lnTo>
                  <a:cubicBezTo>
                    <a:pt x="7615" y="458"/>
                    <a:pt x="7616" y="457"/>
                    <a:pt x="7618" y="455"/>
                  </a:cubicBezTo>
                  <a:lnTo>
                    <a:pt x="7618" y="455"/>
                  </a:lnTo>
                  <a:lnTo>
                    <a:pt x="7617" y="456"/>
                  </a:lnTo>
                  <a:lnTo>
                    <a:pt x="7617" y="456"/>
                  </a:lnTo>
                  <a:cubicBezTo>
                    <a:pt x="7622" y="451"/>
                    <a:pt x="7628" y="445"/>
                    <a:pt x="7631" y="441"/>
                  </a:cubicBezTo>
                  <a:cubicBezTo>
                    <a:pt x="7646" y="427"/>
                    <a:pt x="7667" y="413"/>
                    <a:pt x="7681" y="406"/>
                  </a:cubicBezTo>
                  <a:cubicBezTo>
                    <a:pt x="7683" y="404"/>
                    <a:pt x="7685" y="402"/>
                    <a:pt x="7688" y="401"/>
                  </a:cubicBezTo>
                  <a:lnTo>
                    <a:pt x="7688" y="401"/>
                  </a:lnTo>
                  <a:cubicBezTo>
                    <a:pt x="7684" y="402"/>
                    <a:pt x="7679" y="404"/>
                    <a:pt x="7674" y="406"/>
                  </a:cubicBezTo>
                  <a:cubicBezTo>
                    <a:pt x="7688" y="399"/>
                    <a:pt x="7695" y="392"/>
                    <a:pt x="7702" y="392"/>
                  </a:cubicBezTo>
                  <a:lnTo>
                    <a:pt x="7731" y="378"/>
                  </a:lnTo>
                  <a:lnTo>
                    <a:pt x="7752" y="370"/>
                  </a:lnTo>
                  <a:cubicBezTo>
                    <a:pt x="7767" y="370"/>
                    <a:pt x="7780" y="366"/>
                    <a:pt x="7791" y="361"/>
                  </a:cubicBezTo>
                  <a:lnTo>
                    <a:pt x="7791" y="361"/>
                  </a:lnTo>
                  <a:cubicBezTo>
                    <a:pt x="7803" y="359"/>
                    <a:pt x="7816" y="356"/>
                    <a:pt x="7830" y="356"/>
                  </a:cubicBezTo>
                  <a:lnTo>
                    <a:pt x="7880" y="356"/>
                  </a:lnTo>
                  <a:lnTo>
                    <a:pt x="7929" y="363"/>
                  </a:lnTo>
                  <a:cubicBezTo>
                    <a:pt x="7933" y="363"/>
                    <a:pt x="7948" y="368"/>
                    <a:pt x="7956" y="370"/>
                  </a:cubicBezTo>
                  <a:lnTo>
                    <a:pt x="7972" y="370"/>
                  </a:lnTo>
                  <a:cubicBezTo>
                    <a:pt x="7986" y="378"/>
                    <a:pt x="8000" y="385"/>
                    <a:pt x="8014" y="392"/>
                  </a:cubicBezTo>
                  <a:cubicBezTo>
                    <a:pt x="8071" y="413"/>
                    <a:pt x="8128" y="434"/>
                    <a:pt x="8185" y="463"/>
                  </a:cubicBezTo>
                  <a:lnTo>
                    <a:pt x="8227" y="484"/>
                  </a:lnTo>
                  <a:cubicBezTo>
                    <a:pt x="8222" y="481"/>
                    <a:pt x="8220" y="480"/>
                    <a:pt x="8219" y="480"/>
                  </a:cubicBezTo>
                  <a:cubicBezTo>
                    <a:pt x="8217" y="480"/>
                    <a:pt x="8233" y="491"/>
                    <a:pt x="8235" y="491"/>
                  </a:cubicBezTo>
                  <a:cubicBezTo>
                    <a:pt x="8236" y="491"/>
                    <a:pt x="8234" y="489"/>
                    <a:pt x="8227" y="484"/>
                  </a:cubicBezTo>
                  <a:lnTo>
                    <a:pt x="8227" y="484"/>
                  </a:lnTo>
                  <a:lnTo>
                    <a:pt x="8319" y="541"/>
                  </a:lnTo>
                  <a:cubicBezTo>
                    <a:pt x="8390" y="583"/>
                    <a:pt x="8461" y="626"/>
                    <a:pt x="8532" y="661"/>
                  </a:cubicBezTo>
                  <a:cubicBezTo>
                    <a:pt x="8667" y="732"/>
                    <a:pt x="8809" y="768"/>
                    <a:pt x="8957" y="775"/>
                  </a:cubicBezTo>
                  <a:cubicBezTo>
                    <a:pt x="9085" y="775"/>
                    <a:pt x="9213" y="732"/>
                    <a:pt x="9312" y="647"/>
                  </a:cubicBezTo>
                  <a:cubicBezTo>
                    <a:pt x="9355" y="612"/>
                    <a:pt x="9397" y="569"/>
                    <a:pt x="9425" y="526"/>
                  </a:cubicBezTo>
                  <a:cubicBezTo>
                    <a:pt x="9475" y="463"/>
                    <a:pt x="9496" y="392"/>
                    <a:pt x="9496" y="321"/>
                  </a:cubicBezTo>
                  <a:cubicBezTo>
                    <a:pt x="9496" y="307"/>
                    <a:pt x="9496" y="285"/>
                    <a:pt x="9496" y="264"/>
                  </a:cubicBezTo>
                  <a:cubicBezTo>
                    <a:pt x="9496" y="250"/>
                    <a:pt x="9496" y="229"/>
                    <a:pt x="9489" y="207"/>
                  </a:cubicBezTo>
                  <a:cubicBezTo>
                    <a:pt x="9475" y="158"/>
                    <a:pt x="9447" y="108"/>
                    <a:pt x="9411" y="66"/>
                  </a:cubicBezTo>
                  <a:cubicBezTo>
                    <a:pt x="9389" y="38"/>
                    <a:pt x="9360" y="26"/>
                    <a:pt x="9331" y="26"/>
                  </a:cubicBezTo>
                  <a:cubicBezTo>
                    <a:pt x="9315" y="26"/>
                    <a:pt x="9299" y="30"/>
                    <a:pt x="9284" y="37"/>
                  </a:cubicBezTo>
                  <a:cubicBezTo>
                    <a:pt x="9241" y="66"/>
                    <a:pt x="9220" y="115"/>
                    <a:pt x="9241" y="165"/>
                  </a:cubicBezTo>
                  <a:cubicBezTo>
                    <a:pt x="9241" y="179"/>
                    <a:pt x="9248" y="186"/>
                    <a:pt x="9255" y="200"/>
                  </a:cubicBezTo>
                  <a:lnTo>
                    <a:pt x="9255" y="207"/>
                  </a:lnTo>
                  <a:lnTo>
                    <a:pt x="9255" y="214"/>
                  </a:lnTo>
                  <a:cubicBezTo>
                    <a:pt x="9255" y="220"/>
                    <a:pt x="9251" y="252"/>
                    <a:pt x="9252" y="252"/>
                  </a:cubicBezTo>
                  <a:cubicBezTo>
                    <a:pt x="9253" y="252"/>
                    <a:pt x="9254" y="249"/>
                    <a:pt x="9255" y="243"/>
                  </a:cubicBezTo>
                  <a:cubicBezTo>
                    <a:pt x="9255" y="248"/>
                    <a:pt x="9255" y="254"/>
                    <a:pt x="9255" y="257"/>
                  </a:cubicBezTo>
                  <a:cubicBezTo>
                    <a:pt x="9248" y="264"/>
                    <a:pt x="9241" y="271"/>
                    <a:pt x="9241" y="285"/>
                  </a:cubicBezTo>
                  <a:cubicBezTo>
                    <a:pt x="9234" y="292"/>
                    <a:pt x="9227" y="307"/>
                    <a:pt x="9227" y="314"/>
                  </a:cubicBezTo>
                  <a:lnTo>
                    <a:pt x="9225" y="318"/>
                  </a:lnTo>
                  <a:lnTo>
                    <a:pt x="9225" y="318"/>
                  </a:lnTo>
                  <a:cubicBezTo>
                    <a:pt x="9224" y="318"/>
                    <a:pt x="9224" y="318"/>
                    <a:pt x="9224" y="318"/>
                  </a:cubicBezTo>
                  <a:cubicBezTo>
                    <a:pt x="9223" y="318"/>
                    <a:pt x="9222" y="319"/>
                    <a:pt x="9220" y="321"/>
                  </a:cubicBezTo>
                  <a:cubicBezTo>
                    <a:pt x="9206" y="335"/>
                    <a:pt x="9199" y="356"/>
                    <a:pt x="9184" y="370"/>
                  </a:cubicBezTo>
                  <a:lnTo>
                    <a:pt x="9180" y="380"/>
                  </a:lnTo>
                  <a:lnTo>
                    <a:pt x="9180" y="380"/>
                  </a:lnTo>
                  <a:cubicBezTo>
                    <a:pt x="9181" y="378"/>
                    <a:pt x="9183" y="378"/>
                    <a:pt x="9184" y="378"/>
                  </a:cubicBezTo>
                  <a:cubicBezTo>
                    <a:pt x="9183" y="378"/>
                    <a:pt x="9181" y="379"/>
                    <a:pt x="9180" y="380"/>
                  </a:cubicBezTo>
                  <a:lnTo>
                    <a:pt x="9180" y="380"/>
                  </a:lnTo>
                  <a:lnTo>
                    <a:pt x="9180" y="380"/>
                  </a:lnTo>
                  <a:lnTo>
                    <a:pt x="9180" y="380"/>
                  </a:lnTo>
                  <a:cubicBezTo>
                    <a:pt x="9179" y="380"/>
                    <a:pt x="9179" y="380"/>
                    <a:pt x="9178" y="381"/>
                  </a:cubicBezTo>
                  <a:lnTo>
                    <a:pt x="9178" y="381"/>
                  </a:lnTo>
                  <a:cubicBezTo>
                    <a:pt x="9179" y="381"/>
                    <a:pt x="9179" y="380"/>
                    <a:pt x="9180" y="380"/>
                  </a:cubicBezTo>
                  <a:lnTo>
                    <a:pt x="9180" y="380"/>
                  </a:lnTo>
                  <a:lnTo>
                    <a:pt x="9177" y="385"/>
                  </a:lnTo>
                  <a:cubicBezTo>
                    <a:pt x="9171" y="390"/>
                    <a:pt x="9169" y="393"/>
                    <a:pt x="9168" y="393"/>
                  </a:cubicBezTo>
                  <a:cubicBezTo>
                    <a:pt x="9167" y="393"/>
                    <a:pt x="9173" y="385"/>
                    <a:pt x="9178" y="381"/>
                  </a:cubicBezTo>
                  <a:lnTo>
                    <a:pt x="9178" y="381"/>
                  </a:lnTo>
                  <a:cubicBezTo>
                    <a:pt x="9168" y="387"/>
                    <a:pt x="9162" y="393"/>
                    <a:pt x="9156" y="399"/>
                  </a:cubicBezTo>
                  <a:cubicBezTo>
                    <a:pt x="9142" y="406"/>
                    <a:pt x="9135" y="413"/>
                    <a:pt x="9128" y="420"/>
                  </a:cubicBezTo>
                  <a:lnTo>
                    <a:pt x="9113" y="427"/>
                  </a:lnTo>
                  <a:lnTo>
                    <a:pt x="9113" y="427"/>
                  </a:lnTo>
                  <a:cubicBezTo>
                    <a:pt x="9116" y="424"/>
                    <a:pt x="9120" y="421"/>
                    <a:pt x="9120" y="420"/>
                  </a:cubicBezTo>
                  <a:lnTo>
                    <a:pt x="9120" y="420"/>
                  </a:lnTo>
                  <a:cubicBezTo>
                    <a:pt x="9113" y="427"/>
                    <a:pt x="9106" y="434"/>
                    <a:pt x="9092" y="441"/>
                  </a:cubicBezTo>
                  <a:cubicBezTo>
                    <a:pt x="9078" y="441"/>
                    <a:pt x="9071" y="448"/>
                    <a:pt x="9057" y="456"/>
                  </a:cubicBezTo>
                  <a:cubicBezTo>
                    <a:pt x="9054" y="456"/>
                    <a:pt x="9051" y="456"/>
                    <a:pt x="9048" y="456"/>
                  </a:cubicBezTo>
                  <a:lnTo>
                    <a:pt x="9048" y="456"/>
                  </a:lnTo>
                  <a:cubicBezTo>
                    <a:pt x="9047" y="455"/>
                    <a:pt x="9046" y="454"/>
                    <a:pt x="9044" y="454"/>
                  </a:cubicBezTo>
                  <a:cubicBezTo>
                    <a:pt x="9040" y="454"/>
                    <a:pt x="9034" y="457"/>
                    <a:pt x="9028" y="463"/>
                  </a:cubicBezTo>
                  <a:cubicBezTo>
                    <a:pt x="9033" y="458"/>
                    <a:pt x="9041" y="456"/>
                    <a:pt x="9048" y="456"/>
                  </a:cubicBezTo>
                  <a:lnTo>
                    <a:pt x="9048" y="456"/>
                  </a:lnTo>
                  <a:cubicBezTo>
                    <a:pt x="9049" y="457"/>
                    <a:pt x="9048" y="460"/>
                    <a:pt x="9043" y="463"/>
                  </a:cubicBezTo>
                  <a:lnTo>
                    <a:pt x="9021" y="463"/>
                  </a:lnTo>
                  <a:lnTo>
                    <a:pt x="8986" y="470"/>
                  </a:lnTo>
                  <a:lnTo>
                    <a:pt x="8965" y="470"/>
                  </a:lnTo>
                  <a:cubicBezTo>
                    <a:pt x="8936" y="470"/>
                    <a:pt x="8908" y="463"/>
                    <a:pt x="8872" y="456"/>
                  </a:cubicBezTo>
                  <a:cubicBezTo>
                    <a:pt x="8863" y="453"/>
                    <a:pt x="8861" y="452"/>
                    <a:pt x="8862" y="452"/>
                  </a:cubicBezTo>
                  <a:cubicBezTo>
                    <a:pt x="8864" y="452"/>
                    <a:pt x="8879" y="456"/>
                    <a:pt x="8879" y="456"/>
                  </a:cubicBezTo>
                  <a:cubicBezTo>
                    <a:pt x="8887" y="456"/>
                    <a:pt x="8865" y="448"/>
                    <a:pt x="8858" y="448"/>
                  </a:cubicBezTo>
                  <a:lnTo>
                    <a:pt x="8801" y="427"/>
                  </a:lnTo>
                  <a:cubicBezTo>
                    <a:pt x="8773" y="420"/>
                    <a:pt x="8745" y="406"/>
                    <a:pt x="8716" y="392"/>
                  </a:cubicBezTo>
                  <a:lnTo>
                    <a:pt x="8674" y="370"/>
                  </a:lnTo>
                  <a:cubicBezTo>
                    <a:pt x="8674" y="370"/>
                    <a:pt x="8669" y="368"/>
                    <a:pt x="8664" y="365"/>
                  </a:cubicBezTo>
                  <a:lnTo>
                    <a:pt x="8664" y="365"/>
                  </a:lnTo>
                  <a:cubicBezTo>
                    <a:pt x="8658" y="360"/>
                    <a:pt x="8645" y="349"/>
                    <a:pt x="8645" y="349"/>
                  </a:cubicBezTo>
                  <a:cubicBezTo>
                    <a:pt x="8589" y="321"/>
                    <a:pt x="8525" y="278"/>
                    <a:pt x="8468" y="243"/>
                  </a:cubicBezTo>
                  <a:cubicBezTo>
                    <a:pt x="8276" y="119"/>
                    <a:pt x="8052" y="1"/>
                    <a:pt x="7819" y="1"/>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5" name="Google Shape;2455;p38"/>
            <p:cNvSpPr/>
            <p:nvPr/>
          </p:nvSpPr>
          <p:spPr>
            <a:xfrm>
              <a:off x="717517" y="3340425"/>
              <a:ext cx="714593" cy="108675"/>
            </a:xfrm>
            <a:custGeom>
              <a:rect b="b" l="l" r="r" t="t"/>
              <a:pathLst>
                <a:path extrusionOk="0" h="1827" w="12013">
                  <a:moveTo>
                    <a:pt x="11655" y="469"/>
                  </a:moveTo>
                  <a:cubicBezTo>
                    <a:pt x="11655" y="469"/>
                    <a:pt x="11656" y="474"/>
                    <a:pt x="11658" y="486"/>
                  </a:cubicBezTo>
                  <a:lnTo>
                    <a:pt x="11658" y="486"/>
                  </a:lnTo>
                  <a:cubicBezTo>
                    <a:pt x="11657" y="476"/>
                    <a:pt x="11656" y="469"/>
                    <a:pt x="11655" y="469"/>
                  </a:cubicBezTo>
                  <a:close/>
                  <a:moveTo>
                    <a:pt x="11658" y="510"/>
                  </a:moveTo>
                  <a:cubicBezTo>
                    <a:pt x="11654" y="510"/>
                    <a:pt x="11648" y="529"/>
                    <a:pt x="11658" y="529"/>
                  </a:cubicBezTo>
                  <a:cubicBezTo>
                    <a:pt x="11660" y="515"/>
                    <a:pt x="11659" y="510"/>
                    <a:pt x="11658" y="510"/>
                  </a:cubicBezTo>
                  <a:close/>
                  <a:moveTo>
                    <a:pt x="7432" y="679"/>
                  </a:moveTo>
                  <a:cubicBezTo>
                    <a:pt x="7431" y="679"/>
                    <a:pt x="7424" y="681"/>
                    <a:pt x="7410" y="685"/>
                  </a:cubicBezTo>
                  <a:lnTo>
                    <a:pt x="7417" y="685"/>
                  </a:lnTo>
                  <a:cubicBezTo>
                    <a:pt x="7428" y="681"/>
                    <a:pt x="7433" y="679"/>
                    <a:pt x="7432" y="679"/>
                  </a:cubicBezTo>
                  <a:close/>
                  <a:moveTo>
                    <a:pt x="7290" y="734"/>
                  </a:moveTo>
                  <a:cubicBezTo>
                    <a:pt x="7286" y="736"/>
                    <a:pt x="7283" y="738"/>
                    <a:pt x="7281" y="739"/>
                  </a:cubicBezTo>
                  <a:lnTo>
                    <a:pt x="7281" y="739"/>
                  </a:lnTo>
                  <a:cubicBezTo>
                    <a:pt x="7283" y="738"/>
                    <a:pt x="7286" y="736"/>
                    <a:pt x="7290" y="734"/>
                  </a:cubicBezTo>
                  <a:close/>
                  <a:moveTo>
                    <a:pt x="4510" y="827"/>
                  </a:moveTo>
                  <a:cubicBezTo>
                    <a:pt x="4509" y="827"/>
                    <a:pt x="4509" y="827"/>
                    <a:pt x="4508" y="827"/>
                  </a:cubicBezTo>
                  <a:lnTo>
                    <a:pt x="4508" y="827"/>
                  </a:lnTo>
                  <a:cubicBezTo>
                    <a:pt x="4506" y="827"/>
                    <a:pt x="4505" y="827"/>
                    <a:pt x="4503" y="827"/>
                  </a:cubicBezTo>
                  <a:close/>
                  <a:moveTo>
                    <a:pt x="6467" y="947"/>
                  </a:moveTo>
                  <a:lnTo>
                    <a:pt x="6467" y="947"/>
                  </a:lnTo>
                  <a:cubicBezTo>
                    <a:pt x="6463" y="952"/>
                    <a:pt x="6449" y="968"/>
                    <a:pt x="6450" y="968"/>
                  </a:cubicBezTo>
                  <a:cubicBezTo>
                    <a:pt x="6450" y="968"/>
                    <a:pt x="6454" y="962"/>
                    <a:pt x="6467" y="947"/>
                  </a:cubicBezTo>
                  <a:close/>
                  <a:moveTo>
                    <a:pt x="8615" y="968"/>
                  </a:moveTo>
                  <a:cubicBezTo>
                    <a:pt x="8613" y="968"/>
                    <a:pt x="8609" y="968"/>
                    <a:pt x="8601" y="968"/>
                  </a:cubicBezTo>
                  <a:lnTo>
                    <a:pt x="8587" y="968"/>
                  </a:lnTo>
                  <a:cubicBezTo>
                    <a:pt x="8598" y="968"/>
                    <a:pt x="8606" y="968"/>
                    <a:pt x="8615" y="968"/>
                  </a:cubicBezTo>
                  <a:close/>
                  <a:moveTo>
                    <a:pt x="608" y="994"/>
                  </a:moveTo>
                  <a:cubicBezTo>
                    <a:pt x="607" y="994"/>
                    <a:pt x="597" y="999"/>
                    <a:pt x="582" y="1011"/>
                  </a:cubicBezTo>
                  <a:lnTo>
                    <a:pt x="596" y="1004"/>
                  </a:lnTo>
                  <a:cubicBezTo>
                    <a:pt x="606" y="997"/>
                    <a:pt x="609" y="994"/>
                    <a:pt x="608" y="994"/>
                  </a:cubicBezTo>
                  <a:close/>
                  <a:moveTo>
                    <a:pt x="514" y="1062"/>
                  </a:moveTo>
                  <a:cubicBezTo>
                    <a:pt x="514" y="1062"/>
                    <a:pt x="511" y="1066"/>
                    <a:pt x="505" y="1074"/>
                  </a:cubicBezTo>
                  <a:lnTo>
                    <a:pt x="505" y="1074"/>
                  </a:lnTo>
                  <a:cubicBezTo>
                    <a:pt x="510" y="1065"/>
                    <a:pt x="513" y="1062"/>
                    <a:pt x="514" y="1062"/>
                  </a:cubicBezTo>
                  <a:close/>
                  <a:moveTo>
                    <a:pt x="2461" y="1238"/>
                  </a:moveTo>
                  <a:lnTo>
                    <a:pt x="2461" y="1238"/>
                  </a:lnTo>
                  <a:cubicBezTo>
                    <a:pt x="2464" y="1241"/>
                    <a:pt x="2466" y="1243"/>
                    <a:pt x="2469" y="1246"/>
                  </a:cubicBezTo>
                  <a:lnTo>
                    <a:pt x="2469" y="1246"/>
                  </a:lnTo>
                  <a:lnTo>
                    <a:pt x="2482" y="1252"/>
                  </a:lnTo>
                  <a:lnTo>
                    <a:pt x="2461" y="1238"/>
                  </a:lnTo>
                  <a:close/>
                  <a:moveTo>
                    <a:pt x="3204" y="1399"/>
                  </a:moveTo>
                  <a:lnTo>
                    <a:pt x="3204" y="1399"/>
                  </a:lnTo>
                  <a:cubicBezTo>
                    <a:pt x="3203" y="1400"/>
                    <a:pt x="3200" y="1400"/>
                    <a:pt x="3198" y="1401"/>
                  </a:cubicBezTo>
                  <a:cubicBezTo>
                    <a:pt x="3200" y="1401"/>
                    <a:pt x="3202" y="1400"/>
                    <a:pt x="3204" y="1399"/>
                  </a:cubicBezTo>
                  <a:close/>
                  <a:moveTo>
                    <a:pt x="9917" y="1"/>
                  </a:moveTo>
                  <a:cubicBezTo>
                    <a:pt x="9695" y="1"/>
                    <a:pt x="9485" y="86"/>
                    <a:pt x="9332" y="245"/>
                  </a:cubicBezTo>
                  <a:cubicBezTo>
                    <a:pt x="9190" y="394"/>
                    <a:pt x="9062" y="550"/>
                    <a:pt x="8942" y="713"/>
                  </a:cubicBezTo>
                  <a:cubicBezTo>
                    <a:pt x="8913" y="749"/>
                    <a:pt x="8885" y="784"/>
                    <a:pt x="8857" y="819"/>
                  </a:cubicBezTo>
                  <a:cubicBezTo>
                    <a:pt x="8849" y="827"/>
                    <a:pt x="8829" y="845"/>
                    <a:pt x="8820" y="852"/>
                  </a:cubicBezTo>
                  <a:lnTo>
                    <a:pt x="8820" y="852"/>
                  </a:lnTo>
                  <a:cubicBezTo>
                    <a:pt x="8826" y="847"/>
                    <a:pt x="8831" y="840"/>
                    <a:pt x="8835" y="834"/>
                  </a:cubicBezTo>
                  <a:lnTo>
                    <a:pt x="8835" y="834"/>
                  </a:lnTo>
                  <a:cubicBezTo>
                    <a:pt x="8820" y="849"/>
                    <a:pt x="8815" y="855"/>
                    <a:pt x="8816" y="855"/>
                  </a:cubicBezTo>
                  <a:cubicBezTo>
                    <a:pt x="8816" y="855"/>
                    <a:pt x="8818" y="854"/>
                    <a:pt x="8820" y="852"/>
                  </a:cubicBezTo>
                  <a:lnTo>
                    <a:pt x="8820" y="852"/>
                  </a:lnTo>
                  <a:cubicBezTo>
                    <a:pt x="8808" y="864"/>
                    <a:pt x="8795" y="874"/>
                    <a:pt x="8786" y="883"/>
                  </a:cubicBezTo>
                  <a:lnTo>
                    <a:pt x="8736" y="926"/>
                  </a:lnTo>
                  <a:lnTo>
                    <a:pt x="8730" y="930"/>
                  </a:lnTo>
                  <a:lnTo>
                    <a:pt x="8730" y="930"/>
                  </a:lnTo>
                  <a:cubicBezTo>
                    <a:pt x="8728" y="931"/>
                    <a:pt x="8726" y="931"/>
                    <a:pt x="8722" y="933"/>
                  </a:cubicBezTo>
                  <a:cubicBezTo>
                    <a:pt x="8708" y="940"/>
                    <a:pt x="8687" y="947"/>
                    <a:pt x="8672" y="954"/>
                  </a:cubicBezTo>
                  <a:cubicBezTo>
                    <a:pt x="8665" y="958"/>
                    <a:pt x="8660" y="959"/>
                    <a:pt x="8655" y="961"/>
                  </a:cubicBezTo>
                  <a:lnTo>
                    <a:pt x="8644" y="961"/>
                  </a:lnTo>
                  <a:cubicBezTo>
                    <a:pt x="8633" y="965"/>
                    <a:pt x="8624" y="967"/>
                    <a:pt x="8615" y="968"/>
                  </a:cubicBezTo>
                  <a:lnTo>
                    <a:pt x="8615" y="968"/>
                  </a:lnTo>
                  <a:cubicBezTo>
                    <a:pt x="8618" y="967"/>
                    <a:pt x="8610" y="965"/>
                    <a:pt x="8602" y="965"/>
                  </a:cubicBezTo>
                  <a:cubicBezTo>
                    <a:pt x="8596" y="965"/>
                    <a:pt x="8590" y="966"/>
                    <a:pt x="8587" y="968"/>
                  </a:cubicBezTo>
                  <a:lnTo>
                    <a:pt x="8545" y="968"/>
                  </a:lnTo>
                  <a:lnTo>
                    <a:pt x="8509" y="954"/>
                  </a:lnTo>
                  <a:cubicBezTo>
                    <a:pt x="8495" y="954"/>
                    <a:pt x="8467" y="933"/>
                    <a:pt x="8460" y="933"/>
                  </a:cubicBezTo>
                  <a:cubicBezTo>
                    <a:pt x="8445" y="926"/>
                    <a:pt x="8431" y="912"/>
                    <a:pt x="8424" y="905"/>
                  </a:cubicBezTo>
                  <a:cubicBezTo>
                    <a:pt x="8410" y="897"/>
                    <a:pt x="8382" y="869"/>
                    <a:pt x="8360" y="855"/>
                  </a:cubicBezTo>
                  <a:lnTo>
                    <a:pt x="8332" y="819"/>
                  </a:lnTo>
                  <a:lnTo>
                    <a:pt x="8268" y="749"/>
                  </a:lnTo>
                  <a:cubicBezTo>
                    <a:pt x="8183" y="642"/>
                    <a:pt x="8091" y="550"/>
                    <a:pt x="7992" y="458"/>
                  </a:cubicBezTo>
                  <a:cubicBezTo>
                    <a:pt x="7892" y="366"/>
                    <a:pt x="7765" y="309"/>
                    <a:pt x="7623" y="281"/>
                  </a:cubicBezTo>
                  <a:cubicBezTo>
                    <a:pt x="7586" y="274"/>
                    <a:pt x="7548" y="271"/>
                    <a:pt x="7511" y="271"/>
                  </a:cubicBezTo>
                  <a:cubicBezTo>
                    <a:pt x="7278" y="271"/>
                    <a:pt x="7049" y="395"/>
                    <a:pt x="6871" y="536"/>
                  </a:cubicBezTo>
                  <a:cubicBezTo>
                    <a:pt x="6772" y="621"/>
                    <a:pt x="6680" y="713"/>
                    <a:pt x="6595" y="812"/>
                  </a:cubicBezTo>
                  <a:cubicBezTo>
                    <a:pt x="6552" y="855"/>
                    <a:pt x="6510" y="905"/>
                    <a:pt x="6467" y="947"/>
                  </a:cubicBezTo>
                  <a:cubicBezTo>
                    <a:pt x="6460" y="961"/>
                    <a:pt x="6446" y="968"/>
                    <a:pt x="6439" y="983"/>
                  </a:cubicBezTo>
                  <a:cubicBezTo>
                    <a:pt x="6410" y="1004"/>
                    <a:pt x="6389" y="1025"/>
                    <a:pt x="6361" y="1053"/>
                  </a:cubicBezTo>
                  <a:cubicBezTo>
                    <a:pt x="6318" y="1089"/>
                    <a:pt x="6269" y="1124"/>
                    <a:pt x="6219" y="1160"/>
                  </a:cubicBezTo>
                  <a:cubicBezTo>
                    <a:pt x="6219" y="1160"/>
                    <a:pt x="6219" y="1160"/>
                    <a:pt x="6219" y="1160"/>
                  </a:cubicBezTo>
                  <a:lnTo>
                    <a:pt x="6219" y="1160"/>
                  </a:lnTo>
                  <a:lnTo>
                    <a:pt x="6212" y="1167"/>
                  </a:lnTo>
                  <a:cubicBezTo>
                    <a:pt x="6207" y="1168"/>
                    <a:pt x="6204" y="1170"/>
                    <a:pt x="6201" y="1170"/>
                  </a:cubicBezTo>
                  <a:lnTo>
                    <a:pt x="6201" y="1170"/>
                  </a:lnTo>
                  <a:cubicBezTo>
                    <a:pt x="6207" y="1167"/>
                    <a:pt x="6212" y="1163"/>
                    <a:pt x="6219" y="1160"/>
                  </a:cubicBezTo>
                  <a:lnTo>
                    <a:pt x="6219" y="1160"/>
                  </a:lnTo>
                  <a:cubicBezTo>
                    <a:pt x="6202" y="1168"/>
                    <a:pt x="6195" y="1172"/>
                    <a:pt x="6197" y="1172"/>
                  </a:cubicBezTo>
                  <a:cubicBezTo>
                    <a:pt x="6197" y="1172"/>
                    <a:pt x="6199" y="1171"/>
                    <a:pt x="6201" y="1170"/>
                  </a:cubicBezTo>
                  <a:lnTo>
                    <a:pt x="6201" y="1170"/>
                  </a:lnTo>
                  <a:cubicBezTo>
                    <a:pt x="6196" y="1174"/>
                    <a:pt x="6191" y="1178"/>
                    <a:pt x="6183" y="1181"/>
                  </a:cubicBezTo>
                  <a:cubicBezTo>
                    <a:pt x="6148" y="1195"/>
                    <a:pt x="6120" y="1202"/>
                    <a:pt x="6091" y="1217"/>
                  </a:cubicBezTo>
                  <a:cubicBezTo>
                    <a:pt x="6091" y="1217"/>
                    <a:pt x="6091" y="1217"/>
                    <a:pt x="6091" y="1217"/>
                  </a:cubicBezTo>
                  <a:lnTo>
                    <a:pt x="6091" y="1217"/>
                  </a:lnTo>
                  <a:lnTo>
                    <a:pt x="6056" y="1224"/>
                  </a:lnTo>
                  <a:lnTo>
                    <a:pt x="6013" y="1231"/>
                  </a:lnTo>
                  <a:lnTo>
                    <a:pt x="6006" y="1231"/>
                  </a:lnTo>
                  <a:cubicBezTo>
                    <a:pt x="6006" y="1233"/>
                    <a:pt x="5999" y="1234"/>
                    <a:pt x="5989" y="1234"/>
                  </a:cubicBezTo>
                  <a:cubicBezTo>
                    <a:pt x="5969" y="1234"/>
                    <a:pt x="5938" y="1231"/>
                    <a:pt x="5928" y="1231"/>
                  </a:cubicBezTo>
                  <a:lnTo>
                    <a:pt x="5893" y="1224"/>
                  </a:lnTo>
                  <a:cubicBezTo>
                    <a:pt x="5888" y="1223"/>
                    <a:pt x="5885" y="1223"/>
                    <a:pt x="5882" y="1222"/>
                  </a:cubicBezTo>
                  <a:lnTo>
                    <a:pt x="5882" y="1222"/>
                  </a:lnTo>
                  <a:cubicBezTo>
                    <a:pt x="5841" y="1209"/>
                    <a:pt x="5799" y="1195"/>
                    <a:pt x="5758" y="1174"/>
                  </a:cubicBezTo>
                  <a:cubicBezTo>
                    <a:pt x="5756" y="1173"/>
                    <a:pt x="5753" y="1172"/>
                    <a:pt x="5751" y="1170"/>
                  </a:cubicBezTo>
                  <a:lnTo>
                    <a:pt x="5751" y="1170"/>
                  </a:lnTo>
                  <a:cubicBezTo>
                    <a:pt x="5753" y="1171"/>
                    <a:pt x="5753" y="1171"/>
                    <a:pt x="5753" y="1171"/>
                  </a:cubicBezTo>
                  <a:cubicBezTo>
                    <a:pt x="5753" y="1171"/>
                    <a:pt x="5752" y="1171"/>
                    <a:pt x="5750" y="1170"/>
                  </a:cubicBezTo>
                  <a:lnTo>
                    <a:pt x="5750" y="1170"/>
                  </a:lnTo>
                  <a:cubicBezTo>
                    <a:pt x="5741" y="1164"/>
                    <a:pt x="5734" y="1160"/>
                    <a:pt x="5723" y="1160"/>
                  </a:cubicBezTo>
                  <a:cubicBezTo>
                    <a:pt x="5708" y="1146"/>
                    <a:pt x="5673" y="1124"/>
                    <a:pt x="5652" y="1103"/>
                  </a:cubicBezTo>
                  <a:cubicBezTo>
                    <a:pt x="5552" y="1039"/>
                    <a:pt x="5467" y="961"/>
                    <a:pt x="5382" y="890"/>
                  </a:cubicBezTo>
                  <a:cubicBezTo>
                    <a:pt x="5219" y="720"/>
                    <a:pt x="5035" y="585"/>
                    <a:pt x="4822" y="486"/>
                  </a:cubicBezTo>
                  <a:cubicBezTo>
                    <a:pt x="4729" y="449"/>
                    <a:pt x="4630" y="431"/>
                    <a:pt x="4532" y="431"/>
                  </a:cubicBezTo>
                  <a:cubicBezTo>
                    <a:pt x="4370" y="431"/>
                    <a:pt x="4208" y="481"/>
                    <a:pt x="4070" y="578"/>
                  </a:cubicBezTo>
                  <a:cubicBezTo>
                    <a:pt x="3879" y="699"/>
                    <a:pt x="3751" y="905"/>
                    <a:pt x="3602" y="1075"/>
                  </a:cubicBezTo>
                  <a:cubicBezTo>
                    <a:pt x="3574" y="1117"/>
                    <a:pt x="3539" y="1160"/>
                    <a:pt x="3503" y="1202"/>
                  </a:cubicBezTo>
                  <a:cubicBezTo>
                    <a:pt x="3496" y="1209"/>
                    <a:pt x="3475" y="1224"/>
                    <a:pt x="3475" y="1231"/>
                  </a:cubicBezTo>
                  <a:cubicBezTo>
                    <a:pt x="3454" y="1252"/>
                    <a:pt x="3432" y="1273"/>
                    <a:pt x="3404" y="1287"/>
                  </a:cubicBezTo>
                  <a:cubicBezTo>
                    <a:pt x="3383" y="1309"/>
                    <a:pt x="3361" y="1323"/>
                    <a:pt x="3340" y="1337"/>
                  </a:cubicBezTo>
                  <a:cubicBezTo>
                    <a:pt x="3339" y="1336"/>
                    <a:pt x="3338" y="1336"/>
                    <a:pt x="3337" y="1336"/>
                  </a:cubicBezTo>
                  <a:cubicBezTo>
                    <a:pt x="3330" y="1336"/>
                    <a:pt x="3320" y="1345"/>
                    <a:pt x="3323" y="1345"/>
                  </a:cubicBezTo>
                  <a:cubicBezTo>
                    <a:pt x="3325" y="1345"/>
                    <a:pt x="3330" y="1343"/>
                    <a:pt x="3340" y="1337"/>
                  </a:cubicBezTo>
                  <a:lnTo>
                    <a:pt x="3340" y="1337"/>
                  </a:lnTo>
                  <a:cubicBezTo>
                    <a:pt x="3340" y="1337"/>
                    <a:pt x="3319" y="1351"/>
                    <a:pt x="3312" y="1351"/>
                  </a:cubicBezTo>
                  <a:cubicBezTo>
                    <a:pt x="3283" y="1365"/>
                    <a:pt x="3262" y="1373"/>
                    <a:pt x="3241" y="1387"/>
                  </a:cubicBezTo>
                  <a:cubicBezTo>
                    <a:pt x="3230" y="1387"/>
                    <a:pt x="3214" y="1396"/>
                    <a:pt x="3204" y="1399"/>
                  </a:cubicBezTo>
                  <a:lnTo>
                    <a:pt x="3204" y="1399"/>
                  </a:lnTo>
                  <a:cubicBezTo>
                    <a:pt x="3210" y="1398"/>
                    <a:pt x="3214" y="1396"/>
                    <a:pt x="3217" y="1395"/>
                  </a:cubicBezTo>
                  <a:lnTo>
                    <a:pt x="3217" y="1395"/>
                  </a:lnTo>
                  <a:cubicBezTo>
                    <a:pt x="3214" y="1397"/>
                    <a:pt x="3210" y="1398"/>
                    <a:pt x="3205" y="1401"/>
                  </a:cubicBezTo>
                  <a:lnTo>
                    <a:pt x="3177" y="1408"/>
                  </a:lnTo>
                  <a:cubicBezTo>
                    <a:pt x="3149" y="1408"/>
                    <a:pt x="3120" y="1415"/>
                    <a:pt x="3092" y="1415"/>
                  </a:cubicBezTo>
                  <a:lnTo>
                    <a:pt x="3049" y="1415"/>
                  </a:lnTo>
                  <a:cubicBezTo>
                    <a:pt x="2986" y="1415"/>
                    <a:pt x="2922" y="1408"/>
                    <a:pt x="2858" y="1394"/>
                  </a:cubicBezTo>
                  <a:cubicBezTo>
                    <a:pt x="2844" y="1394"/>
                    <a:pt x="2830" y="1394"/>
                    <a:pt x="2815" y="1387"/>
                  </a:cubicBezTo>
                  <a:cubicBezTo>
                    <a:pt x="2780" y="1380"/>
                    <a:pt x="2752" y="1365"/>
                    <a:pt x="2723" y="1358"/>
                  </a:cubicBezTo>
                  <a:cubicBezTo>
                    <a:pt x="2659" y="1337"/>
                    <a:pt x="2596" y="1309"/>
                    <a:pt x="2539" y="1280"/>
                  </a:cubicBezTo>
                  <a:cubicBezTo>
                    <a:pt x="2514" y="1274"/>
                    <a:pt x="2489" y="1263"/>
                    <a:pt x="2469" y="1246"/>
                  </a:cubicBezTo>
                  <a:lnTo>
                    <a:pt x="2469" y="1246"/>
                  </a:lnTo>
                  <a:lnTo>
                    <a:pt x="2454" y="1238"/>
                  </a:lnTo>
                  <a:lnTo>
                    <a:pt x="2432" y="1202"/>
                  </a:lnTo>
                  <a:cubicBezTo>
                    <a:pt x="2369" y="1167"/>
                    <a:pt x="2305" y="1124"/>
                    <a:pt x="2255" y="1082"/>
                  </a:cubicBezTo>
                  <a:cubicBezTo>
                    <a:pt x="2120" y="990"/>
                    <a:pt x="1986" y="890"/>
                    <a:pt x="1851" y="798"/>
                  </a:cubicBezTo>
                  <a:cubicBezTo>
                    <a:pt x="1582" y="621"/>
                    <a:pt x="1284" y="465"/>
                    <a:pt x="958" y="465"/>
                  </a:cubicBezTo>
                  <a:cubicBezTo>
                    <a:pt x="653" y="472"/>
                    <a:pt x="327" y="578"/>
                    <a:pt x="135" y="819"/>
                  </a:cubicBezTo>
                  <a:cubicBezTo>
                    <a:pt x="43" y="947"/>
                    <a:pt x="0" y="1103"/>
                    <a:pt x="15" y="1259"/>
                  </a:cubicBezTo>
                  <a:cubicBezTo>
                    <a:pt x="29" y="1358"/>
                    <a:pt x="107" y="1422"/>
                    <a:pt x="206" y="1422"/>
                  </a:cubicBezTo>
                  <a:cubicBezTo>
                    <a:pt x="298" y="1415"/>
                    <a:pt x="376" y="1344"/>
                    <a:pt x="390" y="1259"/>
                  </a:cubicBezTo>
                  <a:lnTo>
                    <a:pt x="390" y="1259"/>
                  </a:lnTo>
                  <a:cubicBezTo>
                    <a:pt x="386" y="1275"/>
                    <a:pt x="384" y="1281"/>
                    <a:pt x="384" y="1281"/>
                  </a:cubicBezTo>
                  <a:cubicBezTo>
                    <a:pt x="384" y="1281"/>
                    <a:pt x="390" y="1257"/>
                    <a:pt x="390" y="1252"/>
                  </a:cubicBezTo>
                  <a:lnTo>
                    <a:pt x="405" y="1209"/>
                  </a:lnTo>
                  <a:lnTo>
                    <a:pt x="426" y="1174"/>
                  </a:lnTo>
                  <a:cubicBezTo>
                    <a:pt x="440" y="1153"/>
                    <a:pt x="461" y="1124"/>
                    <a:pt x="475" y="1103"/>
                  </a:cubicBezTo>
                  <a:lnTo>
                    <a:pt x="504" y="1075"/>
                  </a:lnTo>
                  <a:lnTo>
                    <a:pt x="504" y="1075"/>
                  </a:lnTo>
                  <a:lnTo>
                    <a:pt x="518" y="1061"/>
                  </a:lnTo>
                  <a:cubicBezTo>
                    <a:pt x="539" y="1046"/>
                    <a:pt x="561" y="1025"/>
                    <a:pt x="582" y="1011"/>
                  </a:cubicBezTo>
                  <a:cubicBezTo>
                    <a:pt x="596" y="997"/>
                    <a:pt x="610" y="990"/>
                    <a:pt x="624" y="990"/>
                  </a:cubicBezTo>
                  <a:cubicBezTo>
                    <a:pt x="653" y="975"/>
                    <a:pt x="681" y="961"/>
                    <a:pt x="709" y="947"/>
                  </a:cubicBezTo>
                  <a:lnTo>
                    <a:pt x="752" y="933"/>
                  </a:lnTo>
                  <a:lnTo>
                    <a:pt x="738" y="933"/>
                  </a:lnTo>
                  <a:lnTo>
                    <a:pt x="773" y="926"/>
                  </a:lnTo>
                  <a:cubicBezTo>
                    <a:pt x="830" y="912"/>
                    <a:pt x="894" y="905"/>
                    <a:pt x="958" y="905"/>
                  </a:cubicBezTo>
                  <a:lnTo>
                    <a:pt x="1007" y="905"/>
                  </a:lnTo>
                  <a:cubicBezTo>
                    <a:pt x="1043" y="905"/>
                    <a:pt x="1078" y="912"/>
                    <a:pt x="1114" y="919"/>
                  </a:cubicBezTo>
                  <a:cubicBezTo>
                    <a:pt x="1124" y="922"/>
                    <a:pt x="1128" y="923"/>
                    <a:pt x="1128" y="923"/>
                  </a:cubicBezTo>
                  <a:cubicBezTo>
                    <a:pt x="1128" y="923"/>
                    <a:pt x="1100" y="915"/>
                    <a:pt x="1103" y="915"/>
                  </a:cubicBezTo>
                  <a:cubicBezTo>
                    <a:pt x="1104" y="915"/>
                    <a:pt x="1109" y="916"/>
                    <a:pt x="1121" y="919"/>
                  </a:cubicBezTo>
                  <a:lnTo>
                    <a:pt x="1177" y="940"/>
                  </a:lnTo>
                  <a:cubicBezTo>
                    <a:pt x="1213" y="947"/>
                    <a:pt x="1248" y="961"/>
                    <a:pt x="1284" y="983"/>
                  </a:cubicBezTo>
                  <a:cubicBezTo>
                    <a:pt x="1319" y="997"/>
                    <a:pt x="1355" y="1011"/>
                    <a:pt x="1390" y="1032"/>
                  </a:cubicBezTo>
                  <a:lnTo>
                    <a:pt x="1435" y="1051"/>
                  </a:lnTo>
                  <a:lnTo>
                    <a:pt x="1435" y="1051"/>
                  </a:lnTo>
                  <a:cubicBezTo>
                    <a:pt x="1448" y="1058"/>
                    <a:pt x="1471" y="1071"/>
                    <a:pt x="1475" y="1075"/>
                  </a:cubicBezTo>
                  <a:cubicBezTo>
                    <a:pt x="1752" y="1245"/>
                    <a:pt x="1993" y="1451"/>
                    <a:pt x="2276" y="1607"/>
                  </a:cubicBezTo>
                  <a:cubicBezTo>
                    <a:pt x="2510" y="1741"/>
                    <a:pt x="2766" y="1819"/>
                    <a:pt x="3035" y="1826"/>
                  </a:cubicBezTo>
                  <a:cubicBezTo>
                    <a:pt x="3305" y="1826"/>
                    <a:pt x="3567" y="1720"/>
                    <a:pt x="3758" y="1529"/>
                  </a:cubicBezTo>
                  <a:cubicBezTo>
                    <a:pt x="3851" y="1436"/>
                    <a:pt x="3929" y="1344"/>
                    <a:pt x="4007" y="1238"/>
                  </a:cubicBezTo>
                  <a:cubicBezTo>
                    <a:pt x="4042" y="1195"/>
                    <a:pt x="4078" y="1153"/>
                    <a:pt x="4106" y="1110"/>
                  </a:cubicBezTo>
                  <a:cubicBezTo>
                    <a:pt x="4127" y="1089"/>
                    <a:pt x="4141" y="1068"/>
                    <a:pt x="4163" y="1053"/>
                  </a:cubicBezTo>
                  <a:cubicBezTo>
                    <a:pt x="4184" y="1032"/>
                    <a:pt x="4205" y="1004"/>
                    <a:pt x="4219" y="983"/>
                  </a:cubicBezTo>
                  <a:lnTo>
                    <a:pt x="4219" y="983"/>
                  </a:lnTo>
                  <a:cubicBezTo>
                    <a:pt x="4211" y="995"/>
                    <a:pt x="4205" y="1007"/>
                    <a:pt x="4206" y="1007"/>
                  </a:cubicBezTo>
                  <a:cubicBezTo>
                    <a:pt x="4206" y="1007"/>
                    <a:pt x="4210" y="1001"/>
                    <a:pt x="4219" y="983"/>
                  </a:cubicBezTo>
                  <a:lnTo>
                    <a:pt x="4219" y="983"/>
                  </a:lnTo>
                  <a:cubicBezTo>
                    <a:pt x="4219" y="983"/>
                    <a:pt x="4219" y="983"/>
                    <a:pt x="4219" y="983"/>
                  </a:cubicBezTo>
                  <a:lnTo>
                    <a:pt x="4248" y="954"/>
                  </a:lnTo>
                  <a:lnTo>
                    <a:pt x="4297" y="919"/>
                  </a:lnTo>
                  <a:cubicBezTo>
                    <a:pt x="4311" y="909"/>
                    <a:pt x="4325" y="900"/>
                    <a:pt x="4339" y="891"/>
                  </a:cubicBezTo>
                  <a:lnTo>
                    <a:pt x="4339" y="891"/>
                  </a:lnTo>
                  <a:cubicBezTo>
                    <a:pt x="4339" y="892"/>
                    <a:pt x="4339" y="893"/>
                    <a:pt x="4340" y="893"/>
                  </a:cubicBezTo>
                  <a:cubicBezTo>
                    <a:pt x="4342" y="893"/>
                    <a:pt x="4349" y="888"/>
                    <a:pt x="4361" y="876"/>
                  </a:cubicBezTo>
                  <a:lnTo>
                    <a:pt x="4361" y="876"/>
                  </a:lnTo>
                  <a:cubicBezTo>
                    <a:pt x="4354" y="881"/>
                    <a:pt x="4346" y="886"/>
                    <a:pt x="4339" y="891"/>
                  </a:cubicBezTo>
                  <a:lnTo>
                    <a:pt x="4339" y="891"/>
                  </a:lnTo>
                  <a:cubicBezTo>
                    <a:pt x="4340" y="888"/>
                    <a:pt x="4345" y="882"/>
                    <a:pt x="4354" y="876"/>
                  </a:cubicBezTo>
                  <a:lnTo>
                    <a:pt x="4397" y="855"/>
                  </a:lnTo>
                  <a:lnTo>
                    <a:pt x="4432" y="841"/>
                  </a:lnTo>
                  <a:cubicBezTo>
                    <a:pt x="4459" y="834"/>
                    <a:pt x="4487" y="834"/>
                    <a:pt x="4508" y="827"/>
                  </a:cubicBezTo>
                  <a:lnTo>
                    <a:pt x="4508" y="827"/>
                  </a:lnTo>
                  <a:cubicBezTo>
                    <a:pt x="4521" y="829"/>
                    <a:pt x="4529" y="830"/>
                    <a:pt x="4532" y="830"/>
                  </a:cubicBezTo>
                  <a:cubicBezTo>
                    <a:pt x="4538" y="830"/>
                    <a:pt x="4524" y="827"/>
                    <a:pt x="4510" y="827"/>
                  </a:cubicBezTo>
                  <a:lnTo>
                    <a:pt x="4546" y="827"/>
                  </a:lnTo>
                  <a:cubicBezTo>
                    <a:pt x="4569" y="827"/>
                    <a:pt x="4593" y="832"/>
                    <a:pt x="4617" y="837"/>
                  </a:cubicBezTo>
                  <a:lnTo>
                    <a:pt x="4617" y="837"/>
                  </a:lnTo>
                  <a:cubicBezTo>
                    <a:pt x="4619" y="838"/>
                    <a:pt x="4621" y="839"/>
                    <a:pt x="4624" y="841"/>
                  </a:cubicBezTo>
                  <a:lnTo>
                    <a:pt x="4659" y="848"/>
                  </a:lnTo>
                  <a:cubicBezTo>
                    <a:pt x="4680" y="862"/>
                    <a:pt x="4702" y="869"/>
                    <a:pt x="4723" y="876"/>
                  </a:cubicBezTo>
                  <a:lnTo>
                    <a:pt x="4743" y="888"/>
                  </a:lnTo>
                  <a:lnTo>
                    <a:pt x="4743" y="888"/>
                  </a:lnTo>
                  <a:cubicBezTo>
                    <a:pt x="4743" y="888"/>
                    <a:pt x="4743" y="888"/>
                    <a:pt x="4743" y="888"/>
                  </a:cubicBezTo>
                  <a:cubicBezTo>
                    <a:pt x="4741" y="888"/>
                    <a:pt x="4743" y="891"/>
                    <a:pt x="4751" y="897"/>
                  </a:cubicBezTo>
                  <a:lnTo>
                    <a:pt x="4829" y="947"/>
                  </a:lnTo>
                  <a:cubicBezTo>
                    <a:pt x="4921" y="1011"/>
                    <a:pt x="5006" y="1082"/>
                    <a:pt x="5084" y="1160"/>
                  </a:cubicBezTo>
                  <a:cubicBezTo>
                    <a:pt x="5255" y="1323"/>
                    <a:pt x="5446" y="1465"/>
                    <a:pt x="5652" y="1564"/>
                  </a:cubicBezTo>
                  <a:cubicBezTo>
                    <a:pt x="5757" y="1607"/>
                    <a:pt x="5869" y="1628"/>
                    <a:pt x="5980" y="1628"/>
                  </a:cubicBezTo>
                  <a:cubicBezTo>
                    <a:pt x="6145" y="1628"/>
                    <a:pt x="6309" y="1582"/>
                    <a:pt x="6453" y="1493"/>
                  </a:cubicBezTo>
                  <a:cubicBezTo>
                    <a:pt x="6673" y="1358"/>
                    <a:pt x="6829" y="1153"/>
                    <a:pt x="7006" y="968"/>
                  </a:cubicBezTo>
                  <a:cubicBezTo>
                    <a:pt x="7013" y="961"/>
                    <a:pt x="7020" y="947"/>
                    <a:pt x="7034" y="940"/>
                  </a:cubicBezTo>
                  <a:lnTo>
                    <a:pt x="7034" y="940"/>
                  </a:lnTo>
                  <a:cubicBezTo>
                    <a:pt x="7019" y="953"/>
                    <a:pt x="7015" y="957"/>
                    <a:pt x="7016" y="957"/>
                  </a:cubicBezTo>
                  <a:cubicBezTo>
                    <a:pt x="7017" y="957"/>
                    <a:pt x="7034" y="944"/>
                    <a:pt x="7034" y="940"/>
                  </a:cubicBezTo>
                  <a:lnTo>
                    <a:pt x="7034" y="940"/>
                  </a:lnTo>
                  <a:cubicBezTo>
                    <a:pt x="7034" y="940"/>
                    <a:pt x="7034" y="940"/>
                    <a:pt x="7034" y="940"/>
                  </a:cubicBezTo>
                  <a:cubicBezTo>
                    <a:pt x="7056" y="919"/>
                    <a:pt x="7077" y="897"/>
                    <a:pt x="7098" y="876"/>
                  </a:cubicBezTo>
                  <a:cubicBezTo>
                    <a:pt x="7148" y="834"/>
                    <a:pt x="7197" y="798"/>
                    <a:pt x="7254" y="763"/>
                  </a:cubicBezTo>
                  <a:cubicBezTo>
                    <a:pt x="7265" y="752"/>
                    <a:pt x="7272" y="745"/>
                    <a:pt x="7281" y="739"/>
                  </a:cubicBezTo>
                  <a:lnTo>
                    <a:pt x="7281" y="739"/>
                  </a:lnTo>
                  <a:cubicBezTo>
                    <a:pt x="7271" y="745"/>
                    <a:pt x="7267" y="747"/>
                    <a:pt x="7266" y="747"/>
                  </a:cubicBezTo>
                  <a:cubicBezTo>
                    <a:pt x="7264" y="747"/>
                    <a:pt x="7285" y="734"/>
                    <a:pt x="7290" y="734"/>
                  </a:cubicBezTo>
                  <a:cubicBezTo>
                    <a:pt x="7318" y="727"/>
                    <a:pt x="7339" y="713"/>
                    <a:pt x="7368" y="699"/>
                  </a:cubicBezTo>
                  <a:lnTo>
                    <a:pt x="7403" y="685"/>
                  </a:lnTo>
                  <a:lnTo>
                    <a:pt x="7410" y="685"/>
                  </a:lnTo>
                  <a:cubicBezTo>
                    <a:pt x="7417" y="671"/>
                    <a:pt x="7488" y="671"/>
                    <a:pt x="7502" y="663"/>
                  </a:cubicBezTo>
                  <a:lnTo>
                    <a:pt x="7545" y="663"/>
                  </a:lnTo>
                  <a:cubicBezTo>
                    <a:pt x="7555" y="663"/>
                    <a:pt x="7564" y="663"/>
                    <a:pt x="7572" y="666"/>
                  </a:cubicBezTo>
                  <a:lnTo>
                    <a:pt x="7572" y="666"/>
                  </a:lnTo>
                  <a:cubicBezTo>
                    <a:pt x="7571" y="666"/>
                    <a:pt x="7570" y="666"/>
                    <a:pt x="7570" y="666"/>
                  </a:cubicBezTo>
                  <a:cubicBezTo>
                    <a:pt x="7567" y="666"/>
                    <a:pt x="7569" y="667"/>
                    <a:pt x="7580" y="671"/>
                  </a:cubicBezTo>
                  <a:cubicBezTo>
                    <a:pt x="7609" y="678"/>
                    <a:pt x="7630" y="685"/>
                    <a:pt x="7651" y="699"/>
                  </a:cubicBezTo>
                  <a:lnTo>
                    <a:pt x="7651" y="699"/>
                  </a:lnTo>
                  <a:lnTo>
                    <a:pt x="7651" y="699"/>
                  </a:lnTo>
                  <a:lnTo>
                    <a:pt x="7658" y="706"/>
                  </a:lnTo>
                  <a:cubicBezTo>
                    <a:pt x="7661" y="707"/>
                    <a:pt x="7663" y="708"/>
                    <a:pt x="7665" y="708"/>
                  </a:cubicBezTo>
                  <a:lnTo>
                    <a:pt x="7665" y="708"/>
                  </a:lnTo>
                  <a:lnTo>
                    <a:pt x="7694" y="727"/>
                  </a:lnTo>
                  <a:cubicBezTo>
                    <a:pt x="7715" y="741"/>
                    <a:pt x="7736" y="756"/>
                    <a:pt x="7758" y="777"/>
                  </a:cubicBezTo>
                  <a:cubicBezTo>
                    <a:pt x="7772" y="784"/>
                    <a:pt x="7779" y="798"/>
                    <a:pt x="7793" y="805"/>
                  </a:cubicBezTo>
                  <a:cubicBezTo>
                    <a:pt x="7836" y="855"/>
                    <a:pt x="7871" y="897"/>
                    <a:pt x="7914" y="947"/>
                  </a:cubicBezTo>
                  <a:cubicBezTo>
                    <a:pt x="8084" y="1146"/>
                    <a:pt x="8282" y="1351"/>
                    <a:pt x="8559" y="1358"/>
                  </a:cubicBezTo>
                  <a:cubicBezTo>
                    <a:pt x="8570" y="1359"/>
                    <a:pt x="8580" y="1359"/>
                    <a:pt x="8591" y="1359"/>
                  </a:cubicBezTo>
                  <a:cubicBezTo>
                    <a:pt x="9030" y="1359"/>
                    <a:pt x="9252" y="933"/>
                    <a:pt x="9495" y="635"/>
                  </a:cubicBezTo>
                  <a:cubicBezTo>
                    <a:pt x="9530" y="600"/>
                    <a:pt x="9558" y="572"/>
                    <a:pt x="9593" y="537"/>
                  </a:cubicBezTo>
                  <a:lnTo>
                    <a:pt x="9593" y="537"/>
                  </a:lnTo>
                  <a:cubicBezTo>
                    <a:pt x="9579" y="551"/>
                    <a:pt x="9574" y="556"/>
                    <a:pt x="9574" y="556"/>
                  </a:cubicBezTo>
                  <a:cubicBezTo>
                    <a:pt x="9574" y="556"/>
                    <a:pt x="9603" y="525"/>
                    <a:pt x="9608" y="515"/>
                  </a:cubicBezTo>
                  <a:lnTo>
                    <a:pt x="9665" y="472"/>
                  </a:lnTo>
                  <a:cubicBezTo>
                    <a:pt x="9679" y="458"/>
                    <a:pt x="9700" y="451"/>
                    <a:pt x="9715" y="437"/>
                  </a:cubicBezTo>
                  <a:cubicBezTo>
                    <a:pt x="9722" y="432"/>
                    <a:pt x="9725" y="430"/>
                    <a:pt x="9724" y="430"/>
                  </a:cubicBezTo>
                  <a:cubicBezTo>
                    <a:pt x="9723" y="430"/>
                    <a:pt x="9700" y="443"/>
                    <a:pt x="9698" y="443"/>
                  </a:cubicBezTo>
                  <a:cubicBezTo>
                    <a:pt x="9698" y="443"/>
                    <a:pt x="9700" y="441"/>
                    <a:pt x="9708" y="437"/>
                  </a:cubicBezTo>
                  <a:lnTo>
                    <a:pt x="9736" y="422"/>
                  </a:lnTo>
                  <a:cubicBezTo>
                    <a:pt x="9757" y="408"/>
                    <a:pt x="9778" y="401"/>
                    <a:pt x="9800" y="394"/>
                  </a:cubicBezTo>
                  <a:cubicBezTo>
                    <a:pt x="9814" y="387"/>
                    <a:pt x="9835" y="387"/>
                    <a:pt x="9856" y="387"/>
                  </a:cubicBezTo>
                  <a:cubicBezTo>
                    <a:pt x="9864" y="383"/>
                    <a:pt x="9872" y="382"/>
                    <a:pt x="9881" y="382"/>
                  </a:cubicBezTo>
                  <a:cubicBezTo>
                    <a:pt x="9884" y="382"/>
                    <a:pt x="9887" y="382"/>
                    <a:pt x="9889" y="382"/>
                  </a:cubicBezTo>
                  <a:lnTo>
                    <a:pt x="9889" y="382"/>
                  </a:lnTo>
                  <a:cubicBezTo>
                    <a:pt x="9886" y="381"/>
                    <a:pt x="9884" y="381"/>
                    <a:pt x="9884" y="381"/>
                  </a:cubicBezTo>
                  <a:cubicBezTo>
                    <a:pt x="9885" y="381"/>
                    <a:pt x="9888" y="381"/>
                    <a:pt x="9892" y="382"/>
                  </a:cubicBezTo>
                  <a:lnTo>
                    <a:pt x="9892" y="382"/>
                  </a:lnTo>
                  <a:cubicBezTo>
                    <a:pt x="9895" y="383"/>
                    <a:pt x="9897" y="384"/>
                    <a:pt x="9900" y="384"/>
                  </a:cubicBezTo>
                  <a:lnTo>
                    <a:pt x="9900" y="384"/>
                  </a:lnTo>
                  <a:cubicBezTo>
                    <a:pt x="9897" y="384"/>
                    <a:pt x="9894" y="383"/>
                    <a:pt x="9892" y="382"/>
                  </a:cubicBezTo>
                  <a:lnTo>
                    <a:pt x="9892" y="382"/>
                  </a:lnTo>
                  <a:cubicBezTo>
                    <a:pt x="9891" y="382"/>
                    <a:pt x="9890" y="382"/>
                    <a:pt x="9889" y="382"/>
                  </a:cubicBezTo>
                  <a:lnTo>
                    <a:pt x="9889" y="382"/>
                  </a:lnTo>
                  <a:cubicBezTo>
                    <a:pt x="9893" y="383"/>
                    <a:pt x="9898" y="385"/>
                    <a:pt x="9906" y="387"/>
                  </a:cubicBezTo>
                  <a:cubicBezTo>
                    <a:pt x="9904" y="386"/>
                    <a:pt x="9902" y="385"/>
                    <a:pt x="9900" y="384"/>
                  </a:cubicBezTo>
                  <a:lnTo>
                    <a:pt x="9900" y="384"/>
                  </a:lnTo>
                  <a:cubicBezTo>
                    <a:pt x="9906" y="386"/>
                    <a:pt x="9911" y="387"/>
                    <a:pt x="9913" y="387"/>
                  </a:cubicBezTo>
                  <a:cubicBezTo>
                    <a:pt x="9949" y="387"/>
                    <a:pt x="9977" y="387"/>
                    <a:pt x="10005" y="394"/>
                  </a:cubicBezTo>
                  <a:cubicBezTo>
                    <a:pt x="10011" y="395"/>
                    <a:pt x="10014" y="395"/>
                    <a:pt x="10017" y="395"/>
                  </a:cubicBezTo>
                  <a:lnTo>
                    <a:pt x="10017" y="395"/>
                  </a:lnTo>
                  <a:lnTo>
                    <a:pt x="10055" y="408"/>
                  </a:lnTo>
                  <a:cubicBezTo>
                    <a:pt x="10090" y="422"/>
                    <a:pt x="10126" y="437"/>
                    <a:pt x="10161" y="451"/>
                  </a:cubicBezTo>
                  <a:cubicBezTo>
                    <a:pt x="10176" y="458"/>
                    <a:pt x="10190" y="465"/>
                    <a:pt x="10204" y="472"/>
                  </a:cubicBezTo>
                  <a:cubicBezTo>
                    <a:pt x="10216" y="479"/>
                    <a:pt x="10220" y="481"/>
                    <a:pt x="10220" y="481"/>
                  </a:cubicBezTo>
                  <a:cubicBezTo>
                    <a:pt x="10220" y="481"/>
                    <a:pt x="10202" y="470"/>
                    <a:pt x="10202" y="470"/>
                  </a:cubicBezTo>
                  <a:lnTo>
                    <a:pt x="10202" y="470"/>
                  </a:lnTo>
                  <a:cubicBezTo>
                    <a:pt x="10202" y="470"/>
                    <a:pt x="10206" y="472"/>
                    <a:pt x="10218" y="479"/>
                  </a:cubicBezTo>
                  <a:cubicBezTo>
                    <a:pt x="10246" y="500"/>
                    <a:pt x="10275" y="515"/>
                    <a:pt x="10296" y="536"/>
                  </a:cubicBezTo>
                  <a:cubicBezTo>
                    <a:pt x="10360" y="571"/>
                    <a:pt x="10417" y="621"/>
                    <a:pt x="10473" y="663"/>
                  </a:cubicBezTo>
                  <a:cubicBezTo>
                    <a:pt x="10728" y="863"/>
                    <a:pt x="11002" y="1082"/>
                    <a:pt x="11342" y="1082"/>
                  </a:cubicBezTo>
                  <a:cubicBezTo>
                    <a:pt x="11353" y="1082"/>
                    <a:pt x="11363" y="1082"/>
                    <a:pt x="11374" y="1082"/>
                  </a:cubicBezTo>
                  <a:cubicBezTo>
                    <a:pt x="11629" y="1068"/>
                    <a:pt x="11863" y="905"/>
                    <a:pt x="11970" y="663"/>
                  </a:cubicBezTo>
                  <a:cubicBezTo>
                    <a:pt x="12012" y="550"/>
                    <a:pt x="12005" y="415"/>
                    <a:pt x="11948" y="302"/>
                  </a:cubicBezTo>
                  <a:cubicBezTo>
                    <a:pt x="11918" y="234"/>
                    <a:pt x="11862" y="205"/>
                    <a:pt x="11806" y="205"/>
                  </a:cubicBezTo>
                  <a:cubicBezTo>
                    <a:pt x="11705" y="205"/>
                    <a:pt x="11603" y="301"/>
                    <a:pt x="11658" y="429"/>
                  </a:cubicBezTo>
                  <a:lnTo>
                    <a:pt x="11658" y="451"/>
                  </a:lnTo>
                  <a:cubicBezTo>
                    <a:pt x="11658" y="451"/>
                    <a:pt x="11658" y="451"/>
                    <a:pt x="11658" y="451"/>
                  </a:cubicBezTo>
                  <a:lnTo>
                    <a:pt x="11658" y="451"/>
                  </a:lnTo>
                  <a:cubicBezTo>
                    <a:pt x="11658" y="453"/>
                    <a:pt x="11658" y="455"/>
                    <a:pt x="11658" y="458"/>
                  </a:cubicBezTo>
                  <a:lnTo>
                    <a:pt x="11658" y="486"/>
                  </a:lnTo>
                  <a:lnTo>
                    <a:pt x="11658" y="486"/>
                  </a:lnTo>
                  <a:cubicBezTo>
                    <a:pt x="11659" y="504"/>
                    <a:pt x="11661" y="529"/>
                    <a:pt x="11658" y="529"/>
                  </a:cubicBezTo>
                  <a:cubicBezTo>
                    <a:pt x="11658" y="536"/>
                    <a:pt x="11643" y="550"/>
                    <a:pt x="11643" y="557"/>
                  </a:cubicBezTo>
                  <a:cubicBezTo>
                    <a:pt x="11636" y="571"/>
                    <a:pt x="11622" y="585"/>
                    <a:pt x="11615" y="600"/>
                  </a:cubicBezTo>
                  <a:cubicBezTo>
                    <a:pt x="11608" y="607"/>
                    <a:pt x="11601" y="614"/>
                    <a:pt x="11594" y="628"/>
                  </a:cubicBezTo>
                  <a:cubicBezTo>
                    <a:pt x="11572" y="642"/>
                    <a:pt x="11551" y="656"/>
                    <a:pt x="11530" y="671"/>
                  </a:cubicBezTo>
                  <a:lnTo>
                    <a:pt x="11530" y="671"/>
                  </a:lnTo>
                  <a:lnTo>
                    <a:pt x="11530" y="671"/>
                  </a:lnTo>
                  <a:cubicBezTo>
                    <a:pt x="11530" y="671"/>
                    <a:pt x="11530" y="671"/>
                    <a:pt x="11530" y="671"/>
                  </a:cubicBezTo>
                  <a:lnTo>
                    <a:pt x="11530" y="671"/>
                  </a:lnTo>
                  <a:cubicBezTo>
                    <a:pt x="11527" y="673"/>
                    <a:pt x="11520" y="677"/>
                    <a:pt x="11515" y="680"/>
                  </a:cubicBezTo>
                  <a:lnTo>
                    <a:pt x="11515" y="680"/>
                  </a:lnTo>
                  <a:lnTo>
                    <a:pt x="11530" y="671"/>
                  </a:lnTo>
                  <a:lnTo>
                    <a:pt x="11530" y="671"/>
                  </a:lnTo>
                  <a:cubicBezTo>
                    <a:pt x="11513" y="679"/>
                    <a:pt x="11509" y="682"/>
                    <a:pt x="11509" y="682"/>
                  </a:cubicBezTo>
                  <a:cubicBezTo>
                    <a:pt x="11510" y="682"/>
                    <a:pt x="11512" y="681"/>
                    <a:pt x="11515" y="680"/>
                  </a:cubicBezTo>
                  <a:lnTo>
                    <a:pt x="11515" y="680"/>
                  </a:lnTo>
                  <a:lnTo>
                    <a:pt x="11494" y="692"/>
                  </a:lnTo>
                  <a:lnTo>
                    <a:pt x="11459" y="706"/>
                  </a:lnTo>
                  <a:lnTo>
                    <a:pt x="11438" y="713"/>
                  </a:lnTo>
                  <a:cubicBezTo>
                    <a:pt x="11427" y="717"/>
                    <a:pt x="11424" y="718"/>
                    <a:pt x="11425" y="718"/>
                  </a:cubicBezTo>
                  <a:cubicBezTo>
                    <a:pt x="11427" y="718"/>
                    <a:pt x="11434" y="717"/>
                    <a:pt x="11445" y="713"/>
                  </a:cubicBezTo>
                  <a:lnTo>
                    <a:pt x="11445" y="713"/>
                  </a:lnTo>
                  <a:cubicBezTo>
                    <a:pt x="11431" y="727"/>
                    <a:pt x="11388" y="720"/>
                    <a:pt x="11367" y="727"/>
                  </a:cubicBezTo>
                  <a:lnTo>
                    <a:pt x="11331" y="727"/>
                  </a:lnTo>
                  <a:cubicBezTo>
                    <a:pt x="11310" y="727"/>
                    <a:pt x="11296" y="720"/>
                    <a:pt x="11275" y="713"/>
                  </a:cubicBezTo>
                  <a:cubicBezTo>
                    <a:pt x="11271" y="713"/>
                    <a:pt x="11269" y="712"/>
                    <a:pt x="11266" y="712"/>
                  </a:cubicBezTo>
                  <a:lnTo>
                    <a:pt x="11266" y="712"/>
                  </a:lnTo>
                  <a:cubicBezTo>
                    <a:pt x="11264" y="711"/>
                    <a:pt x="11260" y="709"/>
                    <a:pt x="11253" y="706"/>
                  </a:cubicBezTo>
                  <a:cubicBezTo>
                    <a:pt x="11211" y="699"/>
                    <a:pt x="11168" y="678"/>
                    <a:pt x="11133" y="663"/>
                  </a:cubicBezTo>
                  <a:lnTo>
                    <a:pt x="11090" y="642"/>
                  </a:lnTo>
                  <a:cubicBezTo>
                    <a:pt x="11088" y="641"/>
                    <a:pt x="11086" y="641"/>
                    <a:pt x="11085" y="640"/>
                  </a:cubicBezTo>
                  <a:lnTo>
                    <a:pt x="11085" y="640"/>
                  </a:lnTo>
                  <a:cubicBezTo>
                    <a:pt x="11082" y="639"/>
                    <a:pt x="11079" y="637"/>
                    <a:pt x="11076" y="635"/>
                  </a:cubicBezTo>
                  <a:cubicBezTo>
                    <a:pt x="11041" y="614"/>
                    <a:pt x="11012" y="593"/>
                    <a:pt x="10977" y="571"/>
                  </a:cubicBezTo>
                  <a:cubicBezTo>
                    <a:pt x="10913" y="522"/>
                    <a:pt x="10842" y="472"/>
                    <a:pt x="10778" y="415"/>
                  </a:cubicBezTo>
                  <a:cubicBezTo>
                    <a:pt x="10551" y="231"/>
                    <a:pt x="10296" y="39"/>
                    <a:pt x="9991" y="4"/>
                  </a:cubicBezTo>
                  <a:cubicBezTo>
                    <a:pt x="9966" y="2"/>
                    <a:pt x="9941" y="1"/>
                    <a:pt x="9917" y="1"/>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6" name="Google Shape;2456;p38"/>
            <p:cNvSpPr/>
            <p:nvPr/>
          </p:nvSpPr>
          <p:spPr>
            <a:xfrm>
              <a:off x="933478" y="3128425"/>
              <a:ext cx="500311" cy="71673"/>
            </a:xfrm>
            <a:custGeom>
              <a:rect b="b" l="l" r="r" t="t"/>
              <a:pathLst>
                <a:path extrusionOk="0" h="1457" w="10171">
                  <a:moveTo>
                    <a:pt x="9887" y="427"/>
                  </a:moveTo>
                  <a:cubicBezTo>
                    <a:pt x="9886" y="433"/>
                    <a:pt x="9883" y="440"/>
                    <a:pt x="9881" y="442"/>
                  </a:cubicBezTo>
                  <a:lnTo>
                    <a:pt x="9881" y="442"/>
                  </a:lnTo>
                  <a:cubicBezTo>
                    <a:pt x="9883" y="436"/>
                    <a:pt x="9885" y="431"/>
                    <a:pt x="9887" y="427"/>
                  </a:cubicBezTo>
                  <a:close/>
                  <a:moveTo>
                    <a:pt x="639" y="523"/>
                  </a:moveTo>
                  <a:lnTo>
                    <a:pt x="639" y="523"/>
                  </a:lnTo>
                  <a:cubicBezTo>
                    <a:pt x="637" y="524"/>
                    <a:pt x="635" y="524"/>
                    <a:pt x="633" y="525"/>
                  </a:cubicBezTo>
                  <a:cubicBezTo>
                    <a:pt x="635" y="525"/>
                    <a:pt x="637" y="524"/>
                    <a:pt x="639" y="523"/>
                  </a:cubicBezTo>
                  <a:close/>
                  <a:moveTo>
                    <a:pt x="581" y="564"/>
                  </a:moveTo>
                  <a:lnTo>
                    <a:pt x="572" y="576"/>
                  </a:lnTo>
                  <a:lnTo>
                    <a:pt x="572" y="576"/>
                  </a:lnTo>
                  <a:cubicBezTo>
                    <a:pt x="574" y="571"/>
                    <a:pt x="578" y="566"/>
                    <a:pt x="581" y="564"/>
                  </a:cubicBezTo>
                  <a:close/>
                  <a:moveTo>
                    <a:pt x="4277" y="572"/>
                  </a:moveTo>
                  <a:lnTo>
                    <a:pt x="4242" y="582"/>
                  </a:lnTo>
                  <a:cubicBezTo>
                    <a:pt x="4262" y="576"/>
                    <a:pt x="4272" y="573"/>
                    <a:pt x="4277" y="572"/>
                  </a:cubicBezTo>
                  <a:close/>
                  <a:moveTo>
                    <a:pt x="520" y="638"/>
                  </a:moveTo>
                  <a:lnTo>
                    <a:pt x="520" y="638"/>
                  </a:lnTo>
                  <a:cubicBezTo>
                    <a:pt x="519" y="638"/>
                    <a:pt x="519" y="639"/>
                    <a:pt x="519" y="639"/>
                  </a:cubicBezTo>
                  <a:lnTo>
                    <a:pt x="519" y="639"/>
                  </a:lnTo>
                  <a:cubicBezTo>
                    <a:pt x="519" y="639"/>
                    <a:pt x="519" y="639"/>
                    <a:pt x="520" y="639"/>
                  </a:cubicBezTo>
                  <a:cubicBezTo>
                    <a:pt x="520" y="638"/>
                    <a:pt x="520" y="638"/>
                    <a:pt x="520" y="638"/>
                  </a:cubicBezTo>
                  <a:close/>
                  <a:moveTo>
                    <a:pt x="4753" y="631"/>
                  </a:moveTo>
                  <a:cubicBezTo>
                    <a:pt x="4767" y="641"/>
                    <a:pt x="4776" y="647"/>
                    <a:pt x="4781" y="650"/>
                  </a:cubicBezTo>
                  <a:lnTo>
                    <a:pt x="4781" y="650"/>
                  </a:lnTo>
                  <a:cubicBezTo>
                    <a:pt x="4772" y="644"/>
                    <a:pt x="4762" y="637"/>
                    <a:pt x="4753" y="631"/>
                  </a:cubicBezTo>
                  <a:close/>
                  <a:moveTo>
                    <a:pt x="519" y="639"/>
                  </a:moveTo>
                  <a:cubicBezTo>
                    <a:pt x="519" y="640"/>
                    <a:pt x="518" y="641"/>
                    <a:pt x="517" y="642"/>
                  </a:cubicBezTo>
                  <a:lnTo>
                    <a:pt x="517" y="642"/>
                  </a:lnTo>
                  <a:cubicBezTo>
                    <a:pt x="515" y="649"/>
                    <a:pt x="513" y="654"/>
                    <a:pt x="513" y="654"/>
                  </a:cubicBezTo>
                  <a:cubicBezTo>
                    <a:pt x="514" y="654"/>
                    <a:pt x="515" y="650"/>
                    <a:pt x="519" y="639"/>
                  </a:cubicBezTo>
                  <a:close/>
                  <a:moveTo>
                    <a:pt x="2956" y="728"/>
                  </a:moveTo>
                  <a:cubicBezTo>
                    <a:pt x="2956" y="728"/>
                    <a:pt x="2952" y="730"/>
                    <a:pt x="2946" y="731"/>
                  </a:cubicBezTo>
                  <a:lnTo>
                    <a:pt x="2946" y="731"/>
                  </a:lnTo>
                  <a:cubicBezTo>
                    <a:pt x="2953" y="729"/>
                    <a:pt x="2956" y="728"/>
                    <a:pt x="2956" y="728"/>
                  </a:cubicBezTo>
                  <a:close/>
                  <a:moveTo>
                    <a:pt x="9682" y="735"/>
                  </a:moveTo>
                  <a:cubicBezTo>
                    <a:pt x="9676" y="740"/>
                    <a:pt x="9670" y="745"/>
                    <a:pt x="9667" y="745"/>
                  </a:cubicBezTo>
                  <a:cubicBezTo>
                    <a:pt x="9663" y="745"/>
                    <a:pt x="9675" y="739"/>
                    <a:pt x="9682" y="735"/>
                  </a:cubicBezTo>
                  <a:close/>
                  <a:moveTo>
                    <a:pt x="2536" y="744"/>
                  </a:moveTo>
                  <a:cubicBezTo>
                    <a:pt x="2537" y="744"/>
                    <a:pt x="2539" y="745"/>
                    <a:pt x="2541" y="745"/>
                  </a:cubicBezTo>
                  <a:cubicBezTo>
                    <a:pt x="2551" y="748"/>
                    <a:pt x="2555" y="750"/>
                    <a:pt x="2555" y="750"/>
                  </a:cubicBezTo>
                  <a:cubicBezTo>
                    <a:pt x="2555" y="750"/>
                    <a:pt x="2546" y="747"/>
                    <a:pt x="2536" y="744"/>
                  </a:cubicBezTo>
                  <a:close/>
                  <a:moveTo>
                    <a:pt x="6454" y="925"/>
                  </a:moveTo>
                  <a:lnTo>
                    <a:pt x="6448" y="929"/>
                  </a:lnTo>
                  <a:cubicBezTo>
                    <a:pt x="6443" y="931"/>
                    <a:pt x="6441" y="932"/>
                    <a:pt x="6441" y="932"/>
                  </a:cubicBezTo>
                  <a:cubicBezTo>
                    <a:pt x="6441" y="932"/>
                    <a:pt x="6447" y="928"/>
                    <a:pt x="6454" y="925"/>
                  </a:cubicBezTo>
                  <a:close/>
                  <a:moveTo>
                    <a:pt x="6293" y="998"/>
                  </a:moveTo>
                  <a:cubicBezTo>
                    <a:pt x="6293" y="998"/>
                    <a:pt x="6289" y="999"/>
                    <a:pt x="6284" y="1001"/>
                  </a:cubicBezTo>
                  <a:lnTo>
                    <a:pt x="6284" y="1001"/>
                  </a:lnTo>
                  <a:cubicBezTo>
                    <a:pt x="6290" y="999"/>
                    <a:pt x="6292" y="998"/>
                    <a:pt x="6293" y="998"/>
                  </a:cubicBezTo>
                  <a:close/>
                  <a:moveTo>
                    <a:pt x="846" y="0"/>
                  </a:moveTo>
                  <a:cubicBezTo>
                    <a:pt x="612" y="15"/>
                    <a:pt x="392" y="114"/>
                    <a:pt x="229" y="277"/>
                  </a:cubicBezTo>
                  <a:cubicBezTo>
                    <a:pt x="151" y="355"/>
                    <a:pt x="101" y="440"/>
                    <a:pt x="73" y="539"/>
                  </a:cubicBezTo>
                  <a:cubicBezTo>
                    <a:pt x="0" y="720"/>
                    <a:pt x="145" y="855"/>
                    <a:pt x="288" y="855"/>
                  </a:cubicBezTo>
                  <a:cubicBezTo>
                    <a:pt x="369" y="855"/>
                    <a:pt x="450" y="812"/>
                    <a:pt x="491" y="709"/>
                  </a:cubicBezTo>
                  <a:cubicBezTo>
                    <a:pt x="498" y="689"/>
                    <a:pt x="505" y="663"/>
                    <a:pt x="517" y="642"/>
                  </a:cubicBezTo>
                  <a:lnTo>
                    <a:pt x="517" y="642"/>
                  </a:lnTo>
                  <a:cubicBezTo>
                    <a:pt x="518" y="640"/>
                    <a:pt x="519" y="639"/>
                    <a:pt x="520" y="637"/>
                  </a:cubicBezTo>
                  <a:lnTo>
                    <a:pt x="520" y="637"/>
                  </a:lnTo>
                  <a:cubicBezTo>
                    <a:pt x="520" y="637"/>
                    <a:pt x="520" y="637"/>
                    <a:pt x="520" y="638"/>
                  </a:cubicBezTo>
                  <a:lnTo>
                    <a:pt x="520" y="638"/>
                  </a:lnTo>
                  <a:cubicBezTo>
                    <a:pt x="520" y="637"/>
                    <a:pt x="520" y="636"/>
                    <a:pt x="521" y="635"/>
                  </a:cubicBezTo>
                  <a:lnTo>
                    <a:pt x="521" y="635"/>
                  </a:lnTo>
                  <a:cubicBezTo>
                    <a:pt x="520" y="636"/>
                    <a:pt x="520" y="636"/>
                    <a:pt x="520" y="637"/>
                  </a:cubicBezTo>
                  <a:lnTo>
                    <a:pt x="520" y="637"/>
                  </a:lnTo>
                  <a:cubicBezTo>
                    <a:pt x="520" y="634"/>
                    <a:pt x="522" y="631"/>
                    <a:pt x="523" y="628"/>
                  </a:cubicBezTo>
                  <a:lnTo>
                    <a:pt x="523" y="628"/>
                  </a:lnTo>
                  <a:cubicBezTo>
                    <a:pt x="522" y="631"/>
                    <a:pt x="521" y="633"/>
                    <a:pt x="521" y="635"/>
                  </a:cubicBezTo>
                  <a:lnTo>
                    <a:pt x="521" y="635"/>
                  </a:lnTo>
                  <a:cubicBezTo>
                    <a:pt x="522" y="631"/>
                    <a:pt x="525" y="628"/>
                    <a:pt x="527" y="624"/>
                  </a:cubicBezTo>
                  <a:cubicBezTo>
                    <a:pt x="541" y="610"/>
                    <a:pt x="555" y="596"/>
                    <a:pt x="569" y="582"/>
                  </a:cubicBezTo>
                  <a:cubicBezTo>
                    <a:pt x="569" y="582"/>
                    <a:pt x="569" y="582"/>
                    <a:pt x="569" y="582"/>
                  </a:cubicBezTo>
                  <a:lnTo>
                    <a:pt x="569" y="582"/>
                  </a:lnTo>
                  <a:cubicBezTo>
                    <a:pt x="567" y="584"/>
                    <a:pt x="565" y="586"/>
                    <a:pt x="562" y="589"/>
                  </a:cubicBezTo>
                  <a:lnTo>
                    <a:pt x="572" y="576"/>
                  </a:lnTo>
                  <a:lnTo>
                    <a:pt x="572" y="576"/>
                  </a:lnTo>
                  <a:cubicBezTo>
                    <a:pt x="571" y="578"/>
                    <a:pt x="570" y="580"/>
                    <a:pt x="569" y="582"/>
                  </a:cubicBezTo>
                  <a:lnTo>
                    <a:pt x="569" y="582"/>
                  </a:lnTo>
                  <a:cubicBezTo>
                    <a:pt x="583" y="567"/>
                    <a:pt x="586" y="561"/>
                    <a:pt x="585" y="561"/>
                  </a:cubicBezTo>
                  <a:cubicBezTo>
                    <a:pt x="584" y="561"/>
                    <a:pt x="583" y="562"/>
                    <a:pt x="581" y="564"/>
                  </a:cubicBezTo>
                  <a:lnTo>
                    <a:pt x="581" y="564"/>
                  </a:lnTo>
                  <a:lnTo>
                    <a:pt x="583" y="561"/>
                  </a:lnTo>
                  <a:cubicBezTo>
                    <a:pt x="605" y="546"/>
                    <a:pt x="619" y="532"/>
                    <a:pt x="640" y="518"/>
                  </a:cubicBezTo>
                  <a:cubicBezTo>
                    <a:pt x="645" y="516"/>
                    <a:pt x="649" y="515"/>
                    <a:pt x="653" y="514"/>
                  </a:cubicBezTo>
                  <a:lnTo>
                    <a:pt x="653" y="514"/>
                  </a:lnTo>
                  <a:cubicBezTo>
                    <a:pt x="648" y="517"/>
                    <a:pt x="644" y="521"/>
                    <a:pt x="639" y="523"/>
                  </a:cubicBezTo>
                  <a:lnTo>
                    <a:pt x="639" y="523"/>
                  </a:lnTo>
                  <a:cubicBezTo>
                    <a:pt x="659" y="516"/>
                    <a:pt x="663" y="513"/>
                    <a:pt x="659" y="513"/>
                  </a:cubicBezTo>
                  <a:cubicBezTo>
                    <a:pt x="658" y="513"/>
                    <a:pt x="656" y="514"/>
                    <a:pt x="653" y="514"/>
                  </a:cubicBezTo>
                  <a:lnTo>
                    <a:pt x="653" y="514"/>
                  </a:lnTo>
                  <a:cubicBezTo>
                    <a:pt x="656" y="512"/>
                    <a:pt x="659" y="511"/>
                    <a:pt x="661" y="511"/>
                  </a:cubicBezTo>
                  <a:cubicBezTo>
                    <a:pt x="676" y="504"/>
                    <a:pt x="704" y="490"/>
                    <a:pt x="718" y="483"/>
                  </a:cubicBezTo>
                  <a:lnTo>
                    <a:pt x="761" y="468"/>
                  </a:lnTo>
                  <a:lnTo>
                    <a:pt x="768" y="468"/>
                  </a:lnTo>
                  <a:cubicBezTo>
                    <a:pt x="777" y="465"/>
                    <a:pt x="782" y="464"/>
                    <a:pt x="782" y="464"/>
                  </a:cubicBezTo>
                  <a:cubicBezTo>
                    <a:pt x="783" y="464"/>
                    <a:pt x="774" y="467"/>
                    <a:pt x="754" y="475"/>
                  </a:cubicBezTo>
                  <a:cubicBezTo>
                    <a:pt x="775" y="468"/>
                    <a:pt x="796" y="468"/>
                    <a:pt x="817" y="461"/>
                  </a:cubicBezTo>
                  <a:cubicBezTo>
                    <a:pt x="839" y="454"/>
                    <a:pt x="867" y="454"/>
                    <a:pt x="895" y="447"/>
                  </a:cubicBezTo>
                  <a:lnTo>
                    <a:pt x="910" y="447"/>
                  </a:lnTo>
                  <a:cubicBezTo>
                    <a:pt x="938" y="447"/>
                    <a:pt x="966" y="454"/>
                    <a:pt x="988" y="454"/>
                  </a:cubicBezTo>
                  <a:cubicBezTo>
                    <a:pt x="1016" y="461"/>
                    <a:pt x="1037" y="461"/>
                    <a:pt x="1066" y="468"/>
                  </a:cubicBezTo>
                  <a:lnTo>
                    <a:pt x="1073" y="468"/>
                  </a:lnTo>
                  <a:cubicBezTo>
                    <a:pt x="1087" y="468"/>
                    <a:pt x="1101" y="475"/>
                    <a:pt x="1122" y="483"/>
                  </a:cubicBezTo>
                  <a:cubicBezTo>
                    <a:pt x="1179" y="504"/>
                    <a:pt x="1236" y="525"/>
                    <a:pt x="1293" y="546"/>
                  </a:cubicBezTo>
                  <a:lnTo>
                    <a:pt x="1363" y="589"/>
                  </a:lnTo>
                  <a:cubicBezTo>
                    <a:pt x="1385" y="596"/>
                    <a:pt x="1399" y="603"/>
                    <a:pt x="1413" y="610"/>
                  </a:cubicBezTo>
                  <a:cubicBezTo>
                    <a:pt x="1470" y="646"/>
                    <a:pt x="1527" y="681"/>
                    <a:pt x="1576" y="717"/>
                  </a:cubicBezTo>
                  <a:cubicBezTo>
                    <a:pt x="1683" y="780"/>
                    <a:pt x="1782" y="851"/>
                    <a:pt x="1881" y="915"/>
                  </a:cubicBezTo>
                  <a:cubicBezTo>
                    <a:pt x="2101" y="1064"/>
                    <a:pt x="2349" y="1163"/>
                    <a:pt x="2611" y="1199"/>
                  </a:cubicBezTo>
                  <a:cubicBezTo>
                    <a:pt x="2648" y="1202"/>
                    <a:pt x="2684" y="1204"/>
                    <a:pt x="2719" y="1204"/>
                  </a:cubicBezTo>
                  <a:cubicBezTo>
                    <a:pt x="3040" y="1204"/>
                    <a:pt x="3336" y="1067"/>
                    <a:pt x="3604" y="908"/>
                  </a:cubicBezTo>
                  <a:cubicBezTo>
                    <a:pt x="3746" y="830"/>
                    <a:pt x="3881" y="745"/>
                    <a:pt x="4030" y="674"/>
                  </a:cubicBezTo>
                  <a:cubicBezTo>
                    <a:pt x="4093" y="639"/>
                    <a:pt x="4164" y="603"/>
                    <a:pt x="4242" y="582"/>
                  </a:cubicBezTo>
                  <a:cubicBezTo>
                    <a:pt x="4251" y="577"/>
                    <a:pt x="4278" y="571"/>
                    <a:pt x="4280" y="571"/>
                  </a:cubicBezTo>
                  <a:cubicBezTo>
                    <a:pt x="4281" y="571"/>
                    <a:pt x="4280" y="571"/>
                    <a:pt x="4277" y="572"/>
                  </a:cubicBezTo>
                  <a:lnTo>
                    <a:pt x="4277" y="572"/>
                  </a:lnTo>
                  <a:lnTo>
                    <a:pt x="4292" y="568"/>
                  </a:lnTo>
                  <a:cubicBezTo>
                    <a:pt x="4327" y="561"/>
                    <a:pt x="4370" y="553"/>
                    <a:pt x="4412" y="546"/>
                  </a:cubicBezTo>
                  <a:lnTo>
                    <a:pt x="4462" y="546"/>
                  </a:lnTo>
                  <a:cubicBezTo>
                    <a:pt x="4505" y="546"/>
                    <a:pt x="4547" y="553"/>
                    <a:pt x="4590" y="561"/>
                  </a:cubicBezTo>
                  <a:cubicBezTo>
                    <a:pt x="4593" y="563"/>
                    <a:pt x="4595" y="565"/>
                    <a:pt x="4598" y="566"/>
                  </a:cubicBezTo>
                  <a:lnTo>
                    <a:pt x="4598" y="566"/>
                  </a:lnTo>
                  <a:cubicBezTo>
                    <a:pt x="4600" y="566"/>
                    <a:pt x="4601" y="567"/>
                    <a:pt x="4602" y="567"/>
                  </a:cubicBezTo>
                  <a:lnTo>
                    <a:pt x="4602" y="567"/>
                  </a:lnTo>
                  <a:cubicBezTo>
                    <a:pt x="4601" y="567"/>
                    <a:pt x="4600" y="567"/>
                    <a:pt x="4598" y="566"/>
                  </a:cubicBezTo>
                  <a:lnTo>
                    <a:pt x="4598" y="566"/>
                  </a:lnTo>
                  <a:cubicBezTo>
                    <a:pt x="4593" y="565"/>
                    <a:pt x="4588" y="564"/>
                    <a:pt x="4584" y="564"/>
                  </a:cubicBezTo>
                  <a:cubicBezTo>
                    <a:pt x="4574" y="564"/>
                    <a:pt x="4573" y="567"/>
                    <a:pt x="4604" y="568"/>
                  </a:cubicBezTo>
                  <a:lnTo>
                    <a:pt x="4604" y="568"/>
                  </a:lnTo>
                  <a:cubicBezTo>
                    <a:pt x="4603" y="567"/>
                    <a:pt x="4603" y="567"/>
                    <a:pt x="4602" y="567"/>
                  </a:cubicBezTo>
                  <a:lnTo>
                    <a:pt x="4602" y="567"/>
                  </a:lnTo>
                  <a:cubicBezTo>
                    <a:pt x="4605" y="568"/>
                    <a:pt x="4607" y="568"/>
                    <a:pt x="4610" y="568"/>
                  </a:cubicBezTo>
                  <a:lnTo>
                    <a:pt x="4610" y="568"/>
                  </a:lnTo>
                  <a:cubicBezTo>
                    <a:pt x="4608" y="568"/>
                    <a:pt x="4606" y="568"/>
                    <a:pt x="4604" y="568"/>
                  </a:cubicBezTo>
                  <a:lnTo>
                    <a:pt x="4604" y="568"/>
                  </a:lnTo>
                  <a:cubicBezTo>
                    <a:pt x="4604" y="568"/>
                    <a:pt x="4604" y="568"/>
                    <a:pt x="4604" y="568"/>
                  </a:cubicBezTo>
                  <a:lnTo>
                    <a:pt x="4661" y="589"/>
                  </a:lnTo>
                  <a:cubicBezTo>
                    <a:pt x="4682" y="596"/>
                    <a:pt x="4703" y="603"/>
                    <a:pt x="4724" y="617"/>
                  </a:cubicBezTo>
                  <a:lnTo>
                    <a:pt x="4753" y="631"/>
                  </a:lnTo>
                  <a:cubicBezTo>
                    <a:pt x="4753" y="631"/>
                    <a:pt x="4753" y="631"/>
                    <a:pt x="4753" y="631"/>
                  </a:cubicBezTo>
                  <a:lnTo>
                    <a:pt x="4753" y="631"/>
                  </a:lnTo>
                  <a:cubicBezTo>
                    <a:pt x="4753" y="631"/>
                    <a:pt x="4753" y="631"/>
                    <a:pt x="4753" y="631"/>
                  </a:cubicBezTo>
                  <a:lnTo>
                    <a:pt x="4753" y="631"/>
                  </a:lnTo>
                  <a:cubicBezTo>
                    <a:pt x="4766" y="636"/>
                    <a:pt x="4789" y="652"/>
                    <a:pt x="4786" y="652"/>
                  </a:cubicBezTo>
                  <a:cubicBezTo>
                    <a:pt x="4786" y="652"/>
                    <a:pt x="4784" y="651"/>
                    <a:pt x="4781" y="650"/>
                  </a:cubicBezTo>
                  <a:lnTo>
                    <a:pt x="4781" y="650"/>
                  </a:lnTo>
                  <a:cubicBezTo>
                    <a:pt x="4850" y="693"/>
                    <a:pt x="4917" y="738"/>
                    <a:pt x="4980" y="787"/>
                  </a:cubicBezTo>
                  <a:cubicBezTo>
                    <a:pt x="5051" y="844"/>
                    <a:pt x="5122" y="915"/>
                    <a:pt x="5192" y="972"/>
                  </a:cubicBezTo>
                  <a:cubicBezTo>
                    <a:pt x="5334" y="1114"/>
                    <a:pt x="5497" y="1241"/>
                    <a:pt x="5675" y="1341"/>
                  </a:cubicBezTo>
                  <a:cubicBezTo>
                    <a:pt x="5812" y="1418"/>
                    <a:pt x="5968" y="1456"/>
                    <a:pt x="6126" y="1456"/>
                  </a:cubicBezTo>
                  <a:cubicBezTo>
                    <a:pt x="6172" y="1456"/>
                    <a:pt x="6217" y="1453"/>
                    <a:pt x="6263" y="1447"/>
                  </a:cubicBezTo>
                  <a:cubicBezTo>
                    <a:pt x="6604" y="1397"/>
                    <a:pt x="6866" y="1163"/>
                    <a:pt x="7114" y="943"/>
                  </a:cubicBezTo>
                  <a:cubicBezTo>
                    <a:pt x="7178" y="894"/>
                    <a:pt x="7235" y="844"/>
                    <a:pt x="7291" y="795"/>
                  </a:cubicBezTo>
                  <a:cubicBezTo>
                    <a:pt x="7320" y="773"/>
                    <a:pt x="7355" y="752"/>
                    <a:pt x="7383" y="731"/>
                  </a:cubicBezTo>
                  <a:cubicBezTo>
                    <a:pt x="7398" y="724"/>
                    <a:pt x="7412" y="709"/>
                    <a:pt x="7426" y="702"/>
                  </a:cubicBezTo>
                  <a:lnTo>
                    <a:pt x="7454" y="688"/>
                  </a:lnTo>
                  <a:cubicBezTo>
                    <a:pt x="7460" y="684"/>
                    <a:pt x="7462" y="682"/>
                    <a:pt x="7460" y="682"/>
                  </a:cubicBezTo>
                  <a:cubicBezTo>
                    <a:pt x="7460" y="682"/>
                    <a:pt x="7458" y="682"/>
                    <a:pt x="7457" y="683"/>
                  </a:cubicBezTo>
                  <a:lnTo>
                    <a:pt x="7457" y="683"/>
                  </a:lnTo>
                  <a:cubicBezTo>
                    <a:pt x="7518" y="650"/>
                    <a:pt x="7585" y="623"/>
                    <a:pt x="7653" y="596"/>
                  </a:cubicBezTo>
                  <a:lnTo>
                    <a:pt x="7653" y="596"/>
                  </a:lnTo>
                  <a:cubicBezTo>
                    <a:pt x="7632" y="605"/>
                    <a:pt x="7625" y="609"/>
                    <a:pt x="7625" y="609"/>
                  </a:cubicBezTo>
                  <a:cubicBezTo>
                    <a:pt x="7626" y="609"/>
                    <a:pt x="7658" y="596"/>
                    <a:pt x="7667" y="596"/>
                  </a:cubicBezTo>
                  <a:lnTo>
                    <a:pt x="7724" y="589"/>
                  </a:lnTo>
                  <a:cubicBezTo>
                    <a:pt x="7745" y="582"/>
                    <a:pt x="7773" y="582"/>
                    <a:pt x="7795" y="582"/>
                  </a:cubicBezTo>
                  <a:cubicBezTo>
                    <a:pt x="7778" y="579"/>
                    <a:pt x="7773" y="579"/>
                    <a:pt x="7773" y="579"/>
                  </a:cubicBezTo>
                  <a:cubicBezTo>
                    <a:pt x="7773" y="579"/>
                    <a:pt x="7797" y="582"/>
                    <a:pt x="7802" y="582"/>
                  </a:cubicBezTo>
                  <a:lnTo>
                    <a:pt x="7844" y="582"/>
                  </a:lnTo>
                  <a:cubicBezTo>
                    <a:pt x="7873" y="582"/>
                    <a:pt x="7901" y="589"/>
                    <a:pt x="7929" y="596"/>
                  </a:cubicBezTo>
                  <a:lnTo>
                    <a:pt x="7965" y="603"/>
                  </a:lnTo>
                  <a:cubicBezTo>
                    <a:pt x="7971" y="604"/>
                    <a:pt x="7975" y="604"/>
                    <a:pt x="7977" y="605"/>
                  </a:cubicBezTo>
                  <a:lnTo>
                    <a:pt x="7977" y="605"/>
                  </a:lnTo>
                  <a:cubicBezTo>
                    <a:pt x="8025" y="618"/>
                    <a:pt x="8080" y="632"/>
                    <a:pt x="8128" y="653"/>
                  </a:cubicBezTo>
                  <a:cubicBezTo>
                    <a:pt x="8178" y="674"/>
                    <a:pt x="8227" y="702"/>
                    <a:pt x="8284" y="724"/>
                  </a:cubicBezTo>
                  <a:cubicBezTo>
                    <a:pt x="8305" y="738"/>
                    <a:pt x="8327" y="752"/>
                    <a:pt x="8348" y="766"/>
                  </a:cubicBezTo>
                  <a:lnTo>
                    <a:pt x="8364" y="771"/>
                  </a:lnTo>
                  <a:lnTo>
                    <a:pt x="8364" y="771"/>
                  </a:lnTo>
                  <a:cubicBezTo>
                    <a:pt x="8372" y="776"/>
                    <a:pt x="8393" y="787"/>
                    <a:pt x="8397" y="787"/>
                  </a:cubicBezTo>
                  <a:cubicBezTo>
                    <a:pt x="8603" y="929"/>
                    <a:pt x="8823" y="1036"/>
                    <a:pt x="9050" y="1128"/>
                  </a:cubicBezTo>
                  <a:cubicBezTo>
                    <a:pt x="9154" y="1164"/>
                    <a:pt x="9262" y="1181"/>
                    <a:pt x="9370" y="1181"/>
                  </a:cubicBezTo>
                  <a:cubicBezTo>
                    <a:pt x="9498" y="1181"/>
                    <a:pt x="9626" y="1156"/>
                    <a:pt x="9745" y="1107"/>
                  </a:cubicBezTo>
                  <a:cubicBezTo>
                    <a:pt x="9936" y="1029"/>
                    <a:pt x="10085" y="865"/>
                    <a:pt x="10149" y="660"/>
                  </a:cubicBezTo>
                  <a:cubicBezTo>
                    <a:pt x="10156" y="617"/>
                    <a:pt x="10163" y="575"/>
                    <a:pt x="10170" y="532"/>
                  </a:cubicBezTo>
                  <a:lnTo>
                    <a:pt x="10170" y="490"/>
                  </a:lnTo>
                  <a:cubicBezTo>
                    <a:pt x="10162" y="464"/>
                    <a:pt x="10158" y="451"/>
                    <a:pt x="10157" y="451"/>
                  </a:cubicBezTo>
                  <a:cubicBezTo>
                    <a:pt x="10156" y="451"/>
                    <a:pt x="10156" y="457"/>
                    <a:pt x="10156" y="468"/>
                  </a:cubicBezTo>
                  <a:cubicBezTo>
                    <a:pt x="10149" y="454"/>
                    <a:pt x="10149" y="440"/>
                    <a:pt x="10142" y="426"/>
                  </a:cubicBezTo>
                  <a:cubicBezTo>
                    <a:pt x="10135" y="405"/>
                    <a:pt x="10128" y="383"/>
                    <a:pt x="10121" y="362"/>
                  </a:cubicBezTo>
                  <a:cubicBezTo>
                    <a:pt x="10095" y="317"/>
                    <a:pt x="10052" y="290"/>
                    <a:pt x="10003" y="290"/>
                  </a:cubicBezTo>
                  <a:cubicBezTo>
                    <a:pt x="9997" y="290"/>
                    <a:pt x="9992" y="290"/>
                    <a:pt x="9986" y="291"/>
                  </a:cubicBezTo>
                  <a:cubicBezTo>
                    <a:pt x="9936" y="298"/>
                    <a:pt x="9894" y="341"/>
                    <a:pt x="9887" y="390"/>
                  </a:cubicBezTo>
                  <a:cubicBezTo>
                    <a:pt x="9887" y="405"/>
                    <a:pt x="9887" y="412"/>
                    <a:pt x="9887" y="426"/>
                  </a:cubicBezTo>
                  <a:cubicBezTo>
                    <a:pt x="9887" y="425"/>
                    <a:pt x="9887" y="425"/>
                    <a:pt x="9887" y="425"/>
                  </a:cubicBezTo>
                  <a:lnTo>
                    <a:pt x="9887" y="425"/>
                  </a:lnTo>
                  <a:cubicBezTo>
                    <a:pt x="9887" y="425"/>
                    <a:pt x="9887" y="426"/>
                    <a:pt x="9887" y="427"/>
                  </a:cubicBezTo>
                  <a:lnTo>
                    <a:pt x="9887" y="427"/>
                  </a:lnTo>
                  <a:cubicBezTo>
                    <a:pt x="9887" y="426"/>
                    <a:pt x="9887" y="426"/>
                    <a:pt x="9887" y="426"/>
                  </a:cubicBezTo>
                  <a:lnTo>
                    <a:pt x="9887" y="426"/>
                  </a:lnTo>
                  <a:cubicBezTo>
                    <a:pt x="9881" y="438"/>
                    <a:pt x="9880" y="442"/>
                    <a:pt x="9881" y="442"/>
                  </a:cubicBezTo>
                  <a:cubicBezTo>
                    <a:pt x="9881" y="442"/>
                    <a:pt x="9881" y="442"/>
                    <a:pt x="9881" y="442"/>
                  </a:cubicBezTo>
                  <a:lnTo>
                    <a:pt x="9881" y="442"/>
                  </a:lnTo>
                  <a:cubicBezTo>
                    <a:pt x="9881" y="443"/>
                    <a:pt x="9880" y="445"/>
                    <a:pt x="9879" y="447"/>
                  </a:cubicBezTo>
                  <a:cubicBezTo>
                    <a:pt x="9872" y="468"/>
                    <a:pt x="9865" y="490"/>
                    <a:pt x="9865" y="511"/>
                  </a:cubicBezTo>
                  <a:cubicBezTo>
                    <a:pt x="9858" y="532"/>
                    <a:pt x="9858" y="525"/>
                    <a:pt x="9858" y="539"/>
                  </a:cubicBezTo>
                  <a:lnTo>
                    <a:pt x="9844" y="568"/>
                  </a:lnTo>
                  <a:cubicBezTo>
                    <a:pt x="9844" y="568"/>
                    <a:pt x="9780" y="653"/>
                    <a:pt x="9773" y="667"/>
                  </a:cubicBezTo>
                  <a:cubicBezTo>
                    <a:pt x="9766" y="674"/>
                    <a:pt x="9759" y="674"/>
                    <a:pt x="9752" y="681"/>
                  </a:cubicBezTo>
                  <a:cubicBezTo>
                    <a:pt x="9738" y="695"/>
                    <a:pt x="9716" y="709"/>
                    <a:pt x="9695" y="724"/>
                  </a:cubicBezTo>
                  <a:cubicBezTo>
                    <a:pt x="9695" y="724"/>
                    <a:pt x="9690" y="729"/>
                    <a:pt x="9684" y="734"/>
                  </a:cubicBezTo>
                  <a:lnTo>
                    <a:pt x="9684" y="734"/>
                  </a:lnTo>
                  <a:cubicBezTo>
                    <a:pt x="9682" y="735"/>
                    <a:pt x="9679" y="736"/>
                    <a:pt x="9674" y="738"/>
                  </a:cubicBezTo>
                  <a:cubicBezTo>
                    <a:pt x="9645" y="759"/>
                    <a:pt x="9638" y="759"/>
                    <a:pt x="9617" y="773"/>
                  </a:cubicBezTo>
                  <a:cubicBezTo>
                    <a:pt x="9596" y="780"/>
                    <a:pt x="9575" y="787"/>
                    <a:pt x="9553" y="795"/>
                  </a:cubicBezTo>
                  <a:cubicBezTo>
                    <a:pt x="9550" y="796"/>
                    <a:pt x="9549" y="797"/>
                    <a:pt x="9549" y="797"/>
                  </a:cubicBezTo>
                  <a:lnTo>
                    <a:pt x="9549" y="797"/>
                  </a:lnTo>
                  <a:cubicBezTo>
                    <a:pt x="9537" y="799"/>
                    <a:pt x="9522" y="802"/>
                    <a:pt x="9518" y="802"/>
                  </a:cubicBezTo>
                  <a:cubicBezTo>
                    <a:pt x="9504" y="802"/>
                    <a:pt x="9482" y="809"/>
                    <a:pt x="9461" y="809"/>
                  </a:cubicBezTo>
                  <a:cubicBezTo>
                    <a:pt x="9461" y="809"/>
                    <a:pt x="9461" y="809"/>
                    <a:pt x="9461" y="809"/>
                  </a:cubicBezTo>
                  <a:lnTo>
                    <a:pt x="9461" y="809"/>
                  </a:lnTo>
                  <a:cubicBezTo>
                    <a:pt x="9454" y="812"/>
                    <a:pt x="9449" y="814"/>
                    <a:pt x="9444" y="814"/>
                  </a:cubicBezTo>
                  <a:cubicBezTo>
                    <a:pt x="9440" y="814"/>
                    <a:pt x="9436" y="812"/>
                    <a:pt x="9433" y="809"/>
                  </a:cubicBezTo>
                  <a:cubicBezTo>
                    <a:pt x="9397" y="809"/>
                    <a:pt x="9369" y="809"/>
                    <a:pt x="9341" y="802"/>
                  </a:cubicBezTo>
                  <a:lnTo>
                    <a:pt x="9305" y="795"/>
                  </a:lnTo>
                  <a:cubicBezTo>
                    <a:pt x="9298" y="795"/>
                    <a:pt x="9277" y="793"/>
                    <a:pt x="9266" y="792"/>
                  </a:cubicBezTo>
                  <a:lnTo>
                    <a:pt x="9266" y="792"/>
                  </a:lnTo>
                  <a:cubicBezTo>
                    <a:pt x="9214" y="778"/>
                    <a:pt x="9168" y="764"/>
                    <a:pt x="9128" y="738"/>
                  </a:cubicBezTo>
                  <a:cubicBezTo>
                    <a:pt x="9071" y="717"/>
                    <a:pt x="9021" y="695"/>
                    <a:pt x="8965" y="667"/>
                  </a:cubicBezTo>
                  <a:lnTo>
                    <a:pt x="8922" y="646"/>
                  </a:lnTo>
                  <a:cubicBezTo>
                    <a:pt x="8917" y="646"/>
                    <a:pt x="8889" y="631"/>
                    <a:pt x="8894" y="631"/>
                  </a:cubicBezTo>
                  <a:cubicBezTo>
                    <a:pt x="8895" y="631"/>
                    <a:pt x="8902" y="633"/>
                    <a:pt x="8915" y="639"/>
                  </a:cubicBezTo>
                  <a:cubicBezTo>
                    <a:pt x="8887" y="624"/>
                    <a:pt x="8865" y="610"/>
                    <a:pt x="8844" y="596"/>
                  </a:cubicBezTo>
                  <a:lnTo>
                    <a:pt x="8695" y="511"/>
                  </a:lnTo>
                  <a:cubicBezTo>
                    <a:pt x="8483" y="369"/>
                    <a:pt x="8256" y="263"/>
                    <a:pt x="8015" y="199"/>
                  </a:cubicBezTo>
                  <a:cubicBezTo>
                    <a:pt x="7942" y="183"/>
                    <a:pt x="7867" y="175"/>
                    <a:pt x="7792" y="175"/>
                  </a:cubicBezTo>
                  <a:cubicBezTo>
                    <a:pt x="7663" y="175"/>
                    <a:pt x="7533" y="199"/>
                    <a:pt x="7412" y="249"/>
                  </a:cubicBezTo>
                  <a:cubicBezTo>
                    <a:pt x="7256" y="319"/>
                    <a:pt x="7107" y="405"/>
                    <a:pt x="6979" y="518"/>
                  </a:cubicBezTo>
                  <a:cubicBezTo>
                    <a:pt x="6852" y="617"/>
                    <a:pt x="6738" y="724"/>
                    <a:pt x="6611" y="816"/>
                  </a:cubicBezTo>
                  <a:lnTo>
                    <a:pt x="6518" y="880"/>
                  </a:lnTo>
                  <a:cubicBezTo>
                    <a:pt x="6504" y="894"/>
                    <a:pt x="6490" y="901"/>
                    <a:pt x="6476" y="908"/>
                  </a:cubicBezTo>
                  <a:lnTo>
                    <a:pt x="6462" y="919"/>
                  </a:lnTo>
                  <a:lnTo>
                    <a:pt x="6462" y="919"/>
                  </a:lnTo>
                  <a:cubicBezTo>
                    <a:pt x="6460" y="920"/>
                    <a:pt x="6457" y="921"/>
                    <a:pt x="6455" y="922"/>
                  </a:cubicBezTo>
                  <a:cubicBezTo>
                    <a:pt x="6396" y="955"/>
                    <a:pt x="6338" y="981"/>
                    <a:pt x="6279" y="1002"/>
                  </a:cubicBezTo>
                  <a:lnTo>
                    <a:pt x="6279" y="1002"/>
                  </a:lnTo>
                  <a:cubicBezTo>
                    <a:pt x="6269" y="1004"/>
                    <a:pt x="6257" y="1007"/>
                    <a:pt x="6249" y="1007"/>
                  </a:cubicBezTo>
                  <a:cubicBezTo>
                    <a:pt x="6228" y="1007"/>
                    <a:pt x="6214" y="1014"/>
                    <a:pt x="6199" y="1021"/>
                  </a:cubicBezTo>
                  <a:lnTo>
                    <a:pt x="6065" y="1021"/>
                  </a:lnTo>
                  <a:lnTo>
                    <a:pt x="6029" y="1014"/>
                  </a:lnTo>
                  <a:cubicBezTo>
                    <a:pt x="6024" y="1014"/>
                    <a:pt x="6004" y="1008"/>
                    <a:pt x="6003" y="1008"/>
                  </a:cubicBezTo>
                  <a:cubicBezTo>
                    <a:pt x="6003" y="1008"/>
                    <a:pt x="6008" y="1010"/>
                    <a:pt x="6022" y="1014"/>
                  </a:cubicBezTo>
                  <a:lnTo>
                    <a:pt x="6015" y="1014"/>
                  </a:lnTo>
                  <a:lnTo>
                    <a:pt x="5980" y="1000"/>
                  </a:lnTo>
                  <a:cubicBezTo>
                    <a:pt x="5958" y="993"/>
                    <a:pt x="5937" y="986"/>
                    <a:pt x="5916" y="972"/>
                  </a:cubicBezTo>
                  <a:lnTo>
                    <a:pt x="5859" y="951"/>
                  </a:lnTo>
                  <a:cubicBezTo>
                    <a:pt x="5856" y="949"/>
                    <a:pt x="5853" y="947"/>
                    <a:pt x="5850" y="945"/>
                  </a:cubicBezTo>
                  <a:lnTo>
                    <a:pt x="5850" y="945"/>
                  </a:lnTo>
                  <a:lnTo>
                    <a:pt x="5866" y="951"/>
                  </a:lnTo>
                  <a:cubicBezTo>
                    <a:pt x="5845" y="937"/>
                    <a:pt x="5837" y="933"/>
                    <a:pt x="5835" y="933"/>
                  </a:cubicBezTo>
                  <a:cubicBezTo>
                    <a:pt x="5833" y="933"/>
                    <a:pt x="5842" y="940"/>
                    <a:pt x="5850" y="945"/>
                  </a:cubicBezTo>
                  <a:lnTo>
                    <a:pt x="5850" y="945"/>
                  </a:lnTo>
                  <a:lnTo>
                    <a:pt x="5845" y="943"/>
                  </a:lnTo>
                  <a:cubicBezTo>
                    <a:pt x="5802" y="915"/>
                    <a:pt x="5760" y="887"/>
                    <a:pt x="5724" y="851"/>
                  </a:cubicBezTo>
                  <a:cubicBezTo>
                    <a:pt x="5646" y="795"/>
                    <a:pt x="5582" y="731"/>
                    <a:pt x="5512" y="674"/>
                  </a:cubicBezTo>
                  <a:cubicBezTo>
                    <a:pt x="5221" y="412"/>
                    <a:pt x="4909" y="121"/>
                    <a:pt x="4498" y="114"/>
                  </a:cubicBezTo>
                  <a:cubicBezTo>
                    <a:pt x="4490" y="114"/>
                    <a:pt x="4482" y="114"/>
                    <a:pt x="4474" y="114"/>
                  </a:cubicBezTo>
                  <a:cubicBezTo>
                    <a:pt x="4136" y="114"/>
                    <a:pt x="3839" y="260"/>
                    <a:pt x="3554" y="426"/>
                  </a:cubicBezTo>
                  <a:cubicBezTo>
                    <a:pt x="3420" y="511"/>
                    <a:pt x="3278" y="589"/>
                    <a:pt x="3136" y="660"/>
                  </a:cubicBezTo>
                  <a:cubicBezTo>
                    <a:pt x="3071" y="686"/>
                    <a:pt x="3006" y="712"/>
                    <a:pt x="2941" y="732"/>
                  </a:cubicBezTo>
                  <a:lnTo>
                    <a:pt x="2941" y="732"/>
                  </a:lnTo>
                  <a:cubicBezTo>
                    <a:pt x="2931" y="735"/>
                    <a:pt x="2917" y="738"/>
                    <a:pt x="2909" y="738"/>
                  </a:cubicBezTo>
                  <a:lnTo>
                    <a:pt x="2853" y="752"/>
                  </a:lnTo>
                  <a:cubicBezTo>
                    <a:pt x="2817" y="759"/>
                    <a:pt x="2775" y="766"/>
                    <a:pt x="2739" y="766"/>
                  </a:cubicBezTo>
                  <a:lnTo>
                    <a:pt x="2732" y="766"/>
                  </a:lnTo>
                  <a:cubicBezTo>
                    <a:pt x="2704" y="766"/>
                    <a:pt x="2668" y="766"/>
                    <a:pt x="2640" y="759"/>
                  </a:cubicBezTo>
                  <a:cubicBezTo>
                    <a:pt x="2611" y="759"/>
                    <a:pt x="2590" y="752"/>
                    <a:pt x="2562" y="745"/>
                  </a:cubicBezTo>
                  <a:cubicBezTo>
                    <a:pt x="2562" y="745"/>
                    <a:pt x="2537" y="742"/>
                    <a:pt x="2530" y="742"/>
                  </a:cubicBezTo>
                  <a:cubicBezTo>
                    <a:pt x="2530" y="742"/>
                    <a:pt x="2529" y="742"/>
                    <a:pt x="2529" y="742"/>
                  </a:cubicBezTo>
                  <a:lnTo>
                    <a:pt x="2529" y="742"/>
                  </a:lnTo>
                  <a:cubicBezTo>
                    <a:pt x="2521" y="740"/>
                    <a:pt x="2514" y="738"/>
                    <a:pt x="2512" y="738"/>
                  </a:cubicBezTo>
                  <a:cubicBezTo>
                    <a:pt x="2463" y="724"/>
                    <a:pt x="2413" y="702"/>
                    <a:pt x="2363" y="681"/>
                  </a:cubicBezTo>
                  <a:cubicBezTo>
                    <a:pt x="2335" y="667"/>
                    <a:pt x="2307" y="653"/>
                    <a:pt x="2271" y="639"/>
                  </a:cubicBezTo>
                  <a:lnTo>
                    <a:pt x="2243" y="624"/>
                  </a:lnTo>
                  <a:cubicBezTo>
                    <a:pt x="2238" y="620"/>
                    <a:pt x="2210" y="599"/>
                    <a:pt x="2208" y="599"/>
                  </a:cubicBezTo>
                  <a:cubicBezTo>
                    <a:pt x="2207" y="599"/>
                    <a:pt x="2212" y="603"/>
                    <a:pt x="2229" y="617"/>
                  </a:cubicBezTo>
                  <a:cubicBezTo>
                    <a:pt x="2186" y="582"/>
                    <a:pt x="2136" y="561"/>
                    <a:pt x="2087" y="532"/>
                  </a:cubicBezTo>
                  <a:lnTo>
                    <a:pt x="1931" y="426"/>
                  </a:lnTo>
                  <a:cubicBezTo>
                    <a:pt x="1817" y="355"/>
                    <a:pt x="1704" y="277"/>
                    <a:pt x="1583" y="213"/>
                  </a:cubicBezTo>
                  <a:cubicBezTo>
                    <a:pt x="1363" y="71"/>
                    <a:pt x="1108" y="0"/>
                    <a:pt x="846"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7" name="Google Shape;2457;p38"/>
            <p:cNvSpPr/>
            <p:nvPr/>
          </p:nvSpPr>
          <p:spPr>
            <a:xfrm>
              <a:off x="1172301" y="2909155"/>
              <a:ext cx="259808" cy="55045"/>
            </a:xfrm>
            <a:custGeom>
              <a:rect b="b" l="l" r="r" t="t"/>
              <a:pathLst>
                <a:path extrusionOk="0" h="1564" w="7383">
                  <a:moveTo>
                    <a:pt x="2609" y="725"/>
                  </a:moveTo>
                  <a:lnTo>
                    <a:pt x="2625" y="729"/>
                  </a:lnTo>
                  <a:lnTo>
                    <a:pt x="2625" y="729"/>
                  </a:lnTo>
                  <a:cubicBezTo>
                    <a:pt x="2623" y="729"/>
                    <a:pt x="2621" y="728"/>
                    <a:pt x="2619" y="728"/>
                  </a:cubicBezTo>
                  <a:lnTo>
                    <a:pt x="2619" y="728"/>
                  </a:lnTo>
                  <a:cubicBezTo>
                    <a:pt x="2616" y="727"/>
                    <a:pt x="2612" y="726"/>
                    <a:pt x="2609" y="725"/>
                  </a:cubicBezTo>
                  <a:close/>
                  <a:moveTo>
                    <a:pt x="2736" y="772"/>
                  </a:moveTo>
                  <a:cubicBezTo>
                    <a:pt x="2746" y="777"/>
                    <a:pt x="2756" y="783"/>
                    <a:pt x="2766" y="789"/>
                  </a:cubicBezTo>
                  <a:lnTo>
                    <a:pt x="2736" y="772"/>
                  </a:lnTo>
                  <a:close/>
                  <a:moveTo>
                    <a:pt x="6876" y="843"/>
                  </a:moveTo>
                  <a:cubicBezTo>
                    <a:pt x="6875" y="844"/>
                    <a:pt x="6873" y="845"/>
                    <a:pt x="6872" y="846"/>
                  </a:cubicBezTo>
                  <a:cubicBezTo>
                    <a:pt x="6863" y="851"/>
                    <a:pt x="6858" y="854"/>
                    <a:pt x="6857" y="854"/>
                  </a:cubicBezTo>
                  <a:cubicBezTo>
                    <a:pt x="6856" y="854"/>
                    <a:pt x="6861" y="849"/>
                    <a:pt x="6876" y="843"/>
                  </a:cubicBezTo>
                  <a:close/>
                  <a:moveTo>
                    <a:pt x="5021" y="917"/>
                  </a:moveTo>
                  <a:lnTo>
                    <a:pt x="5010" y="920"/>
                  </a:lnTo>
                  <a:lnTo>
                    <a:pt x="5010" y="920"/>
                  </a:lnTo>
                  <a:lnTo>
                    <a:pt x="5021" y="917"/>
                  </a:lnTo>
                  <a:close/>
                  <a:moveTo>
                    <a:pt x="5010" y="920"/>
                  </a:moveTo>
                  <a:lnTo>
                    <a:pt x="5000" y="924"/>
                  </a:lnTo>
                  <a:cubicBezTo>
                    <a:pt x="5003" y="924"/>
                    <a:pt x="5007" y="922"/>
                    <a:pt x="5010" y="920"/>
                  </a:cubicBezTo>
                  <a:close/>
                  <a:moveTo>
                    <a:pt x="4903" y="968"/>
                  </a:moveTo>
                  <a:cubicBezTo>
                    <a:pt x="4903" y="968"/>
                    <a:pt x="4900" y="970"/>
                    <a:pt x="4893" y="974"/>
                  </a:cubicBezTo>
                  <a:cubicBezTo>
                    <a:pt x="4891" y="975"/>
                    <a:pt x="4889" y="976"/>
                    <a:pt x="4887" y="978"/>
                  </a:cubicBezTo>
                  <a:lnTo>
                    <a:pt x="4887" y="978"/>
                  </a:lnTo>
                  <a:cubicBezTo>
                    <a:pt x="4894" y="974"/>
                    <a:pt x="4903" y="968"/>
                    <a:pt x="4903" y="968"/>
                  </a:cubicBezTo>
                  <a:close/>
                  <a:moveTo>
                    <a:pt x="4008" y="1094"/>
                  </a:moveTo>
                  <a:lnTo>
                    <a:pt x="4008" y="1094"/>
                  </a:lnTo>
                  <a:cubicBezTo>
                    <a:pt x="4008" y="1094"/>
                    <a:pt x="3998" y="1098"/>
                    <a:pt x="3972" y="1108"/>
                  </a:cubicBezTo>
                  <a:cubicBezTo>
                    <a:pt x="3985" y="1104"/>
                    <a:pt x="4009" y="1094"/>
                    <a:pt x="4008" y="1094"/>
                  </a:cubicBezTo>
                  <a:close/>
                  <a:moveTo>
                    <a:pt x="287" y="1"/>
                  </a:moveTo>
                  <a:cubicBezTo>
                    <a:pt x="170" y="1"/>
                    <a:pt x="71" y="89"/>
                    <a:pt x="57" y="208"/>
                  </a:cubicBezTo>
                  <a:cubicBezTo>
                    <a:pt x="1" y="562"/>
                    <a:pt x="256" y="860"/>
                    <a:pt x="561" y="1002"/>
                  </a:cubicBezTo>
                  <a:cubicBezTo>
                    <a:pt x="690" y="1062"/>
                    <a:pt x="826" y="1087"/>
                    <a:pt x="962" y="1087"/>
                  </a:cubicBezTo>
                  <a:cubicBezTo>
                    <a:pt x="1178" y="1087"/>
                    <a:pt x="1396" y="1026"/>
                    <a:pt x="1596" y="952"/>
                  </a:cubicBezTo>
                  <a:cubicBezTo>
                    <a:pt x="1780" y="888"/>
                    <a:pt x="1958" y="810"/>
                    <a:pt x="2149" y="754"/>
                  </a:cubicBezTo>
                  <a:lnTo>
                    <a:pt x="2149" y="754"/>
                  </a:lnTo>
                  <a:lnTo>
                    <a:pt x="2092" y="768"/>
                  </a:lnTo>
                  <a:cubicBezTo>
                    <a:pt x="2209" y="734"/>
                    <a:pt x="2325" y="713"/>
                    <a:pt x="2448" y="705"/>
                  </a:cubicBezTo>
                  <a:lnTo>
                    <a:pt x="2448" y="705"/>
                  </a:lnTo>
                  <a:cubicBezTo>
                    <a:pt x="2502" y="707"/>
                    <a:pt x="2555" y="713"/>
                    <a:pt x="2609" y="725"/>
                  </a:cubicBezTo>
                  <a:lnTo>
                    <a:pt x="2609" y="725"/>
                  </a:lnTo>
                  <a:lnTo>
                    <a:pt x="2582" y="718"/>
                  </a:lnTo>
                  <a:lnTo>
                    <a:pt x="2582" y="718"/>
                  </a:lnTo>
                  <a:cubicBezTo>
                    <a:pt x="2594" y="721"/>
                    <a:pt x="2607" y="724"/>
                    <a:pt x="2619" y="728"/>
                  </a:cubicBezTo>
                  <a:lnTo>
                    <a:pt x="2619" y="728"/>
                  </a:lnTo>
                  <a:cubicBezTo>
                    <a:pt x="2626" y="729"/>
                    <a:pt x="2632" y="731"/>
                    <a:pt x="2638" y="732"/>
                  </a:cubicBezTo>
                  <a:lnTo>
                    <a:pt x="2625" y="729"/>
                  </a:lnTo>
                  <a:lnTo>
                    <a:pt x="2625" y="729"/>
                  </a:lnTo>
                  <a:cubicBezTo>
                    <a:pt x="2660" y="739"/>
                    <a:pt x="2693" y="751"/>
                    <a:pt x="2726" y="767"/>
                  </a:cubicBezTo>
                  <a:lnTo>
                    <a:pt x="2726" y="767"/>
                  </a:lnTo>
                  <a:cubicBezTo>
                    <a:pt x="2809" y="821"/>
                    <a:pt x="2887" y="880"/>
                    <a:pt x="2960" y="949"/>
                  </a:cubicBezTo>
                  <a:lnTo>
                    <a:pt x="2960" y="949"/>
                  </a:lnTo>
                  <a:cubicBezTo>
                    <a:pt x="3092" y="1094"/>
                    <a:pt x="3238" y="1239"/>
                    <a:pt x="3383" y="1371"/>
                  </a:cubicBezTo>
                  <a:cubicBezTo>
                    <a:pt x="3538" y="1500"/>
                    <a:pt x="3739" y="1564"/>
                    <a:pt x="3940" y="1564"/>
                  </a:cubicBezTo>
                  <a:cubicBezTo>
                    <a:pt x="3960" y="1564"/>
                    <a:pt x="3980" y="1563"/>
                    <a:pt x="4000" y="1562"/>
                  </a:cubicBezTo>
                  <a:cubicBezTo>
                    <a:pt x="4380" y="1520"/>
                    <a:pt x="4592" y="1177"/>
                    <a:pt x="4887" y="978"/>
                  </a:cubicBezTo>
                  <a:lnTo>
                    <a:pt x="4887" y="978"/>
                  </a:lnTo>
                  <a:cubicBezTo>
                    <a:pt x="4882" y="980"/>
                    <a:pt x="4878" y="983"/>
                    <a:pt x="4877" y="983"/>
                  </a:cubicBezTo>
                  <a:cubicBezTo>
                    <a:pt x="4876" y="983"/>
                    <a:pt x="4878" y="980"/>
                    <a:pt x="4886" y="974"/>
                  </a:cubicBezTo>
                  <a:lnTo>
                    <a:pt x="4915" y="959"/>
                  </a:lnTo>
                  <a:cubicBezTo>
                    <a:pt x="4936" y="945"/>
                    <a:pt x="4957" y="938"/>
                    <a:pt x="4978" y="931"/>
                  </a:cubicBezTo>
                  <a:lnTo>
                    <a:pt x="5010" y="920"/>
                  </a:lnTo>
                  <a:lnTo>
                    <a:pt x="5010" y="920"/>
                  </a:lnTo>
                  <a:lnTo>
                    <a:pt x="5010" y="920"/>
                  </a:lnTo>
                  <a:lnTo>
                    <a:pt x="5010" y="920"/>
                  </a:lnTo>
                  <a:cubicBezTo>
                    <a:pt x="5014" y="919"/>
                    <a:pt x="5017" y="917"/>
                    <a:pt x="5021" y="917"/>
                  </a:cubicBezTo>
                  <a:cubicBezTo>
                    <a:pt x="5049" y="910"/>
                    <a:pt x="5078" y="910"/>
                    <a:pt x="5099" y="903"/>
                  </a:cubicBezTo>
                  <a:lnTo>
                    <a:pt x="5141" y="903"/>
                  </a:lnTo>
                  <a:cubicBezTo>
                    <a:pt x="5170" y="903"/>
                    <a:pt x="5198" y="903"/>
                    <a:pt x="5227" y="910"/>
                  </a:cubicBezTo>
                  <a:cubicBezTo>
                    <a:pt x="5290" y="917"/>
                    <a:pt x="5347" y="924"/>
                    <a:pt x="5404" y="938"/>
                  </a:cubicBezTo>
                  <a:lnTo>
                    <a:pt x="5354" y="924"/>
                  </a:lnTo>
                  <a:lnTo>
                    <a:pt x="5354" y="924"/>
                  </a:lnTo>
                  <a:cubicBezTo>
                    <a:pt x="5659" y="1002"/>
                    <a:pt x="5921" y="1172"/>
                    <a:pt x="6226" y="1257"/>
                  </a:cubicBezTo>
                  <a:cubicBezTo>
                    <a:pt x="6333" y="1293"/>
                    <a:pt x="6446" y="1309"/>
                    <a:pt x="6557" y="1309"/>
                  </a:cubicBezTo>
                  <a:cubicBezTo>
                    <a:pt x="6622" y="1309"/>
                    <a:pt x="6688" y="1303"/>
                    <a:pt x="6751" y="1293"/>
                  </a:cubicBezTo>
                  <a:cubicBezTo>
                    <a:pt x="6907" y="1264"/>
                    <a:pt x="7049" y="1193"/>
                    <a:pt x="7155" y="1087"/>
                  </a:cubicBezTo>
                  <a:cubicBezTo>
                    <a:pt x="7283" y="959"/>
                    <a:pt x="7382" y="789"/>
                    <a:pt x="7333" y="598"/>
                  </a:cubicBezTo>
                  <a:cubicBezTo>
                    <a:pt x="7325" y="541"/>
                    <a:pt x="7276" y="498"/>
                    <a:pt x="7219" y="491"/>
                  </a:cubicBezTo>
                  <a:cubicBezTo>
                    <a:pt x="7214" y="491"/>
                    <a:pt x="7209" y="490"/>
                    <a:pt x="7204" y="490"/>
                  </a:cubicBezTo>
                  <a:cubicBezTo>
                    <a:pt x="7153" y="490"/>
                    <a:pt x="7104" y="524"/>
                    <a:pt x="7084" y="569"/>
                  </a:cubicBezTo>
                  <a:lnTo>
                    <a:pt x="7077" y="562"/>
                  </a:lnTo>
                  <a:cubicBezTo>
                    <a:pt x="7070" y="591"/>
                    <a:pt x="7056" y="619"/>
                    <a:pt x="7049" y="640"/>
                  </a:cubicBezTo>
                  <a:cubicBezTo>
                    <a:pt x="7042" y="654"/>
                    <a:pt x="7042" y="669"/>
                    <a:pt x="7035" y="676"/>
                  </a:cubicBezTo>
                  <a:cubicBezTo>
                    <a:pt x="7028" y="688"/>
                    <a:pt x="7028" y="690"/>
                    <a:pt x="7028" y="695"/>
                  </a:cubicBezTo>
                  <a:lnTo>
                    <a:pt x="7028" y="695"/>
                  </a:lnTo>
                  <a:cubicBezTo>
                    <a:pt x="7018" y="704"/>
                    <a:pt x="7012" y="720"/>
                    <a:pt x="7006" y="725"/>
                  </a:cubicBezTo>
                  <a:lnTo>
                    <a:pt x="6985" y="754"/>
                  </a:lnTo>
                  <a:lnTo>
                    <a:pt x="6978" y="761"/>
                  </a:lnTo>
                  <a:lnTo>
                    <a:pt x="6978" y="761"/>
                  </a:lnTo>
                  <a:cubicBezTo>
                    <a:pt x="6964" y="768"/>
                    <a:pt x="6958" y="775"/>
                    <a:pt x="6958" y="778"/>
                  </a:cubicBezTo>
                  <a:lnTo>
                    <a:pt x="6958" y="778"/>
                  </a:lnTo>
                  <a:cubicBezTo>
                    <a:pt x="6964" y="773"/>
                    <a:pt x="6971" y="768"/>
                    <a:pt x="6978" y="761"/>
                  </a:cubicBezTo>
                  <a:lnTo>
                    <a:pt x="6978" y="761"/>
                  </a:lnTo>
                  <a:lnTo>
                    <a:pt x="6971" y="768"/>
                  </a:lnTo>
                  <a:cubicBezTo>
                    <a:pt x="6966" y="776"/>
                    <a:pt x="6961" y="779"/>
                    <a:pt x="6960" y="779"/>
                  </a:cubicBezTo>
                  <a:cubicBezTo>
                    <a:pt x="6959" y="779"/>
                    <a:pt x="6959" y="778"/>
                    <a:pt x="6958" y="778"/>
                  </a:cubicBezTo>
                  <a:lnTo>
                    <a:pt x="6958" y="778"/>
                  </a:lnTo>
                  <a:cubicBezTo>
                    <a:pt x="6952" y="783"/>
                    <a:pt x="6946" y="789"/>
                    <a:pt x="6943" y="796"/>
                  </a:cubicBezTo>
                  <a:cubicBezTo>
                    <a:pt x="6924" y="809"/>
                    <a:pt x="6900" y="826"/>
                    <a:pt x="6880" y="840"/>
                  </a:cubicBezTo>
                  <a:lnTo>
                    <a:pt x="6880" y="840"/>
                  </a:lnTo>
                  <a:cubicBezTo>
                    <a:pt x="6875" y="842"/>
                    <a:pt x="6870" y="846"/>
                    <a:pt x="6865" y="846"/>
                  </a:cubicBezTo>
                  <a:lnTo>
                    <a:pt x="6822" y="867"/>
                  </a:lnTo>
                  <a:cubicBezTo>
                    <a:pt x="6801" y="881"/>
                    <a:pt x="6765" y="888"/>
                    <a:pt x="6744" y="903"/>
                  </a:cubicBezTo>
                  <a:cubicBezTo>
                    <a:pt x="6744" y="903"/>
                    <a:pt x="6763" y="896"/>
                    <a:pt x="6767" y="896"/>
                  </a:cubicBezTo>
                  <a:cubicBezTo>
                    <a:pt x="6769" y="896"/>
                    <a:pt x="6768" y="898"/>
                    <a:pt x="6758" y="903"/>
                  </a:cubicBezTo>
                  <a:lnTo>
                    <a:pt x="6737" y="903"/>
                  </a:lnTo>
                  <a:lnTo>
                    <a:pt x="6687" y="910"/>
                  </a:lnTo>
                  <a:cubicBezTo>
                    <a:pt x="6659" y="917"/>
                    <a:pt x="6631" y="917"/>
                    <a:pt x="6602" y="917"/>
                  </a:cubicBezTo>
                  <a:lnTo>
                    <a:pt x="6538" y="917"/>
                  </a:lnTo>
                  <a:cubicBezTo>
                    <a:pt x="6503" y="917"/>
                    <a:pt x="6467" y="910"/>
                    <a:pt x="6432" y="903"/>
                  </a:cubicBezTo>
                  <a:lnTo>
                    <a:pt x="6404" y="896"/>
                  </a:lnTo>
                  <a:cubicBezTo>
                    <a:pt x="6392" y="893"/>
                    <a:pt x="6389" y="892"/>
                    <a:pt x="6392" y="892"/>
                  </a:cubicBezTo>
                  <a:cubicBezTo>
                    <a:pt x="6396" y="892"/>
                    <a:pt x="6418" y="896"/>
                    <a:pt x="6418" y="896"/>
                  </a:cubicBezTo>
                  <a:cubicBezTo>
                    <a:pt x="6418" y="896"/>
                    <a:pt x="6368" y="881"/>
                    <a:pt x="6354" y="881"/>
                  </a:cubicBezTo>
                  <a:cubicBezTo>
                    <a:pt x="6212" y="832"/>
                    <a:pt x="6070" y="775"/>
                    <a:pt x="5936" y="704"/>
                  </a:cubicBezTo>
                  <a:cubicBezTo>
                    <a:pt x="5682" y="584"/>
                    <a:pt x="5423" y="483"/>
                    <a:pt x="5140" y="483"/>
                  </a:cubicBezTo>
                  <a:cubicBezTo>
                    <a:pt x="5121" y="483"/>
                    <a:pt x="5103" y="483"/>
                    <a:pt x="5085" y="484"/>
                  </a:cubicBezTo>
                  <a:cubicBezTo>
                    <a:pt x="4822" y="491"/>
                    <a:pt x="4595" y="633"/>
                    <a:pt x="4404" y="803"/>
                  </a:cubicBezTo>
                  <a:cubicBezTo>
                    <a:pt x="4312" y="888"/>
                    <a:pt x="4220" y="966"/>
                    <a:pt x="4120" y="1037"/>
                  </a:cubicBezTo>
                  <a:lnTo>
                    <a:pt x="4085" y="1059"/>
                  </a:lnTo>
                  <a:lnTo>
                    <a:pt x="4106" y="1044"/>
                  </a:lnTo>
                  <a:lnTo>
                    <a:pt x="4106" y="1044"/>
                  </a:lnTo>
                  <a:cubicBezTo>
                    <a:pt x="4093" y="1053"/>
                    <a:pt x="4084" y="1059"/>
                    <a:pt x="4078" y="1063"/>
                  </a:cubicBezTo>
                  <a:lnTo>
                    <a:pt x="4078" y="1063"/>
                  </a:lnTo>
                  <a:cubicBezTo>
                    <a:pt x="4080" y="1062"/>
                    <a:pt x="4083" y="1060"/>
                    <a:pt x="4085" y="1059"/>
                  </a:cubicBezTo>
                  <a:lnTo>
                    <a:pt x="4085" y="1059"/>
                  </a:lnTo>
                  <a:cubicBezTo>
                    <a:pt x="4078" y="1065"/>
                    <a:pt x="4070" y="1070"/>
                    <a:pt x="4069" y="1070"/>
                  </a:cubicBezTo>
                  <a:cubicBezTo>
                    <a:pt x="4068" y="1070"/>
                    <a:pt x="4071" y="1068"/>
                    <a:pt x="4078" y="1063"/>
                  </a:cubicBezTo>
                  <a:lnTo>
                    <a:pt x="4078" y="1063"/>
                  </a:lnTo>
                  <a:cubicBezTo>
                    <a:pt x="4058" y="1074"/>
                    <a:pt x="4033" y="1081"/>
                    <a:pt x="4014" y="1094"/>
                  </a:cubicBezTo>
                  <a:lnTo>
                    <a:pt x="3972" y="1108"/>
                  </a:lnTo>
                  <a:cubicBezTo>
                    <a:pt x="3951" y="1108"/>
                    <a:pt x="3930" y="1112"/>
                    <a:pt x="3907" y="1114"/>
                  </a:cubicBezTo>
                  <a:lnTo>
                    <a:pt x="3907" y="1114"/>
                  </a:lnTo>
                  <a:cubicBezTo>
                    <a:pt x="3881" y="1112"/>
                    <a:pt x="3857" y="1109"/>
                    <a:pt x="3833" y="1105"/>
                  </a:cubicBezTo>
                  <a:lnTo>
                    <a:pt x="3833" y="1105"/>
                  </a:lnTo>
                  <a:cubicBezTo>
                    <a:pt x="3806" y="1096"/>
                    <a:pt x="3779" y="1085"/>
                    <a:pt x="3752" y="1074"/>
                  </a:cubicBezTo>
                  <a:lnTo>
                    <a:pt x="3752" y="1074"/>
                  </a:lnTo>
                  <a:cubicBezTo>
                    <a:pt x="3668" y="1020"/>
                    <a:pt x="3590" y="960"/>
                    <a:pt x="3525" y="888"/>
                  </a:cubicBezTo>
                  <a:lnTo>
                    <a:pt x="3525" y="888"/>
                  </a:lnTo>
                  <a:lnTo>
                    <a:pt x="3560" y="931"/>
                  </a:lnTo>
                  <a:cubicBezTo>
                    <a:pt x="3340" y="704"/>
                    <a:pt x="3142" y="442"/>
                    <a:pt x="2844" y="321"/>
                  </a:cubicBezTo>
                  <a:cubicBezTo>
                    <a:pt x="2717" y="271"/>
                    <a:pt x="2586" y="250"/>
                    <a:pt x="2455" y="250"/>
                  </a:cubicBezTo>
                  <a:cubicBezTo>
                    <a:pt x="2217" y="250"/>
                    <a:pt x="1978" y="317"/>
                    <a:pt x="1759" y="399"/>
                  </a:cubicBezTo>
                  <a:cubicBezTo>
                    <a:pt x="1589" y="463"/>
                    <a:pt x="1419" y="534"/>
                    <a:pt x="1249" y="591"/>
                  </a:cubicBezTo>
                  <a:lnTo>
                    <a:pt x="1298" y="569"/>
                  </a:lnTo>
                  <a:lnTo>
                    <a:pt x="1298" y="569"/>
                  </a:lnTo>
                  <a:cubicBezTo>
                    <a:pt x="1185" y="605"/>
                    <a:pt x="1071" y="626"/>
                    <a:pt x="951" y="626"/>
                  </a:cubicBezTo>
                  <a:lnTo>
                    <a:pt x="1008" y="626"/>
                  </a:lnTo>
                  <a:cubicBezTo>
                    <a:pt x="990" y="628"/>
                    <a:pt x="972" y="629"/>
                    <a:pt x="954" y="629"/>
                  </a:cubicBezTo>
                  <a:cubicBezTo>
                    <a:pt x="901" y="629"/>
                    <a:pt x="848" y="621"/>
                    <a:pt x="795" y="605"/>
                  </a:cubicBezTo>
                  <a:lnTo>
                    <a:pt x="795" y="605"/>
                  </a:lnTo>
                  <a:lnTo>
                    <a:pt x="859" y="619"/>
                  </a:lnTo>
                  <a:cubicBezTo>
                    <a:pt x="809" y="608"/>
                    <a:pt x="763" y="592"/>
                    <a:pt x="719" y="569"/>
                  </a:cubicBezTo>
                  <a:lnTo>
                    <a:pt x="719" y="569"/>
                  </a:lnTo>
                  <a:lnTo>
                    <a:pt x="731" y="576"/>
                  </a:lnTo>
                  <a:cubicBezTo>
                    <a:pt x="721" y="571"/>
                    <a:pt x="711" y="566"/>
                    <a:pt x="701" y="560"/>
                  </a:cubicBezTo>
                  <a:lnTo>
                    <a:pt x="701" y="560"/>
                  </a:lnTo>
                  <a:cubicBezTo>
                    <a:pt x="707" y="563"/>
                    <a:pt x="713" y="566"/>
                    <a:pt x="719" y="569"/>
                  </a:cubicBezTo>
                  <a:lnTo>
                    <a:pt x="719" y="569"/>
                  </a:lnTo>
                  <a:lnTo>
                    <a:pt x="692" y="554"/>
                  </a:lnTo>
                  <a:lnTo>
                    <a:pt x="692" y="554"/>
                  </a:lnTo>
                  <a:cubicBezTo>
                    <a:pt x="695" y="556"/>
                    <a:pt x="698" y="558"/>
                    <a:pt x="701" y="560"/>
                  </a:cubicBezTo>
                  <a:lnTo>
                    <a:pt x="701" y="560"/>
                  </a:lnTo>
                  <a:cubicBezTo>
                    <a:pt x="694" y="556"/>
                    <a:pt x="688" y="552"/>
                    <a:pt x="681" y="548"/>
                  </a:cubicBezTo>
                  <a:lnTo>
                    <a:pt x="681" y="548"/>
                  </a:lnTo>
                  <a:lnTo>
                    <a:pt x="692" y="554"/>
                  </a:lnTo>
                  <a:lnTo>
                    <a:pt x="692" y="554"/>
                  </a:lnTo>
                  <a:cubicBezTo>
                    <a:pt x="651" y="528"/>
                    <a:pt x="615" y="495"/>
                    <a:pt x="582" y="463"/>
                  </a:cubicBezTo>
                  <a:lnTo>
                    <a:pt x="582" y="463"/>
                  </a:lnTo>
                  <a:lnTo>
                    <a:pt x="618" y="506"/>
                  </a:lnTo>
                  <a:cubicBezTo>
                    <a:pt x="588" y="476"/>
                    <a:pt x="564" y="447"/>
                    <a:pt x="540" y="414"/>
                  </a:cubicBezTo>
                  <a:lnTo>
                    <a:pt x="540" y="414"/>
                  </a:lnTo>
                  <a:cubicBezTo>
                    <a:pt x="529" y="390"/>
                    <a:pt x="520" y="367"/>
                    <a:pt x="512" y="343"/>
                  </a:cubicBezTo>
                  <a:lnTo>
                    <a:pt x="512" y="343"/>
                  </a:lnTo>
                  <a:cubicBezTo>
                    <a:pt x="509" y="326"/>
                    <a:pt x="506" y="310"/>
                    <a:pt x="505" y="294"/>
                  </a:cubicBezTo>
                  <a:lnTo>
                    <a:pt x="505" y="294"/>
                  </a:lnTo>
                  <a:cubicBezTo>
                    <a:pt x="506" y="281"/>
                    <a:pt x="508" y="268"/>
                    <a:pt x="511" y="257"/>
                  </a:cubicBezTo>
                  <a:cubicBezTo>
                    <a:pt x="525" y="130"/>
                    <a:pt x="433" y="16"/>
                    <a:pt x="313" y="2"/>
                  </a:cubicBezTo>
                  <a:cubicBezTo>
                    <a:pt x="304" y="1"/>
                    <a:pt x="295" y="1"/>
                    <a:pt x="287" y="1"/>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8" name="Google Shape;2458;p38"/>
            <p:cNvSpPr/>
            <p:nvPr/>
          </p:nvSpPr>
          <p:spPr>
            <a:xfrm>
              <a:off x="784533" y="3453575"/>
              <a:ext cx="647573" cy="82949"/>
            </a:xfrm>
            <a:custGeom>
              <a:rect b="b" l="l" r="r" t="t"/>
              <a:pathLst>
                <a:path extrusionOk="0" h="1353" w="10564">
                  <a:moveTo>
                    <a:pt x="10474" y="0"/>
                  </a:moveTo>
                  <a:cubicBezTo>
                    <a:pt x="10472" y="0"/>
                    <a:pt x="10469" y="1"/>
                    <a:pt x="10467" y="1"/>
                  </a:cubicBezTo>
                  <a:cubicBezTo>
                    <a:pt x="10368" y="15"/>
                    <a:pt x="10261" y="22"/>
                    <a:pt x="10162" y="29"/>
                  </a:cubicBezTo>
                  <a:cubicBezTo>
                    <a:pt x="10063" y="36"/>
                    <a:pt x="9956" y="50"/>
                    <a:pt x="9857" y="65"/>
                  </a:cubicBezTo>
                  <a:cubicBezTo>
                    <a:pt x="9659" y="86"/>
                    <a:pt x="9467" y="121"/>
                    <a:pt x="9269" y="157"/>
                  </a:cubicBezTo>
                  <a:cubicBezTo>
                    <a:pt x="9070" y="199"/>
                    <a:pt x="8871" y="242"/>
                    <a:pt x="8673" y="277"/>
                  </a:cubicBezTo>
                  <a:cubicBezTo>
                    <a:pt x="8474" y="313"/>
                    <a:pt x="8276" y="341"/>
                    <a:pt x="8070" y="377"/>
                  </a:cubicBezTo>
                  <a:cubicBezTo>
                    <a:pt x="7276" y="518"/>
                    <a:pt x="6475" y="618"/>
                    <a:pt x="5666" y="682"/>
                  </a:cubicBezTo>
                  <a:cubicBezTo>
                    <a:pt x="5213" y="717"/>
                    <a:pt x="4752" y="745"/>
                    <a:pt x="4298" y="752"/>
                  </a:cubicBezTo>
                  <a:lnTo>
                    <a:pt x="4376" y="752"/>
                  </a:lnTo>
                  <a:cubicBezTo>
                    <a:pt x="4220" y="756"/>
                    <a:pt x="4063" y="757"/>
                    <a:pt x="3907" y="757"/>
                  </a:cubicBezTo>
                  <a:cubicBezTo>
                    <a:pt x="3021" y="757"/>
                    <a:pt x="2136" y="706"/>
                    <a:pt x="1256" y="604"/>
                  </a:cubicBezTo>
                  <a:cubicBezTo>
                    <a:pt x="958" y="568"/>
                    <a:pt x="667" y="526"/>
                    <a:pt x="377" y="476"/>
                  </a:cubicBezTo>
                  <a:cubicBezTo>
                    <a:pt x="364" y="474"/>
                    <a:pt x="352" y="474"/>
                    <a:pt x="340" y="474"/>
                  </a:cubicBezTo>
                  <a:cubicBezTo>
                    <a:pt x="177" y="474"/>
                    <a:pt x="35" y="602"/>
                    <a:pt x="15" y="767"/>
                  </a:cubicBezTo>
                  <a:cubicBezTo>
                    <a:pt x="1" y="944"/>
                    <a:pt x="129" y="1107"/>
                    <a:pt x="306" y="1128"/>
                  </a:cubicBezTo>
                  <a:cubicBezTo>
                    <a:pt x="965" y="1213"/>
                    <a:pt x="1632" y="1284"/>
                    <a:pt x="2305" y="1320"/>
                  </a:cubicBezTo>
                  <a:cubicBezTo>
                    <a:pt x="2735" y="1342"/>
                    <a:pt x="3165" y="1353"/>
                    <a:pt x="3597" y="1353"/>
                  </a:cubicBezTo>
                  <a:cubicBezTo>
                    <a:pt x="3856" y="1353"/>
                    <a:pt x="4115" y="1349"/>
                    <a:pt x="4376" y="1341"/>
                  </a:cubicBezTo>
                  <a:cubicBezTo>
                    <a:pt x="5035" y="1327"/>
                    <a:pt x="5702" y="1277"/>
                    <a:pt x="6368" y="1199"/>
                  </a:cubicBezTo>
                  <a:cubicBezTo>
                    <a:pt x="7035" y="1128"/>
                    <a:pt x="7694" y="1015"/>
                    <a:pt x="8347" y="866"/>
                  </a:cubicBezTo>
                  <a:cubicBezTo>
                    <a:pt x="8673" y="788"/>
                    <a:pt x="8999" y="703"/>
                    <a:pt x="9318" y="618"/>
                  </a:cubicBezTo>
                  <a:cubicBezTo>
                    <a:pt x="9495" y="568"/>
                    <a:pt x="9666" y="511"/>
                    <a:pt x="9829" y="448"/>
                  </a:cubicBezTo>
                  <a:lnTo>
                    <a:pt x="10063" y="348"/>
                  </a:lnTo>
                  <a:cubicBezTo>
                    <a:pt x="10134" y="313"/>
                    <a:pt x="10205" y="277"/>
                    <a:pt x="10275" y="235"/>
                  </a:cubicBezTo>
                  <a:cubicBezTo>
                    <a:pt x="10346" y="199"/>
                    <a:pt x="10424" y="157"/>
                    <a:pt x="10502" y="121"/>
                  </a:cubicBezTo>
                  <a:cubicBezTo>
                    <a:pt x="10564" y="94"/>
                    <a:pt x="10540" y="0"/>
                    <a:pt x="10474" y="0"/>
                  </a:cubicBezTo>
                  <a:close/>
                </a:path>
              </a:pathLst>
            </a:cu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9" name="Google Shape;2459;p38"/>
            <p:cNvSpPr/>
            <p:nvPr/>
          </p:nvSpPr>
          <p:spPr>
            <a:xfrm>
              <a:off x="839076" y="3235975"/>
              <a:ext cx="587829" cy="56026"/>
            </a:xfrm>
            <a:custGeom>
              <a:rect b="b" l="l" r="r" t="t"/>
              <a:pathLst>
                <a:path extrusionOk="0" h="934" w="9800">
                  <a:moveTo>
                    <a:pt x="339" y="0"/>
                  </a:moveTo>
                  <a:cubicBezTo>
                    <a:pt x="177" y="0"/>
                    <a:pt x="34" y="129"/>
                    <a:pt x="15" y="293"/>
                  </a:cubicBezTo>
                  <a:cubicBezTo>
                    <a:pt x="0" y="471"/>
                    <a:pt x="128" y="634"/>
                    <a:pt x="305" y="655"/>
                  </a:cubicBezTo>
                  <a:cubicBezTo>
                    <a:pt x="915" y="740"/>
                    <a:pt x="1525" y="797"/>
                    <a:pt x="2135" y="846"/>
                  </a:cubicBezTo>
                  <a:cubicBezTo>
                    <a:pt x="2745" y="896"/>
                    <a:pt x="3354" y="917"/>
                    <a:pt x="3971" y="932"/>
                  </a:cubicBezTo>
                  <a:cubicBezTo>
                    <a:pt x="4107" y="933"/>
                    <a:pt x="4243" y="934"/>
                    <a:pt x="4379" y="934"/>
                  </a:cubicBezTo>
                  <a:cubicBezTo>
                    <a:pt x="4874" y="934"/>
                    <a:pt x="5368" y="922"/>
                    <a:pt x="5857" y="889"/>
                  </a:cubicBezTo>
                  <a:cubicBezTo>
                    <a:pt x="6474" y="861"/>
                    <a:pt x="7084" y="804"/>
                    <a:pt x="7694" y="733"/>
                  </a:cubicBezTo>
                  <a:cubicBezTo>
                    <a:pt x="7999" y="698"/>
                    <a:pt x="8297" y="655"/>
                    <a:pt x="8594" y="598"/>
                  </a:cubicBezTo>
                  <a:cubicBezTo>
                    <a:pt x="8906" y="549"/>
                    <a:pt x="9218" y="478"/>
                    <a:pt x="9523" y="386"/>
                  </a:cubicBezTo>
                  <a:lnTo>
                    <a:pt x="9630" y="357"/>
                  </a:lnTo>
                  <a:cubicBezTo>
                    <a:pt x="9658" y="343"/>
                    <a:pt x="9694" y="322"/>
                    <a:pt x="9729" y="301"/>
                  </a:cubicBezTo>
                  <a:cubicBezTo>
                    <a:pt x="9772" y="279"/>
                    <a:pt x="9800" y="230"/>
                    <a:pt x="9793" y="180"/>
                  </a:cubicBezTo>
                  <a:cubicBezTo>
                    <a:pt x="9786" y="130"/>
                    <a:pt x="9743" y="88"/>
                    <a:pt x="9694" y="81"/>
                  </a:cubicBezTo>
                  <a:lnTo>
                    <a:pt x="9694" y="88"/>
                  </a:lnTo>
                  <a:cubicBezTo>
                    <a:pt x="9658" y="81"/>
                    <a:pt x="9630" y="74"/>
                    <a:pt x="9601" y="74"/>
                  </a:cubicBezTo>
                  <a:lnTo>
                    <a:pt x="9374" y="74"/>
                  </a:lnTo>
                  <a:lnTo>
                    <a:pt x="9275" y="81"/>
                  </a:lnTo>
                  <a:cubicBezTo>
                    <a:pt x="9140" y="88"/>
                    <a:pt x="9006" y="88"/>
                    <a:pt x="8878" y="102"/>
                  </a:cubicBezTo>
                  <a:cubicBezTo>
                    <a:pt x="8609" y="130"/>
                    <a:pt x="8346" y="152"/>
                    <a:pt x="8084" y="180"/>
                  </a:cubicBezTo>
                  <a:cubicBezTo>
                    <a:pt x="7552" y="230"/>
                    <a:pt x="7020" y="272"/>
                    <a:pt x="6489" y="301"/>
                  </a:cubicBezTo>
                  <a:cubicBezTo>
                    <a:pt x="6191" y="315"/>
                    <a:pt x="5886" y="329"/>
                    <a:pt x="5588" y="336"/>
                  </a:cubicBezTo>
                  <a:lnTo>
                    <a:pt x="5411" y="336"/>
                  </a:lnTo>
                  <a:cubicBezTo>
                    <a:pt x="5193" y="341"/>
                    <a:pt x="4975" y="343"/>
                    <a:pt x="4756" y="343"/>
                  </a:cubicBezTo>
                  <a:cubicBezTo>
                    <a:pt x="4319" y="343"/>
                    <a:pt x="3879" y="334"/>
                    <a:pt x="3439" y="315"/>
                  </a:cubicBezTo>
                  <a:cubicBezTo>
                    <a:pt x="2787" y="279"/>
                    <a:pt x="2128" y="230"/>
                    <a:pt x="1475" y="152"/>
                  </a:cubicBezTo>
                  <a:cubicBezTo>
                    <a:pt x="1107" y="109"/>
                    <a:pt x="745" y="59"/>
                    <a:pt x="376" y="3"/>
                  </a:cubicBezTo>
                  <a:cubicBezTo>
                    <a:pt x="364" y="1"/>
                    <a:pt x="352" y="0"/>
                    <a:pt x="339" y="0"/>
                  </a:cubicBezTo>
                  <a:close/>
                </a:path>
              </a:pathLst>
            </a:custGeom>
            <a:solidFill>
              <a:srgbClr val="F9B2A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0" name="Google Shape;2460;p38"/>
            <p:cNvSpPr/>
            <p:nvPr/>
          </p:nvSpPr>
          <p:spPr>
            <a:xfrm>
              <a:off x="1076625" y="3001444"/>
              <a:ext cx="355481" cy="58756"/>
            </a:xfrm>
            <a:custGeom>
              <a:rect b="b" l="l" r="r" t="t"/>
              <a:pathLst>
                <a:path extrusionOk="0" h="1302" w="7879">
                  <a:moveTo>
                    <a:pt x="387" y="0"/>
                  </a:moveTo>
                  <a:cubicBezTo>
                    <a:pt x="343" y="0"/>
                    <a:pt x="298" y="9"/>
                    <a:pt x="256" y="27"/>
                  </a:cubicBezTo>
                  <a:cubicBezTo>
                    <a:pt x="78" y="105"/>
                    <a:pt x="0" y="303"/>
                    <a:pt x="78" y="480"/>
                  </a:cubicBezTo>
                  <a:cubicBezTo>
                    <a:pt x="107" y="558"/>
                    <a:pt x="178" y="629"/>
                    <a:pt x="263" y="658"/>
                  </a:cubicBezTo>
                  <a:cubicBezTo>
                    <a:pt x="752" y="821"/>
                    <a:pt x="1255" y="948"/>
                    <a:pt x="1759" y="1048"/>
                  </a:cubicBezTo>
                  <a:cubicBezTo>
                    <a:pt x="2241" y="1147"/>
                    <a:pt x="2723" y="1211"/>
                    <a:pt x="3213" y="1253"/>
                  </a:cubicBezTo>
                  <a:cubicBezTo>
                    <a:pt x="3595" y="1285"/>
                    <a:pt x="3978" y="1301"/>
                    <a:pt x="4364" y="1301"/>
                  </a:cubicBezTo>
                  <a:cubicBezTo>
                    <a:pt x="4493" y="1301"/>
                    <a:pt x="4622" y="1299"/>
                    <a:pt x="4751" y="1296"/>
                  </a:cubicBezTo>
                  <a:cubicBezTo>
                    <a:pt x="5240" y="1275"/>
                    <a:pt x="5723" y="1225"/>
                    <a:pt x="6205" y="1154"/>
                  </a:cubicBezTo>
                  <a:cubicBezTo>
                    <a:pt x="6446" y="1112"/>
                    <a:pt x="6694" y="1055"/>
                    <a:pt x="6928" y="998"/>
                  </a:cubicBezTo>
                  <a:cubicBezTo>
                    <a:pt x="7049" y="970"/>
                    <a:pt x="7169" y="941"/>
                    <a:pt x="7283" y="913"/>
                  </a:cubicBezTo>
                  <a:cubicBezTo>
                    <a:pt x="7354" y="892"/>
                    <a:pt x="7424" y="870"/>
                    <a:pt x="7495" y="849"/>
                  </a:cubicBezTo>
                  <a:cubicBezTo>
                    <a:pt x="7552" y="828"/>
                    <a:pt x="7609" y="807"/>
                    <a:pt x="7666" y="785"/>
                  </a:cubicBezTo>
                  <a:cubicBezTo>
                    <a:pt x="7694" y="771"/>
                    <a:pt x="7729" y="750"/>
                    <a:pt x="7758" y="729"/>
                  </a:cubicBezTo>
                  <a:lnTo>
                    <a:pt x="7772" y="722"/>
                  </a:lnTo>
                  <a:cubicBezTo>
                    <a:pt x="7772" y="722"/>
                    <a:pt x="7800" y="700"/>
                    <a:pt x="7814" y="693"/>
                  </a:cubicBezTo>
                  <a:cubicBezTo>
                    <a:pt x="7857" y="672"/>
                    <a:pt x="7878" y="629"/>
                    <a:pt x="7878" y="580"/>
                  </a:cubicBezTo>
                  <a:cubicBezTo>
                    <a:pt x="7871" y="537"/>
                    <a:pt x="7836" y="502"/>
                    <a:pt x="7786" y="495"/>
                  </a:cubicBezTo>
                  <a:lnTo>
                    <a:pt x="7793" y="495"/>
                  </a:lnTo>
                  <a:cubicBezTo>
                    <a:pt x="7739" y="486"/>
                    <a:pt x="7683" y="483"/>
                    <a:pt x="7627" y="483"/>
                  </a:cubicBezTo>
                  <a:cubicBezTo>
                    <a:pt x="7587" y="483"/>
                    <a:pt x="7548" y="485"/>
                    <a:pt x="7510" y="488"/>
                  </a:cubicBezTo>
                  <a:cubicBezTo>
                    <a:pt x="7424" y="495"/>
                    <a:pt x="7339" y="509"/>
                    <a:pt x="7261" y="516"/>
                  </a:cubicBezTo>
                  <a:cubicBezTo>
                    <a:pt x="7091" y="537"/>
                    <a:pt x="6914" y="566"/>
                    <a:pt x="6744" y="587"/>
                  </a:cubicBezTo>
                  <a:cubicBezTo>
                    <a:pt x="6574" y="608"/>
                    <a:pt x="6403" y="622"/>
                    <a:pt x="6226" y="636"/>
                  </a:cubicBezTo>
                  <a:cubicBezTo>
                    <a:pt x="6056" y="651"/>
                    <a:pt x="5886" y="665"/>
                    <a:pt x="5716" y="679"/>
                  </a:cubicBezTo>
                  <a:cubicBezTo>
                    <a:pt x="5517" y="693"/>
                    <a:pt x="5326" y="700"/>
                    <a:pt x="5127" y="700"/>
                  </a:cubicBezTo>
                  <a:lnTo>
                    <a:pt x="5205" y="700"/>
                  </a:lnTo>
                  <a:cubicBezTo>
                    <a:pt x="5077" y="704"/>
                    <a:pt x="4949" y="706"/>
                    <a:pt x="4820" y="706"/>
                  </a:cubicBezTo>
                  <a:cubicBezTo>
                    <a:pt x="4452" y="706"/>
                    <a:pt x="4084" y="691"/>
                    <a:pt x="3716" y="665"/>
                  </a:cubicBezTo>
                  <a:cubicBezTo>
                    <a:pt x="3220" y="629"/>
                    <a:pt x="2730" y="566"/>
                    <a:pt x="2248" y="473"/>
                  </a:cubicBezTo>
                  <a:cubicBezTo>
                    <a:pt x="1981" y="425"/>
                    <a:pt x="1714" y="364"/>
                    <a:pt x="1454" y="303"/>
                  </a:cubicBezTo>
                  <a:lnTo>
                    <a:pt x="1454" y="303"/>
                  </a:lnTo>
                  <a:cubicBezTo>
                    <a:pt x="1139" y="222"/>
                    <a:pt x="826" y="134"/>
                    <a:pt x="518" y="27"/>
                  </a:cubicBezTo>
                  <a:cubicBezTo>
                    <a:pt x="476" y="9"/>
                    <a:pt x="431" y="0"/>
                    <a:pt x="387" y="0"/>
                  </a:cubicBezTo>
                  <a:close/>
                </a:path>
              </a:pathLst>
            </a:cu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1" name="Google Shape;2461;p38"/>
            <p:cNvSpPr/>
            <p:nvPr/>
          </p:nvSpPr>
          <p:spPr>
            <a:xfrm>
              <a:off x="1280926" y="2791215"/>
              <a:ext cx="141097" cy="30435"/>
            </a:xfrm>
            <a:custGeom>
              <a:rect b="b" l="l" r="r" t="t"/>
              <a:pathLst>
                <a:path extrusionOk="0" h="982" w="4553">
                  <a:moveTo>
                    <a:pt x="305" y="0"/>
                  </a:moveTo>
                  <a:cubicBezTo>
                    <a:pt x="263" y="8"/>
                    <a:pt x="220" y="22"/>
                    <a:pt x="185" y="50"/>
                  </a:cubicBezTo>
                  <a:cubicBezTo>
                    <a:pt x="114" y="86"/>
                    <a:pt x="64" y="142"/>
                    <a:pt x="36" y="213"/>
                  </a:cubicBezTo>
                  <a:cubicBezTo>
                    <a:pt x="29" y="242"/>
                    <a:pt x="22" y="270"/>
                    <a:pt x="15" y="305"/>
                  </a:cubicBezTo>
                  <a:cubicBezTo>
                    <a:pt x="1" y="454"/>
                    <a:pt x="86" y="603"/>
                    <a:pt x="227" y="667"/>
                  </a:cubicBezTo>
                  <a:cubicBezTo>
                    <a:pt x="320" y="688"/>
                    <a:pt x="412" y="710"/>
                    <a:pt x="504" y="731"/>
                  </a:cubicBezTo>
                  <a:lnTo>
                    <a:pt x="703" y="773"/>
                  </a:lnTo>
                  <a:cubicBezTo>
                    <a:pt x="837" y="795"/>
                    <a:pt x="972" y="823"/>
                    <a:pt x="1107" y="837"/>
                  </a:cubicBezTo>
                  <a:cubicBezTo>
                    <a:pt x="1369" y="880"/>
                    <a:pt x="1638" y="901"/>
                    <a:pt x="1908" y="929"/>
                  </a:cubicBezTo>
                  <a:cubicBezTo>
                    <a:pt x="2177" y="951"/>
                    <a:pt x="2440" y="972"/>
                    <a:pt x="2709" y="979"/>
                  </a:cubicBezTo>
                  <a:cubicBezTo>
                    <a:pt x="2787" y="981"/>
                    <a:pt x="2864" y="982"/>
                    <a:pt x="2942" y="982"/>
                  </a:cubicBezTo>
                  <a:cubicBezTo>
                    <a:pt x="3152" y="982"/>
                    <a:pt x="3361" y="975"/>
                    <a:pt x="3574" y="965"/>
                  </a:cubicBezTo>
                  <a:cubicBezTo>
                    <a:pt x="3645" y="958"/>
                    <a:pt x="3723" y="951"/>
                    <a:pt x="3794" y="944"/>
                  </a:cubicBezTo>
                  <a:cubicBezTo>
                    <a:pt x="3872" y="936"/>
                    <a:pt x="3950" y="922"/>
                    <a:pt x="4021" y="908"/>
                  </a:cubicBezTo>
                  <a:cubicBezTo>
                    <a:pt x="4177" y="873"/>
                    <a:pt x="4333" y="830"/>
                    <a:pt x="4482" y="766"/>
                  </a:cubicBezTo>
                  <a:cubicBezTo>
                    <a:pt x="4524" y="745"/>
                    <a:pt x="4553" y="695"/>
                    <a:pt x="4546" y="646"/>
                  </a:cubicBezTo>
                  <a:cubicBezTo>
                    <a:pt x="4539" y="596"/>
                    <a:pt x="4496" y="561"/>
                    <a:pt x="4446" y="554"/>
                  </a:cubicBezTo>
                  <a:lnTo>
                    <a:pt x="4411" y="546"/>
                  </a:lnTo>
                  <a:lnTo>
                    <a:pt x="4401" y="546"/>
                  </a:lnTo>
                  <a:cubicBezTo>
                    <a:pt x="4395" y="545"/>
                    <a:pt x="4384" y="542"/>
                    <a:pt x="4368" y="539"/>
                  </a:cubicBezTo>
                  <a:cubicBezTo>
                    <a:pt x="4347" y="532"/>
                    <a:pt x="4319" y="532"/>
                    <a:pt x="4290" y="532"/>
                  </a:cubicBezTo>
                  <a:cubicBezTo>
                    <a:pt x="4234" y="525"/>
                    <a:pt x="4177" y="518"/>
                    <a:pt x="4120" y="511"/>
                  </a:cubicBezTo>
                  <a:cubicBezTo>
                    <a:pt x="4014" y="504"/>
                    <a:pt x="3900" y="490"/>
                    <a:pt x="3794" y="490"/>
                  </a:cubicBezTo>
                  <a:cubicBezTo>
                    <a:pt x="3574" y="490"/>
                    <a:pt x="3362" y="483"/>
                    <a:pt x="3142" y="476"/>
                  </a:cubicBezTo>
                  <a:cubicBezTo>
                    <a:pt x="2702" y="454"/>
                    <a:pt x="2262" y="412"/>
                    <a:pt x="1830" y="348"/>
                  </a:cubicBezTo>
                  <a:cubicBezTo>
                    <a:pt x="1601" y="309"/>
                    <a:pt x="1371" y="257"/>
                    <a:pt x="1147" y="205"/>
                  </a:cubicBezTo>
                  <a:lnTo>
                    <a:pt x="1147" y="205"/>
                  </a:lnTo>
                  <a:lnTo>
                    <a:pt x="922" y="142"/>
                  </a:lnTo>
                  <a:lnTo>
                    <a:pt x="1015" y="164"/>
                  </a:lnTo>
                  <a:cubicBezTo>
                    <a:pt x="922" y="142"/>
                    <a:pt x="837" y="121"/>
                    <a:pt x="745" y="93"/>
                  </a:cubicBezTo>
                  <a:cubicBezTo>
                    <a:pt x="625" y="64"/>
                    <a:pt x="511" y="22"/>
                    <a:pt x="39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2" name="Google Shape;2462;p38"/>
            <p:cNvSpPr/>
            <p:nvPr/>
          </p:nvSpPr>
          <p:spPr>
            <a:xfrm>
              <a:off x="1218650" y="2488671"/>
              <a:ext cx="380381" cy="342849"/>
            </a:xfrm>
            <a:custGeom>
              <a:rect b="b" l="l" r="r" t="t"/>
              <a:pathLst>
                <a:path extrusionOk="0" h="4391" w="4872">
                  <a:moveTo>
                    <a:pt x="1915" y="4030"/>
                  </a:moveTo>
                  <a:cubicBezTo>
                    <a:pt x="1913" y="4034"/>
                    <a:pt x="1911" y="4039"/>
                    <a:pt x="1908" y="4043"/>
                  </a:cubicBezTo>
                  <a:cubicBezTo>
                    <a:pt x="1911" y="4040"/>
                    <a:pt x="1914" y="4033"/>
                    <a:pt x="1915" y="4030"/>
                  </a:cubicBezTo>
                  <a:close/>
                  <a:moveTo>
                    <a:pt x="3327" y="0"/>
                  </a:moveTo>
                  <a:cubicBezTo>
                    <a:pt x="3305" y="0"/>
                    <a:pt x="3282" y="7"/>
                    <a:pt x="3262" y="22"/>
                  </a:cubicBezTo>
                  <a:cubicBezTo>
                    <a:pt x="3234" y="51"/>
                    <a:pt x="3205" y="86"/>
                    <a:pt x="3191" y="129"/>
                  </a:cubicBezTo>
                  <a:cubicBezTo>
                    <a:pt x="3191" y="129"/>
                    <a:pt x="3187" y="141"/>
                    <a:pt x="3188" y="141"/>
                  </a:cubicBezTo>
                  <a:cubicBezTo>
                    <a:pt x="3188" y="141"/>
                    <a:pt x="3189" y="139"/>
                    <a:pt x="3191" y="136"/>
                  </a:cubicBezTo>
                  <a:lnTo>
                    <a:pt x="3191" y="136"/>
                  </a:lnTo>
                  <a:cubicBezTo>
                    <a:pt x="3191" y="150"/>
                    <a:pt x="3177" y="164"/>
                    <a:pt x="3177" y="171"/>
                  </a:cubicBezTo>
                  <a:cubicBezTo>
                    <a:pt x="3170" y="193"/>
                    <a:pt x="3163" y="207"/>
                    <a:pt x="3156" y="228"/>
                  </a:cubicBezTo>
                  <a:cubicBezTo>
                    <a:pt x="3134" y="299"/>
                    <a:pt x="3113" y="363"/>
                    <a:pt x="3092" y="427"/>
                  </a:cubicBezTo>
                  <a:cubicBezTo>
                    <a:pt x="3049" y="561"/>
                    <a:pt x="3007" y="696"/>
                    <a:pt x="2971" y="824"/>
                  </a:cubicBezTo>
                  <a:cubicBezTo>
                    <a:pt x="2900" y="1093"/>
                    <a:pt x="2822" y="1356"/>
                    <a:pt x="2744" y="1625"/>
                  </a:cubicBezTo>
                  <a:cubicBezTo>
                    <a:pt x="2737" y="1646"/>
                    <a:pt x="2730" y="1668"/>
                    <a:pt x="2723" y="1689"/>
                  </a:cubicBezTo>
                  <a:cubicBezTo>
                    <a:pt x="2737" y="1434"/>
                    <a:pt x="2744" y="1178"/>
                    <a:pt x="2751" y="916"/>
                  </a:cubicBezTo>
                  <a:lnTo>
                    <a:pt x="2751" y="689"/>
                  </a:lnTo>
                  <a:cubicBezTo>
                    <a:pt x="2751" y="654"/>
                    <a:pt x="2751" y="618"/>
                    <a:pt x="2744" y="576"/>
                  </a:cubicBezTo>
                  <a:cubicBezTo>
                    <a:pt x="2744" y="540"/>
                    <a:pt x="2730" y="505"/>
                    <a:pt x="2716" y="469"/>
                  </a:cubicBezTo>
                  <a:cubicBezTo>
                    <a:pt x="2713" y="452"/>
                    <a:pt x="2698" y="445"/>
                    <a:pt x="2682" y="445"/>
                  </a:cubicBezTo>
                  <a:cubicBezTo>
                    <a:pt x="2665" y="445"/>
                    <a:pt x="2645" y="454"/>
                    <a:pt x="2638" y="469"/>
                  </a:cubicBezTo>
                  <a:cubicBezTo>
                    <a:pt x="2624" y="498"/>
                    <a:pt x="2617" y="526"/>
                    <a:pt x="2610" y="554"/>
                  </a:cubicBezTo>
                  <a:cubicBezTo>
                    <a:pt x="2603" y="590"/>
                    <a:pt x="2595" y="625"/>
                    <a:pt x="2588" y="661"/>
                  </a:cubicBezTo>
                  <a:cubicBezTo>
                    <a:pt x="2581" y="724"/>
                    <a:pt x="2567" y="788"/>
                    <a:pt x="2567" y="852"/>
                  </a:cubicBezTo>
                  <a:cubicBezTo>
                    <a:pt x="2553" y="987"/>
                    <a:pt x="2539" y="1114"/>
                    <a:pt x="2525" y="1249"/>
                  </a:cubicBezTo>
                  <a:lnTo>
                    <a:pt x="2496" y="1554"/>
                  </a:lnTo>
                  <a:cubicBezTo>
                    <a:pt x="2447" y="1426"/>
                    <a:pt x="2397" y="1299"/>
                    <a:pt x="2340" y="1171"/>
                  </a:cubicBezTo>
                  <a:cubicBezTo>
                    <a:pt x="2283" y="1029"/>
                    <a:pt x="2220" y="888"/>
                    <a:pt x="2163" y="746"/>
                  </a:cubicBezTo>
                  <a:cubicBezTo>
                    <a:pt x="2127" y="675"/>
                    <a:pt x="2099" y="604"/>
                    <a:pt x="2064" y="533"/>
                  </a:cubicBezTo>
                  <a:cubicBezTo>
                    <a:pt x="2057" y="512"/>
                    <a:pt x="2042" y="490"/>
                    <a:pt x="2028" y="469"/>
                  </a:cubicBezTo>
                  <a:lnTo>
                    <a:pt x="2014" y="434"/>
                  </a:lnTo>
                  <a:cubicBezTo>
                    <a:pt x="1993" y="391"/>
                    <a:pt x="1971" y="349"/>
                    <a:pt x="1936" y="320"/>
                  </a:cubicBezTo>
                  <a:cubicBezTo>
                    <a:pt x="1911" y="286"/>
                    <a:pt x="1876" y="268"/>
                    <a:pt x="1838" y="268"/>
                  </a:cubicBezTo>
                  <a:cubicBezTo>
                    <a:pt x="1821" y="268"/>
                    <a:pt x="1804" y="271"/>
                    <a:pt x="1787" y="278"/>
                  </a:cubicBezTo>
                  <a:cubicBezTo>
                    <a:pt x="1737" y="306"/>
                    <a:pt x="1709" y="356"/>
                    <a:pt x="1716" y="412"/>
                  </a:cubicBezTo>
                  <a:lnTo>
                    <a:pt x="1716" y="420"/>
                  </a:lnTo>
                  <a:lnTo>
                    <a:pt x="1716" y="469"/>
                  </a:lnTo>
                  <a:cubicBezTo>
                    <a:pt x="1716" y="490"/>
                    <a:pt x="1723" y="512"/>
                    <a:pt x="1730" y="526"/>
                  </a:cubicBezTo>
                  <a:cubicBezTo>
                    <a:pt x="1745" y="568"/>
                    <a:pt x="1752" y="618"/>
                    <a:pt x="1766" y="661"/>
                  </a:cubicBezTo>
                  <a:lnTo>
                    <a:pt x="1844" y="888"/>
                  </a:lnTo>
                  <a:cubicBezTo>
                    <a:pt x="1886" y="1029"/>
                    <a:pt x="1943" y="1178"/>
                    <a:pt x="1993" y="1320"/>
                  </a:cubicBezTo>
                  <a:cubicBezTo>
                    <a:pt x="2014" y="1391"/>
                    <a:pt x="2042" y="1462"/>
                    <a:pt x="2071" y="1533"/>
                  </a:cubicBezTo>
                  <a:lnTo>
                    <a:pt x="1893" y="1391"/>
                  </a:lnTo>
                  <a:cubicBezTo>
                    <a:pt x="1780" y="1299"/>
                    <a:pt x="1674" y="1214"/>
                    <a:pt x="1560" y="1122"/>
                  </a:cubicBezTo>
                  <a:cubicBezTo>
                    <a:pt x="1503" y="1079"/>
                    <a:pt x="1447" y="1036"/>
                    <a:pt x="1390" y="1001"/>
                  </a:cubicBezTo>
                  <a:cubicBezTo>
                    <a:pt x="1355" y="980"/>
                    <a:pt x="1326" y="958"/>
                    <a:pt x="1291" y="937"/>
                  </a:cubicBezTo>
                  <a:cubicBezTo>
                    <a:pt x="1262" y="926"/>
                    <a:pt x="1233" y="914"/>
                    <a:pt x="1204" y="914"/>
                  </a:cubicBezTo>
                  <a:cubicBezTo>
                    <a:pt x="1197" y="914"/>
                    <a:pt x="1191" y="915"/>
                    <a:pt x="1184" y="916"/>
                  </a:cubicBezTo>
                  <a:cubicBezTo>
                    <a:pt x="1149" y="916"/>
                    <a:pt x="1128" y="951"/>
                    <a:pt x="1135" y="980"/>
                  </a:cubicBezTo>
                  <a:cubicBezTo>
                    <a:pt x="1156" y="1051"/>
                    <a:pt x="1191" y="1114"/>
                    <a:pt x="1248" y="1164"/>
                  </a:cubicBezTo>
                  <a:cubicBezTo>
                    <a:pt x="1298" y="1214"/>
                    <a:pt x="1355" y="1263"/>
                    <a:pt x="1404" y="1313"/>
                  </a:cubicBezTo>
                  <a:cubicBezTo>
                    <a:pt x="1511" y="1412"/>
                    <a:pt x="1624" y="1504"/>
                    <a:pt x="1730" y="1604"/>
                  </a:cubicBezTo>
                  <a:lnTo>
                    <a:pt x="2021" y="1852"/>
                  </a:lnTo>
                  <a:cubicBezTo>
                    <a:pt x="1893" y="1795"/>
                    <a:pt x="1759" y="1746"/>
                    <a:pt x="1624" y="1696"/>
                  </a:cubicBezTo>
                  <a:cubicBezTo>
                    <a:pt x="1312" y="1568"/>
                    <a:pt x="993" y="1469"/>
                    <a:pt x="667" y="1370"/>
                  </a:cubicBezTo>
                  <a:cubicBezTo>
                    <a:pt x="575" y="1341"/>
                    <a:pt x="475" y="1320"/>
                    <a:pt x="376" y="1306"/>
                  </a:cubicBezTo>
                  <a:lnTo>
                    <a:pt x="305" y="1299"/>
                  </a:lnTo>
                  <a:lnTo>
                    <a:pt x="85" y="1299"/>
                  </a:lnTo>
                  <a:cubicBezTo>
                    <a:pt x="43" y="1299"/>
                    <a:pt x="0" y="1370"/>
                    <a:pt x="50" y="1398"/>
                  </a:cubicBezTo>
                  <a:cubicBezTo>
                    <a:pt x="64" y="1405"/>
                    <a:pt x="78" y="1412"/>
                    <a:pt x="85" y="1419"/>
                  </a:cubicBezTo>
                  <a:cubicBezTo>
                    <a:pt x="92" y="1426"/>
                    <a:pt x="107" y="1441"/>
                    <a:pt x="114" y="1448"/>
                  </a:cubicBezTo>
                  <a:cubicBezTo>
                    <a:pt x="128" y="1455"/>
                    <a:pt x="142" y="1462"/>
                    <a:pt x="156" y="1469"/>
                  </a:cubicBezTo>
                  <a:lnTo>
                    <a:pt x="163" y="1476"/>
                  </a:lnTo>
                  <a:cubicBezTo>
                    <a:pt x="170" y="1483"/>
                    <a:pt x="178" y="1490"/>
                    <a:pt x="192" y="1497"/>
                  </a:cubicBezTo>
                  <a:cubicBezTo>
                    <a:pt x="199" y="1497"/>
                    <a:pt x="206" y="1504"/>
                    <a:pt x="213" y="1512"/>
                  </a:cubicBezTo>
                  <a:lnTo>
                    <a:pt x="263" y="1540"/>
                  </a:lnTo>
                  <a:cubicBezTo>
                    <a:pt x="348" y="1590"/>
                    <a:pt x="426" y="1632"/>
                    <a:pt x="511" y="1660"/>
                  </a:cubicBezTo>
                  <a:cubicBezTo>
                    <a:pt x="667" y="1717"/>
                    <a:pt x="823" y="1781"/>
                    <a:pt x="979" y="1838"/>
                  </a:cubicBezTo>
                  <a:cubicBezTo>
                    <a:pt x="1284" y="1958"/>
                    <a:pt x="1581" y="2079"/>
                    <a:pt x="1879" y="2206"/>
                  </a:cubicBezTo>
                  <a:lnTo>
                    <a:pt x="1482" y="2185"/>
                  </a:lnTo>
                  <a:cubicBezTo>
                    <a:pt x="1347" y="2171"/>
                    <a:pt x="1213" y="2164"/>
                    <a:pt x="1078" y="2164"/>
                  </a:cubicBezTo>
                  <a:cubicBezTo>
                    <a:pt x="1007" y="2164"/>
                    <a:pt x="936" y="2171"/>
                    <a:pt x="865" y="2171"/>
                  </a:cubicBezTo>
                  <a:cubicBezTo>
                    <a:pt x="830" y="2178"/>
                    <a:pt x="801" y="2185"/>
                    <a:pt x="766" y="2192"/>
                  </a:cubicBezTo>
                  <a:cubicBezTo>
                    <a:pt x="738" y="2192"/>
                    <a:pt x="702" y="2199"/>
                    <a:pt x="667" y="2199"/>
                  </a:cubicBezTo>
                  <a:cubicBezTo>
                    <a:pt x="631" y="2199"/>
                    <a:pt x="617" y="2270"/>
                    <a:pt x="660" y="2284"/>
                  </a:cubicBezTo>
                  <a:cubicBezTo>
                    <a:pt x="695" y="2292"/>
                    <a:pt x="723" y="2299"/>
                    <a:pt x="752" y="2306"/>
                  </a:cubicBezTo>
                  <a:cubicBezTo>
                    <a:pt x="787" y="2327"/>
                    <a:pt x="823" y="2334"/>
                    <a:pt x="858" y="2348"/>
                  </a:cubicBezTo>
                  <a:cubicBezTo>
                    <a:pt x="922" y="2362"/>
                    <a:pt x="986" y="2377"/>
                    <a:pt x="1057" y="2391"/>
                  </a:cubicBezTo>
                  <a:cubicBezTo>
                    <a:pt x="1184" y="2412"/>
                    <a:pt x="1319" y="2426"/>
                    <a:pt x="1454" y="2448"/>
                  </a:cubicBezTo>
                  <a:lnTo>
                    <a:pt x="1546" y="2455"/>
                  </a:lnTo>
                  <a:cubicBezTo>
                    <a:pt x="1411" y="2518"/>
                    <a:pt x="1269" y="2575"/>
                    <a:pt x="1135" y="2646"/>
                  </a:cubicBezTo>
                  <a:lnTo>
                    <a:pt x="1035" y="2696"/>
                  </a:lnTo>
                  <a:cubicBezTo>
                    <a:pt x="1014" y="2710"/>
                    <a:pt x="986" y="2717"/>
                    <a:pt x="965" y="2731"/>
                  </a:cubicBezTo>
                  <a:lnTo>
                    <a:pt x="950" y="2738"/>
                  </a:lnTo>
                  <a:lnTo>
                    <a:pt x="929" y="2752"/>
                  </a:lnTo>
                  <a:lnTo>
                    <a:pt x="830" y="2809"/>
                  </a:lnTo>
                  <a:cubicBezTo>
                    <a:pt x="809" y="2816"/>
                    <a:pt x="787" y="2830"/>
                    <a:pt x="766" y="2845"/>
                  </a:cubicBezTo>
                  <a:lnTo>
                    <a:pt x="752" y="2859"/>
                  </a:lnTo>
                  <a:lnTo>
                    <a:pt x="723" y="2866"/>
                  </a:lnTo>
                  <a:cubicBezTo>
                    <a:pt x="575" y="2965"/>
                    <a:pt x="426" y="3064"/>
                    <a:pt x="284" y="3178"/>
                  </a:cubicBezTo>
                  <a:cubicBezTo>
                    <a:pt x="234" y="3215"/>
                    <a:pt x="272" y="3281"/>
                    <a:pt x="321" y="3281"/>
                  </a:cubicBezTo>
                  <a:cubicBezTo>
                    <a:pt x="327" y="3281"/>
                    <a:pt x="334" y="3280"/>
                    <a:pt x="341" y="3277"/>
                  </a:cubicBezTo>
                  <a:cubicBezTo>
                    <a:pt x="404" y="3256"/>
                    <a:pt x="489" y="3227"/>
                    <a:pt x="567" y="3206"/>
                  </a:cubicBezTo>
                  <a:cubicBezTo>
                    <a:pt x="603" y="3192"/>
                    <a:pt x="638" y="3185"/>
                    <a:pt x="674" y="3171"/>
                  </a:cubicBezTo>
                  <a:cubicBezTo>
                    <a:pt x="709" y="3157"/>
                    <a:pt x="738" y="3149"/>
                    <a:pt x="780" y="3128"/>
                  </a:cubicBezTo>
                  <a:cubicBezTo>
                    <a:pt x="922" y="3072"/>
                    <a:pt x="1071" y="3022"/>
                    <a:pt x="1213" y="2972"/>
                  </a:cubicBezTo>
                  <a:cubicBezTo>
                    <a:pt x="1433" y="2887"/>
                    <a:pt x="1659" y="2802"/>
                    <a:pt x="1879" y="2724"/>
                  </a:cubicBezTo>
                  <a:lnTo>
                    <a:pt x="1879" y="2724"/>
                  </a:lnTo>
                  <a:cubicBezTo>
                    <a:pt x="1716" y="2901"/>
                    <a:pt x="1560" y="3079"/>
                    <a:pt x="1411" y="3256"/>
                  </a:cubicBezTo>
                  <a:cubicBezTo>
                    <a:pt x="1362" y="3313"/>
                    <a:pt x="1319" y="3369"/>
                    <a:pt x="1277" y="3426"/>
                  </a:cubicBezTo>
                  <a:cubicBezTo>
                    <a:pt x="1255" y="3454"/>
                    <a:pt x="1234" y="3490"/>
                    <a:pt x="1220" y="3518"/>
                  </a:cubicBezTo>
                  <a:cubicBezTo>
                    <a:pt x="1206" y="3554"/>
                    <a:pt x="1191" y="3589"/>
                    <a:pt x="1177" y="3625"/>
                  </a:cubicBezTo>
                  <a:cubicBezTo>
                    <a:pt x="1172" y="3647"/>
                    <a:pt x="1188" y="3665"/>
                    <a:pt x="1205" y="3665"/>
                  </a:cubicBezTo>
                  <a:cubicBezTo>
                    <a:pt x="1210" y="3665"/>
                    <a:pt x="1215" y="3663"/>
                    <a:pt x="1220" y="3660"/>
                  </a:cubicBezTo>
                  <a:cubicBezTo>
                    <a:pt x="1248" y="3653"/>
                    <a:pt x="1277" y="3646"/>
                    <a:pt x="1298" y="3632"/>
                  </a:cubicBezTo>
                  <a:cubicBezTo>
                    <a:pt x="1333" y="3617"/>
                    <a:pt x="1355" y="3603"/>
                    <a:pt x="1383" y="3582"/>
                  </a:cubicBezTo>
                  <a:cubicBezTo>
                    <a:pt x="1411" y="3561"/>
                    <a:pt x="1433" y="3539"/>
                    <a:pt x="1454" y="3518"/>
                  </a:cubicBezTo>
                  <a:cubicBezTo>
                    <a:pt x="1475" y="3497"/>
                    <a:pt x="1503" y="3476"/>
                    <a:pt x="1532" y="3454"/>
                  </a:cubicBezTo>
                  <a:cubicBezTo>
                    <a:pt x="1624" y="3369"/>
                    <a:pt x="1716" y="3284"/>
                    <a:pt x="1801" y="3192"/>
                  </a:cubicBezTo>
                  <a:cubicBezTo>
                    <a:pt x="1858" y="3142"/>
                    <a:pt x="1915" y="3086"/>
                    <a:pt x="1971" y="3029"/>
                  </a:cubicBezTo>
                  <a:lnTo>
                    <a:pt x="1971" y="3029"/>
                  </a:lnTo>
                  <a:cubicBezTo>
                    <a:pt x="1865" y="3305"/>
                    <a:pt x="1773" y="3582"/>
                    <a:pt x="1674" y="3859"/>
                  </a:cubicBezTo>
                  <a:cubicBezTo>
                    <a:pt x="1674" y="3866"/>
                    <a:pt x="1667" y="3873"/>
                    <a:pt x="1667" y="3887"/>
                  </a:cubicBezTo>
                  <a:cubicBezTo>
                    <a:pt x="1659" y="3901"/>
                    <a:pt x="1659" y="3915"/>
                    <a:pt x="1652" y="3929"/>
                  </a:cubicBezTo>
                  <a:cubicBezTo>
                    <a:pt x="1645" y="3951"/>
                    <a:pt x="1645" y="3972"/>
                    <a:pt x="1631" y="3993"/>
                  </a:cubicBezTo>
                  <a:cubicBezTo>
                    <a:pt x="1617" y="4043"/>
                    <a:pt x="1603" y="4093"/>
                    <a:pt x="1596" y="4142"/>
                  </a:cubicBezTo>
                  <a:cubicBezTo>
                    <a:pt x="1589" y="4192"/>
                    <a:pt x="1581" y="4234"/>
                    <a:pt x="1574" y="4284"/>
                  </a:cubicBezTo>
                  <a:cubicBezTo>
                    <a:pt x="1574" y="4331"/>
                    <a:pt x="1594" y="4391"/>
                    <a:pt x="1644" y="4391"/>
                  </a:cubicBezTo>
                  <a:cubicBezTo>
                    <a:pt x="1647" y="4391"/>
                    <a:pt x="1649" y="4391"/>
                    <a:pt x="1652" y="4390"/>
                  </a:cubicBezTo>
                  <a:cubicBezTo>
                    <a:pt x="1688" y="4383"/>
                    <a:pt x="1723" y="4362"/>
                    <a:pt x="1745" y="4327"/>
                  </a:cubicBezTo>
                  <a:cubicBezTo>
                    <a:pt x="1773" y="4291"/>
                    <a:pt x="1794" y="4256"/>
                    <a:pt x="1815" y="4220"/>
                  </a:cubicBezTo>
                  <a:cubicBezTo>
                    <a:pt x="1844" y="4185"/>
                    <a:pt x="1865" y="4142"/>
                    <a:pt x="1879" y="4100"/>
                  </a:cubicBezTo>
                  <a:lnTo>
                    <a:pt x="1908" y="4043"/>
                  </a:lnTo>
                  <a:cubicBezTo>
                    <a:pt x="1913" y="4032"/>
                    <a:pt x="1915" y="4029"/>
                    <a:pt x="1916" y="4029"/>
                  </a:cubicBezTo>
                  <a:lnTo>
                    <a:pt x="1916" y="4029"/>
                  </a:lnTo>
                  <a:cubicBezTo>
                    <a:pt x="1916" y="4029"/>
                    <a:pt x="1916" y="4029"/>
                    <a:pt x="1915" y="4030"/>
                  </a:cubicBezTo>
                  <a:lnTo>
                    <a:pt x="1915" y="4030"/>
                  </a:lnTo>
                  <a:cubicBezTo>
                    <a:pt x="1925" y="4013"/>
                    <a:pt x="1932" y="3996"/>
                    <a:pt x="1943" y="3979"/>
                  </a:cubicBezTo>
                  <a:cubicBezTo>
                    <a:pt x="2007" y="3830"/>
                    <a:pt x="2078" y="3681"/>
                    <a:pt x="2142" y="3532"/>
                  </a:cubicBezTo>
                  <a:cubicBezTo>
                    <a:pt x="2213" y="3383"/>
                    <a:pt x="2276" y="3220"/>
                    <a:pt x="2340" y="3072"/>
                  </a:cubicBezTo>
                  <a:cubicBezTo>
                    <a:pt x="2354" y="3313"/>
                    <a:pt x="2361" y="3554"/>
                    <a:pt x="2383" y="3795"/>
                  </a:cubicBezTo>
                  <a:cubicBezTo>
                    <a:pt x="2383" y="3866"/>
                    <a:pt x="2397" y="3944"/>
                    <a:pt x="2404" y="4022"/>
                  </a:cubicBezTo>
                  <a:cubicBezTo>
                    <a:pt x="2404" y="4057"/>
                    <a:pt x="2411" y="4093"/>
                    <a:pt x="2418" y="4128"/>
                  </a:cubicBezTo>
                  <a:cubicBezTo>
                    <a:pt x="2425" y="4163"/>
                    <a:pt x="2447" y="4206"/>
                    <a:pt x="2475" y="4234"/>
                  </a:cubicBezTo>
                  <a:cubicBezTo>
                    <a:pt x="2486" y="4241"/>
                    <a:pt x="2496" y="4245"/>
                    <a:pt x="2507" y="4245"/>
                  </a:cubicBezTo>
                  <a:cubicBezTo>
                    <a:pt x="2517" y="4245"/>
                    <a:pt x="2528" y="4241"/>
                    <a:pt x="2539" y="4234"/>
                  </a:cubicBezTo>
                  <a:cubicBezTo>
                    <a:pt x="2567" y="4213"/>
                    <a:pt x="2581" y="4185"/>
                    <a:pt x="2595" y="4149"/>
                  </a:cubicBezTo>
                  <a:cubicBezTo>
                    <a:pt x="2603" y="4114"/>
                    <a:pt x="2617" y="4078"/>
                    <a:pt x="2617" y="4043"/>
                  </a:cubicBezTo>
                  <a:cubicBezTo>
                    <a:pt x="2624" y="4007"/>
                    <a:pt x="2631" y="3979"/>
                    <a:pt x="2631" y="3944"/>
                  </a:cubicBezTo>
                  <a:cubicBezTo>
                    <a:pt x="2631" y="3929"/>
                    <a:pt x="2638" y="3915"/>
                    <a:pt x="2638" y="3901"/>
                  </a:cubicBezTo>
                  <a:cubicBezTo>
                    <a:pt x="2645" y="3887"/>
                    <a:pt x="2638" y="3866"/>
                    <a:pt x="2645" y="3844"/>
                  </a:cubicBezTo>
                  <a:cubicBezTo>
                    <a:pt x="2659" y="3717"/>
                    <a:pt x="2659" y="3582"/>
                    <a:pt x="2659" y="3447"/>
                  </a:cubicBezTo>
                  <a:cubicBezTo>
                    <a:pt x="2659" y="3298"/>
                    <a:pt x="2659" y="3149"/>
                    <a:pt x="2652" y="2994"/>
                  </a:cubicBezTo>
                  <a:lnTo>
                    <a:pt x="2652" y="2994"/>
                  </a:lnTo>
                  <a:cubicBezTo>
                    <a:pt x="2751" y="3263"/>
                    <a:pt x="2844" y="3532"/>
                    <a:pt x="2950" y="3802"/>
                  </a:cubicBezTo>
                  <a:cubicBezTo>
                    <a:pt x="2978" y="3880"/>
                    <a:pt x="3014" y="3951"/>
                    <a:pt x="3049" y="4029"/>
                  </a:cubicBezTo>
                  <a:cubicBezTo>
                    <a:pt x="3063" y="4064"/>
                    <a:pt x="3085" y="4107"/>
                    <a:pt x="3106" y="4135"/>
                  </a:cubicBezTo>
                  <a:cubicBezTo>
                    <a:pt x="3113" y="4156"/>
                    <a:pt x="3127" y="4178"/>
                    <a:pt x="3134" y="4199"/>
                  </a:cubicBezTo>
                  <a:cubicBezTo>
                    <a:pt x="3156" y="4220"/>
                    <a:pt x="3184" y="4234"/>
                    <a:pt x="3212" y="4241"/>
                  </a:cubicBezTo>
                  <a:cubicBezTo>
                    <a:pt x="3241" y="4241"/>
                    <a:pt x="3262" y="4234"/>
                    <a:pt x="3283" y="4213"/>
                  </a:cubicBezTo>
                  <a:cubicBezTo>
                    <a:pt x="3305" y="4178"/>
                    <a:pt x="3312" y="4128"/>
                    <a:pt x="3297" y="4093"/>
                  </a:cubicBezTo>
                  <a:cubicBezTo>
                    <a:pt x="3297" y="4057"/>
                    <a:pt x="3290" y="4022"/>
                    <a:pt x="3283" y="3986"/>
                  </a:cubicBezTo>
                  <a:cubicBezTo>
                    <a:pt x="3262" y="3915"/>
                    <a:pt x="3248" y="3844"/>
                    <a:pt x="3227" y="3773"/>
                  </a:cubicBezTo>
                  <a:cubicBezTo>
                    <a:pt x="3184" y="3625"/>
                    <a:pt x="3141" y="3476"/>
                    <a:pt x="3099" y="3327"/>
                  </a:cubicBezTo>
                  <a:cubicBezTo>
                    <a:pt x="3056" y="3199"/>
                    <a:pt x="3014" y="3079"/>
                    <a:pt x="2978" y="2951"/>
                  </a:cubicBezTo>
                  <a:lnTo>
                    <a:pt x="2978" y="2951"/>
                  </a:lnTo>
                  <a:cubicBezTo>
                    <a:pt x="3170" y="3121"/>
                    <a:pt x="3368" y="3291"/>
                    <a:pt x="3560" y="3461"/>
                  </a:cubicBezTo>
                  <a:cubicBezTo>
                    <a:pt x="3588" y="3490"/>
                    <a:pt x="3624" y="3511"/>
                    <a:pt x="3652" y="3539"/>
                  </a:cubicBezTo>
                  <a:cubicBezTo>
                    <a:pt x="3680" y="3561"/>
                    <a:pt x="3709" y="3589"/>
                    <a:pt x="3737" y="3610"/>
                  </a:cubicBezTo>
                  <a:cubicBezTo>
                    <a:pt x="3758" y="3625"/>
                    <a:pt x="3780" y="3632"/>
                    <a:pt x="3794" y="3646"/>
                  </a:cubicBezTo>
                  <a:lnTo>
                    <a:pt x="3836" y="3681"/>
                  </a:lnTo>
                  <a:cubicBezTo>
                    <a:pt x="3872" y="3710"/>
                    <a:pt x="3914" y="3731"/>
                    <a:pt x="3957" y="3745"/>
                  </a:cubicBezTo>
                  <a:cubicBezTo>
                    <a:pt x="3968" y="3750"/>
                    <a:pt x="3979" y="3752"/>
                    <a:pt x="3989" y="3752"/>
                  </a:cubicBezTo>
                  <a:cubicBezTo>
                    <a:pt x="4046" y="3752"/>
                    <a:pt x="4088" y="3692"/>
                    <a:pt x="4070" y="3632"/>
                  </a:cubicBezTo>
                  <a:cubicBezTo>
                    <a:pt x="4049" y="3603"/>
                    <a:pt x="4035" y="3575"/>
                    <a:pt x="4014" y="3547"/>
                  </a:cubicBezTo>
                  <a:cubicBezTo>
                    <a:pt x="3985" y="3518"/>
                    <a:pt x="3964" y="3490"/>
                    <a:pt x="3936" y="3461"/>
                  </a:cubicBezTo>
                  <a:cubicBezTo>
                    <a:pt x="3893" y="3412"/>
                    <a:pt x="3843" y="3362"/>
                    <a:pt x="3801" y="3305"/>
                  </a:cubicBezTo>
                  <a:cubicBezTo>
                    <a:pt x="3751" y="3256"/>
                    <a:pt x="3687" y="3199"/>
                    <a:pt x="3631" y="3142"/>
                  </a:cubicBezTo>
                  <a:lnTo>
                    <a:pt x="3482" y="2994"/>
                  </a:lnTo>
                  <a:cubicBezTo>
                    <a:pt x="3305" y="2816"/>
                    <a:pt x="3127" y="2646"/>
                    <a:pt x="2943" y="2476"/>
                  </a:cubicBezTo>
                  <a:lnTo>
                    <a:pt x="2943" y="2476"/>
                  </a:lnTo>
                  <a:lnTo>
                    <a:pt x="3042" y="2533"/>
                  </a:lnTo>
                  <a:lnTo>
                    <a:pt x="3383" y="2738"/>
                  </a:lnTo>
                  <a:cubicBezTo>
                    <a:pt x="3609" y="2873"/>
                    <a:pt x="3836" y="3008"/>
                    <a:pt x="4070" y="3142"/>
                  </a:cubicBezTo>
                  <a:cubicBezTo>
                    <a:pt x="4106" y="3164"/>
                    <a:pt x="4148" y="3178"/>
                    <a:pt x="4184" y="3199"/>
                  </a:cubicBezTo>
                  <a:cubicBezTo>
                    <a:pt x="4226" y="3220"/>
                    <a:pt x="4248" y="3242"/>
                    <a:pt x="4283" y="3256"/>
                  </a:cubicBezTo>
                  <a:cubicBezTo>
                    <a:pt x="4345" y="3278"/>
                    <a:pt x="4402" y="3314"/>
                    <a:pt x="4469" y="3314"/>
                  </a:cubicBezTo>
                  <a:cubicBezTo>
                    <a:pt x="4486" y="3314"/>
                    <a:pt x="4505" y="3311"/>
                    <a:pt x="4524" y="3305"/>
                  </a:cubicBezTo>
                  <a:cubicBezTo>
                    <a:pt x="4567" y="3298"/>
                    <a:pt x="4588" y="3256"/>
                    <a:pt x="4588" y="3213"/>
                  </a:cubicBezTo>
                  <a:cubicBezTo>
                    <a:pt x="4574" y="3135"/>
                    <a:pt x="4503" y="3086"/>
                    <a:pt x="4446" y="3043"/>
                  </a:cubicBezTo>
                  <a:cubicBezTo>
                    <a:pt x="4443" y="3040"/>
                    <a:pt x="4441" y="3038"/>
                    <a:pt x="4440" y="3038"/>
                  </a:cubicBezTo>
                  <a:cubicBezTo>
                    <a:pt x="4439" y="3038"/>
                    <a:pt x="4439" y="3040"/>
                    <a:pt x="4439" y="3043"/>
                  </a:cubicBezTo>
                  <a:cubicBezTo>
                    <a:pt x="4432" y="3036"/>
                    <a:pt x="4418" y="3022"/>
                    <a:pt x="4411" y="3008"/>
                  </a:cubicBezTo>
                  <a:lnTo>
                    <a:pt x="4375" y="2986"/>
                  </a:lnTo>
                  <a:cubicBezTo>
                    <a:pt x="4347" y="2965"/>
                    <a:pt x="4319" y="2944"/>
                    <a:pt x="4290" y="2923"/>
                  </a:cubicBezTo>
                  <a:cubicBezTo>
                    <a:pt x="4191" y="2845"/>
                    <a:pt x="4077" y="2774"/>
                    <a:pt x="3971" y="2703"/>
                  </a:cubicBezTo>
                  <a:cubicBezTo>
                    <a:pt x="3758" y="2554"/>
                    <a:pt x="3539" y="2412"/>
                    <a:pt x="3319" y="2263"/>
                  </a:cubicBezTo>
                  <a:lnTo>
                    <a:pt x="3297" y="2256"/>
                  </a:lnTo>
                  <a:lnTo>
                    <a:pt x="3595" y="2221"/>
                  </a:lnTo>
                  <a:cubicBezTo>
                    <a:pt x="3723" y="2206"/>
                    <a:pt x="3851" y="2192"/>
                    <a:pt x="3978" y="2178"/>
                  </a:cubicBezTo>
                  <a:lnTo>
                    <a:pt x="4177" y="2157"/>
                  </a:lnTo>
                  <a:cubicBezTo>
                    <a:pt x="4241" y="2143"/>
                    <a:pt x="4304" y="2136"/>
                    <a:pt x="4368" y="2128"/>
                  </a:cubicBezTo>
                  <a:cubicBezTo>
                    <a:pt x="4446" y="2121"/>
                    <a:pt x="4517" y="2107"/>
                    <a:pt x="4588" y="2093"/>
                  </a:cubicBezTo>
                  <a:cubicBezTo>
                    <a:pt x="4623" y="2086"/>
                    <a:pt x="4659" y="2079"/>
                    <a:pt x="4694" y="2072"/>
                  </a:cubicBezTo>
                  <a:cubicBezTo>
                    <a:pt x="4737" y="2058"/>
                    <a:pt x="4779" y="2043"/>
                    <a:pt x="4815" y="2022"/>
                  </a:cubicBezTo>
                  <a:cubicBezTo>
                    <a:pt x="4850" y="2001"/>
                    <a:pt x="4872" y="1972"/>
                    <a:pt x="4872" y="1930"/>
                  </a:cubicBezTo>
                  <a:cubicBezTo>
                    <a:pt x="4872" y="1894"/>
                    <a:pt x="4850" y="1859"/>
                    <a:pt x="4815" y="1845"/>
                  </a:cubicBezTo>
                  <a:cubicBezTo>
                    <a:pt x="4779" y="1831"/>
                    <a:pt x="4744" y="1816"/>
                    <a:pt x="4708" y="1809"/>
                  </a:cubicBezTo>
                  <a:lnTo>
                    <a:pt x="4319" y="1809"/>
                  </a:lnTo>
                  <a:cubicBezTo>
                    <a:pt x="4297" y="1806"/>
                    <a:pt x="4276" y="1804"/>
                    <a:pt x="4255" y="1804"/>
                  </a:cubicBezTo>
                  <a:cubicBezTo>
                    <a:pt x="4233" y="1804"/>
                    <a:pt x="4212" y="1806"/>
                    <a:pt x="4191" y="1809"/>
                  </a:cubicBezTo>
                  <a:lnTo>
                    <a:pt x="3992" y="1816"/>
                  </a:lnTo>
                  <a:lnTo>
                    <a:pt x="3574" y="1845"/>
                  </a:lnTo>
                  <a:lnTo>
                    <a:pt x="3659" y="1767"/>
                  </a:lnTo>
                  <a:cubicBezTo>
                    <a:pt x="3886" y="1582"/>
                    <a:pt x="4106" y="1398"/>
                    <a:pt x="4326" y="1214"/>
                  </a:cubicBezTo>
                  <a:cubicBezTo>
                    <a:pt x="4354" y="1192"/>
                    <a:pt x="4375" y="1171"/>
                    <a:pt x="4397" y="1150"/>
                  </a:cubicBezTo>
                  <a:lnTo>
                    <a:pt x="4411" y="1136"/>
                  </a:lnTo>
                  <a:cubicBezTo>
                    <a:pt x="4418" y="1129"/>
                    <a:pt x="4425" y="1122"/>
                    <a:pt x="4432" y="1114"/>
                  </a:cubicBezTo>
                  <a:lnTo>
                    <a:pt x="4460" y="1086"/>
                  </a:lnTo>
                  <a:lnTo>
                    <a:pt x="4510" y="1044"/>
                  </a:lnTo>
                  <a:lnTo>
                    <a:pt x="4602" y="966"/>
                  </a:lnTo>
                  <a:cubicBezTo>
                    <a:pt x="4623" y="951"/>
                    <a:pt x="4645" y="930"/>
                    <a:pt x="4666" y="909"/>
                  </a:cubicBezTo>
                  <a:cubicBezTo>
                    <a:pt x="4673" y="895"/>
                    <a:pt x="4673" y="888"/>
                    <a:pt x="4680" y="873"/>
                  </a:cubicBezTo>
                  <a:lnTo>
                    <a:pt x="4694" y="852"/>
                  </a:lnTo>
                  <a:cubicBezTo>
                    <a:pt x="4762" y="772"/>
                    <a:pt x="4697" y="666"/>
                    <a:pt x="4605" y="666"/>
                  </a:cubicBezTo>
                  <a:cubicBezTo>
                    <a:pt x="4590" y="666"/>
                    <a:pt x="4575" y="669"/>
                    <a:pt x="4560" y="675"/>
                  </a:cubicBezTo>
                  <a:lnTo>
                    <a:pt x="4536" y="687"/>
                  </a:lnTo>
                  <a:lnTo>
                    <a:pt x="4536" y="687"/>
                  </a:lnTo>
                  <a:cubicBezTo>
                    <a:pt x="4533" y="687"/>
                    <a:pt x="4529" y="688"/>
                    <a:pt x="4524" y="689"/>
                  </a:cubicBezTo>
                  <a:cubicBezTo>
                    <a:pt x="4496" y="696"/>
                    <a:pt x="4474" y="710"/>
                    <a:pt x="4453" y="724"/>
                  </a:cubicBezTo>
                  <a:lnTo>
                    <a:pt x="4361" y="795"/>
                  </a:lnTo>
                  <a:lnTo>
                    <a:pt x="4276" y="852"/>
                  </a:lnTo>
                  <a:cubicBezTo>
                    <a:pt x="4269" y="859"/>
                    <a:pt x="4255" y="866"/>
                    <a:pt x="4248" y="873"/>
                  </a:cubicBezTo>
                  <a:lnTo>
                    <a:pt x="4241" y="880"/>
                  </a:lnTo>
                  <a:lnTo>
                    <a:pt x="4226" y="888"/>
                  </a:lnTo>
                  <a:lnTo>
                    <a:pt x="4198" y="902"/>
                  </a:lnTo>
                  <a:cubicBezTo>
                    <a:pt x="4063" y="980"/>
                    <a:pt x="3957" y="1086"/>
                    <a:pt x="3829" y="1171"/>
                  </a:cubicBezTo>
                  <a:cubicBezTo>
                    <a:pt x="3702" y="1249"/>
                    <a:pt x="3588" y="1348"/>
                    <a:pt x="3475" y="1434"/>
                  </a:cubicBezTo>
                  <a:lnTo>
                    <a:pt x="3326" y="1540"/>
                  </a:lnTo>
                  <a:lnTo>
                    <a:pt x="3326" y="1540"/>
                  </a:lnTo>
                  <a:lnTo>
                    <a:pt x="3397" y="1434"/>
                  </a:lnTo>
                  <a:cubicBezTo>
                    <a:pt x="3560" y="1178"/>
                    <a:pt x="3744" y="923"/>
                    <a:pt x="3858" y="639"/>
                  </a:cubicBezTo>
                  <a:cubicBezTo>
                    <a:pt x="3874" y="607"/>
                    <a:pt x="3845" y="571"/>
                    <a:pt x="3814" y="571"/>
                  </a:cubicBezTo>
                  <a:cubicBezTo>
                    <a:pt x="3805" y="571"/>
                    <a:pt x="3795" y="574"/>
                    <a:pt x="3787" y="583"/>
                  </a:cubicBezTo>
                  <a:cubicBezTo>
                    <a:pt x="3561" y="795"/>
                    <a:pt x="3398" y="1056"/>
                    <a:pt x="3214" y="1303"/>
                  </a:cubicBezTo>
                  <a:lnTo>
                    <a:pt x="3214" y="1303"/>
                  </a:lnTo>
                  <a:cubicBezTo>
                    <a:pt x="3263" y="1052"/>
                    <a:pt x="3319" y="806"/>
                    <a:pt x="3375" y="561"/>
                  </a:cubicBezTo>
                  <a:cubicBezTo>
                    <a:pt x="3390" y="483"/>
                    <a:pt x="3404" y="405"/>
                    <a:pt x="3418" y="327"/>
                  </a:cubicBezTo>
                  <a:cubicBezTo>
                    <a:pt x="3425" y="285"/>
                    <a:pt x="3425" y="242"/>
                    <a:pt x="3432" y="200"/>
                  </a:cubicBezTo>
                  <a:cubicBezTo>
                    <a:pt x="3439" y="157"/>
                    <a:pt x="3439" y="108"/>
                    <a:pt x="3425" y="65"/>
                  </a:cubicBezTo>
                  <a:cubicBezTo>
                    <a:pt x="3407" y="24"/>
                    <a:pt x="3368" y="0"/>
                    <a:pt x="3327" y="0"/>
                  </a:cubicBezTo>
                  <a:close/>
                </a:path>
              </a:pathLst>
            </a:cu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re-K New Year's Eve Activities by Slidesgo">
  <a:themeElements>
    <a:clrScheme name="Simple Light">
      <a:dk1>
        <a:srgbClr val="000000"/>
      </a:dk1>
      <a:lt1>
        <a:srgbClr val="FFFFFF"/>
      </a:lt1>
      <a:dk2>
        <a:srgbClr val="F9B2A0"/>
      </a:dk2>
      <a:lt2>
        <a:srgbClr val="C6716D"/>
      </a:lt2>
      <a:accent1>
        <a:srgbClr val="FCFAF0"/>
      </a:accent1>
      <a:accent2>
        <a:srgbClr val="E2D2BF"/>
      </a:accent2>
      <a:accent3>
        <a:srgbClr val="B8E1DA"/>
      </a:accent3>
      <a:accent4>
        <a:srgbClr val="1E4F70"/>
      </a:accent4>
      <a:accent5>
        <a:srgbClr val="FEBC11"/>
      </a:accent5>
      <a:accent6>
        <a:srgbClr val="F05822"/>
      </a:accent6>
      <a:hlink>
        <a:srgbClr val="1E4F7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7851872E5CBFB45AA14A8669CCF0E95" ma:contentTypeVersion="28" ma:contentTypeDescription="Create a new document." ma:contentTypeScope="" ma:versionID="64c9330230f39960388c9471d1407c55">
  <xsd:schema xmlns:xsd="http://www.w3.org/2001/XMLSchema" xmlns:xs="http://www.w3.org/2001/XMLSchema" xmlns:p="http://schemas.microsoft.com/office/2006/metadata/properties" xmlns:ns2="751ab5f3-1ae8-40ce-b941-634068900f54" xmlns:ns3="d16a8173-8cee-4649-bf5a-3b343170b0af" targetNamespace="http://schemas.microsoft.com/office/2006/metadata/properties" ma:root="true" ma:fieldsID="1fe867efc263c823a66d9d8526720b4e" ns2:_="" ns3:_="">
    <xsd:import namespace="751ab5f3-1ae8-40ce-b941-634068900f54"/>
    <xsd:import namespace="d16a8173-8cee-4649-bf5a-3b343170b0a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j65a9eeef95f42018a3627e098525f77" minOccurs="0"/>
                <xsd:element ref="ns3:TaxCatchAll" minOccurs="0"/>
                <xsd:element ref="ns2:Description" minOccurs="0"/>
                <xsd:element ref="ns3:TaxKeywordTaxHTField" minOccurs="0"/>
                <xsd:element ref="ns2:MediaLengthInSeconds" minOccurs="0"/>
                <xsd:element ref="ns2:lcf76f155ced4ddcb4097134ff3c332f"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51ab5f3-1ae8-40ce-b941-634068900f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Fire Safety" ma:description=""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j65a9eeef95f42018a3627e098525f77" ma:index="21" nillable="true" ma:taxonomy="true" ma:internalName="j65a9eeef95f42018a3627e098525f77" ma:taxonomyFieldName="Metadata" ma:displayName="Metadata" ma:default="" ma:fieldId="{365a9eee-f95f-4201-8a36-27e098525f77}" ma:taxonomyMulti="true" ma:sspId="67523e3d-8a7f-4585-9ec8-2ef3b6ea013c" ma:termSetId="4914de85-a210-4ddc-8fdc-d1061d2b721c" ma:anchorId="00000000-0000-0000-0000-000000000000" ma:open="true" ma:isKeyword="false">
      <xsd:complexType>
        <xsd:sequence>
          <xsd:element ref="pc:Terms" minOccurs="0" maxOccurs="1"/>
        </xsd:sequence>
      </xsd:complexType>
    </xsd:element>
    <xsd:element name="Description" ma:index="23" nillable="true" ma:displayName="Description" ma:format="Dropdown" ma:internalName="Description">
      <xsd:simpleType>
        <xsd:restriction base="dms:Note">
          <xsd:maxLength value="255"/>
        </xsd:restriction>
      </xsd:simpleType>
    </xsd:element>
    <xsd:element name="MediaLengthInSeconds" ma:index="26" nillable="true" ma:displayName="Length (seconds)" ma:internalName="MediaLengthInSeconds" ma:readOnly="true">
      <xsd:simpleType>
        <xsd:restriction base="dms:Unknown"/>
      </xsd:simpleType>
    </xsd:element>
    <xsd:element name="lcf76f155ced4ddcb4097134ff3c332f" ma:index="28" nillable="true" ma:taxonomy="true" ma:internalName="lcf76f155ced4ddcb4097134ff3c332f" ma:taxonomyFieldName="MediaServiceImageTags" ma:displayName="Image Tags" ma:readOnly="false" ma:fieldId="{5cf76f15-5ced-4ddc-b409-7134ff3c332f}" ma:taxonomyMulti="true" ma:sspId="67523e3d-8a7f-4585-9ec8-2ef3b6ea013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9"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3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16a8173-8cee-4649-bf5a-3b343170b0a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3ab6c01-0344-4790-8427-6e4d6859e4c6}" ma:internalName="TaxCatchAll" ma:showField="CatchAllData" ma:web="d16a8173-8cee-4649-bf5a-3b343170b0af">
      <xsd:complexType>
        <xsd:complexContent>
          <xsd:extension base="dms:MultiChoiceLookup">
            <xsd:sequence>
              <xsd:element name="Value" type="dms:Lookup" maxOccurs="unbounded" minOccurs="0" nillable="true"/>
            </xsd:sequence>
          </xsd:extension>
        </xsd:complexContent>
      </xsd:complexType>
    </xsd:element>
    <xsd:element name="TaxKeywordTaxHTField" ma:index="25" nillable="true" ma:taxonomy="true" ma:internalName="TaxKeywordTaxHTField" ma:taxonomyFieldName="TaxKeyword" ma:displayName="Enterprise Keywords" ma:fieldId="{23f27201-bee3-471e-b2e7-b64fd8b7ca38}" ma:taxonomyMulti="true" ma:sspId="67523e3d-8a7f-4585-9ec8-2ef3b6ea013c"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16a8173-8cee-4649-bf5a-3b343170b0af" xsi:nil="true"/>
    <lcf76f155ced4ddcb4097134ff3c332f xmlns="751ab5f3-1ae8-40ce-b941-634068900f54">
      <Terms xmlns="http://schemas.microsoft.com/office/infopath/2007/PartnerControls"/>
    </lcf76f155ced4ddcb4097134ff3c332f>
    <Description xmlns="751ab5f3-1ae8-40ce-b941-634068900f54" xsi:nil="true"/>
    <j65a9eeef95f42018a3627e098525f77 xmlns="751ab5f3-1ae8-40ce-b941-634068900f54">
      <Terms xmlns="http://schemas.microsoft.com/office/infopath/2007/PartnerControls"/>
    </j65a9eeef95f42018a3627e098525f77>
    <TaxKeywordTaxHTField xmlns="d16a8173-8cee-4649-bf5a-3b343170b0af">
      <Terms xmlns="http://schemas.microsoft.com/office/infopath/2007/PartnerControls"/>
    </TaxKeywordTaxHTField>
  </documentManagement>
</p:properties>
</file>

<file path=customXml/itemProps1.xml><?xml version="1.0" encoding="utf-8"?>
<ds:datastoreItem xmlns:ds="http://schemas.openxmlformats.org/officeDocument/2006/customXml" ds:itemID="{0A41364C-825C-475D-B44C-2B4DEA87A7B5}"/>
</file>

<file path=customXml/itemProps2.xml><?xml version="1.0" encoding="utf-8"?>
<ds:datastoreItem xmlns:ds="http://schemas.openxmlformats.org/officeDocument/2006/customXml" ds:itemID="{194A4A91-B8FE-4FE7-9FC0-6DB39C61BD3D}"/>
</file>

<file path=customXml/itemProps3.xml><?xml version="1.0" encoding="utf-8"?>
<ds:datastoreItem xmlns:ds="http://schemas.openxmlformats.org/officeDocument/2006/customXml" ds:itemID="{AF4CED28-F775-4CE1-A482-01BA988BFBE6}"/>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0x01010027851872E5CBFB45AA14A8669CCF0E95</vt:lpwstr>
  </property>
</Properties>
</file>